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inari/inarin-kunna-koulut/ksk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Ohjausryhmälle 2.10.2018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Tilannekatsaus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0820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2018/02 Kunnanhallitus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päätti asettaa Ivalon koulurakentamishankkeeseen seuraavat </a:t>
            </a:r>
            <a:r>
              <a:rPr lang="fi-FI" sz="2800" dirty="0" smtClean="0"/>
              <a:t>suunnitteluryhmät:</a:t>
            </a:r>
          </a:p>
          <a:p>
            <a:pPr lvl="1"/>
            <a:r>
              <a:rPr lang="fi-FI" sz="2800" dirty="0" smtClean="0"/>
              <a:t>Ohjausryhmä</a:t>
            </a:r>
          </a:p>
          <a:p>
            <a:pPr lvl="1"/>
            <a:r>
              <a:rPr lang="fi-FI" sz="2800" dirty="0" smtClean="0"/>
              <a:t>Suunnitteluryhmä</a:t>
            </a:r>
          </a:p>
          <a:p>
            <a:pPr lvl="1"/>
            <a:r>
              <a:rPr lang="fi-FI" sz="2800" dirty="0" smtClean="0"/>
              <a:t>Aineryhmät</a:t>
            </a:r>
          </a:p>
          <a:p>
            <a:pPr lvl="1"/>
            <a:r>
              <a:rPr lang="fi-FI" sz="2800" dirty="0" smtClean="0"/>
              <a:t>Toteutusryhmät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634643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4719"/>
          </a:xfrm>
        </p:spPr>
        <p:txBody>
          <a:bodyPr/>
          <a:lstStyle/>
          <a:p>
            <a:r>
              <a:rPr lang="fi-FI" dirty="0"/>
              <a:t>Kunnanhallitus päättää </a:t>
            </a:r>
            <a:r>
              <a:rPr lang="fi-FI" dirty="0" smtClean="0"/>
              <a:t>2018/06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1600" y="1680519"/>
            <a:ext cx="9601200" cy="4559643"/>
          </a:xfrm>
        </p:spPr>
        <p:txBody>
          <a:bodyPr/>
          <a:lstStyle/>
          <a:p>
            <a:pPr lvl="0"/>
            <a:r>
              <a:rPr lang="fi-FI" sz="2800" dirty="0" smtClean="0"/>
              <a:t>hyväksyä </a:t>
            </a:r>
            <a:r>
              <a:rPr lang="fi-FI" sz="2800" b="1" dirty="0" err="1"/>
              <a:t>Inspira</a:t>
            </a:r>
            <a:r>
              <a:rPr lang="fi-FI" sz="2800" b="1" dirty="0"/>
              <a:t> Oy:n, Ramboll Oy:n ja Krogerus Oy:n tarjoukset Iva­lon koulukeskushankkeen asiantuntijapalveluista edellyttäen,</a:t>
            </a:r>
            <a:r>
              <a:rPr lang="fi-FI" sz="2800" dirty="0"/>
              <a:t> että val­tuus­to hyväksyy hankkeen valmistelun jatkamisen elinkaarihankkeena</a:t>
            </a:r>
          </a:p>
          <a:p>
            <a:pPr lvl="0"/>
            <a:r>
              <a:rPr lang="fi-FI" sz="2800" dirty="0"/>
              <a:t>esittää valtuustolle, että Ivalon koulukeskushankkeen valmistelua jat­ke­taan elinkaarihankkeen muodossa</a:t>
            </a:r>
          </a:p>
          <a:p>
            <a:pPr lvl="0"/>
            <a:r>
              <a:rPr lang="fi-FI" sz="2800" dirty="0"/>
              <a:t>esittää valtuustolle muutettavaksi kuluvan vuoden talousarviota siten, et­tä Ti­la­pal­ve­lu-lii­ke­lai­tok­sel­le annetaan 100 000 euroa lisää suun­nit­te­lu­mää­rä­ra­haa kou­lu­kes­kus­hank­keen asiantuntijapalveluiden ostamiseen.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671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Kunnanhallitus päättää 2018/07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 smtClean="0"/>
              <a:t>Kunnanhallitus </a:t>
            </a:r>
            <a:r>
              <a:rPr lang="fi-FI" sz="3200" b="1" dirty="0"/>
              <a:t>täydensi</a:t>
            </a:r>
            <a:r>
              <a:rPr lang="fi-FI" sz="3200" dirty="0"/>
              <a:t> koulukeskushankkeen ohjausryhmää kunnanhallituksen suunnitteluryhmän edustajalla.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5406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0005"/>
          </a:xfrm>
        </p:spPr>
        <p:txBody>
          <a:bodyPr>
            <a:normAutofit fontScale="90000"/>
          </a:bodyPr>
          <a:lstStyle/>
          <a:p>
            <a:r>
              <a:rPr lang="fi-FI" dirty="0"/>
              <a:t>Valtuusto päättää 2018/08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z="3200" dirty="0" smtClean="0"/>
              <a:t>että </a:t>
            </a:r>
            <a:r>
              <a:rPr lang="fi-FI" sz="3200" dirty="0"/>
              <a:t>Ivalon koulukeskushankkeen valmistelua </a:t>
            </a:r>
            <a:r>
              <a:rPr lang="fi-FI" sz="3200" b="1" dirty="0"/>
              <a:t>jatketaan elin­kaa­ri­hank­keen muodossa</a:t>
            </a:r>
            <a:endParaRPr lang="fi-FI" sz="3200" dirty="0"/>
          </a:p>
          <a:p>
            <a:pPr lvl="0"/>
            <a:r>
              <a:rPr lang="fi-FI" sz="3200" dirty="0"/>
              <a:t>muutettavaksi kuluvan vuoden talousarviota siten, että </a:t>
            </a:r>
            <a:r>
              <a:rPr lang="fi-FI" sz="3200" b="1" dirty="0"/>
              <a:t>Ti­la­pal­ve­lu-lii­ke­lai­tok­sel­le annetaan 100 000 euroa lisää suunnittelumäärärahaa</a:t>
            </a:r>
            <a:r>
              <a:rPr lang="fi-FI" sz="3200" dirty="0"/>
              <a:t> kou­lu­kes­kus­hank­keen asiantuntijapalveluiden ostamiseen.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2418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Kunnanjohtaja 5.9.2018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 smtClean="0"/>
              <a:t>Yläasteen </a:t>
            </a:r>
            <a:r>
              <a:rPr lang="fi-FI" sz="3200" dirty="0"/>
              <a:t>rehtorin jäädessä eläkkeelle </a:t>
            </a:r>
            <a:r>
              <a:rPr lang="fi-FI" sz="3200" b="1" dirty="0"/>
              <a:t>nimetään</a:t>
            </a:r>
            <a:r>
              <a:rPr lang="fi-FI" sz="3200" dirty="0"/>
              <a:t> suunnitteluryhmään </a:t>
            </a:r>
            <a:r>
              <a:rPr lang="fi-FI" sz="3200" dirty="0" smtClean="0"/>
              <a:t>apulaisrehtori</a:t>
            </a:r>
          </a:p>
          <a:p>
            <a:r>
              <a:rPr lang="fi-FI" sz="3200" dirty="0" smtClean="0"/>
              <a:t>ympäristöyksiköstä </a:t>
            </a:r>
            <a:r>
              <a:rPr lang="fi-FI" sz="3200" dirty="0"/>
              <a:t>yksikön johtaja.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792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Suunnittelutyön </a:t>
            </a:r>
            <a:r>
              <a:rPr lang="fi-FI" dirty="0"/>
              <a:t>alla:	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/>
              <a:t>Tarvesuunnittelutehtävä valmis </a:t>
            </a:r>
            <a:r>
              <a:rPr lang="fi-FI" sz="3200" dirty="0" smtClean="0"/>
              <a:t>10/2018</a:t>
            </a:r>
            <a:endParaRPr lang="fi-FI" sz="3200" dirty="0"/>
          </a:p>
          <a:p>
            <a:r>
              <a:rPr lang="fi-FI" sz="3200" dirty="0" smtClean="0"/>
              <a:t>Tarvesuunnittelun </a:t>
            </a:r>
            <a:r>
              <a:rPr lang="fi-FI" sz="3200" dirty="0"/>
              <a:t>kokoaminen valmis </a:t>
            </a:r>
            <a:r>
              <a:rPr lang="fi-FI" sz="3200" dirty="0" smtClean="0"/>
              <a:t>11/2018</a:t>
            </a:r>
            <a:endParaRPr lang="fi-FI" sz="3200" dirty="0"/>
          </a:p>
          <a:p>
            <a:r>
              <a:rPr lang="fi-FI" sz="3200" dirty="0" smtClean="0"/>
              <a:t>Päätös </a:t>
            </a:r>
            <a:r>
              <a:rPr lang="fi-FI" sz="3200" dirty="0"/>
              <a:t>suunnittelijan valitsemisesta </a:t>
            </a:r>
            <a:r>
              <a:rPr lang="fi-FI" sz="3200" dirty="0" smtClean="0"/>
              <a:t>10-11/2018</a:t>
            </a:r>
            <a:endParaRPr lang="fi-FI" sz="3200" dirty="0"/>
          </a:p>
          <a:p>
            <a:r>
              <a:rPr lang="fi-FI" sz="3200" dirty="0" smtClean="0"/>
              <a:t>Suunnittelija </a:t>
            </a:r>
            <a:r>
              <a:rPr lang="fi-FI" sz="3200" dirty="0"/>
              <a:t>aloittaa työnsä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577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Taustat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1600" y="1532238"/>
            <a:ext cx="9601200" cy="4335162"/>
          </a:xfrm>
        </p:spPr>
        <p:txBody>
          <a:bodyPr>
            <a:noAutofit/>
          </a:bodyPr>
          <a:lstStyle/>
          <a:p>
            <a:r>
              <a:rPr lang="fi-FI" sz="2800" dirty="0" smtClean="0"/>
              <a:t>Joulukuu: Kunnanhallitus</a:t>
            </a:r>
          </a:p>
          <a:p>
            <a:r>
              <a:rPr lang="fi-FI" sz="2800" dirty="0" smtClean="0"/>
              <a:t>Helmikuu: Kunnanhallitus</a:t>
            </a:r>
          </a:p>
          <a:p>
            <a:r>
              <a:rPr lang="fi-FI" sz="2800" dirty="0" smtClean="0"/>
              <a:t>Huhtikuu: Kansalaiskuuleminen </a:t>
            </a:r>
            <a:r>
              <a:rPr lang="fi-FI" sz="2800" dirty="0" err="1" smtClean="0"/>
              <a:t>wilma</a:t>
            </a:r>
            <a:r>
              <a:rPr lang="fi-FI" sz="2800" dirty="0" smtClean="0"/>
              <a:t>-viestillä ja nettisivulla</a:t>
            </a:r>
          </a:p>
          <a:p>
            <a:r>
              <a:rPr lang="fi-FI" sz="2800" dirty="0" smtClean="0"/>
              <a:t>Kesäkuu: </a:t>
            </a:r>
          </a:p>
          <a:p>
            <a:pPr lvl="1"/>
            <a:r>
              <a:rPr lang="fi-FI" sz="2800" dirty="0" smtClean="0"/>
              <a:t>Järjestöjen kuuleminen 13.6.</a:t>
            </a:r>
            <a:endParaRPr lang="fi-FI" sz="2800" dirty="0"/>
          </a:p>
          <a:p>
            <a:pPr lvl="1"/>
            <a:r>
              <a:rPr lang="fi-FI" sz="2800" dirty="0" smtClean="0"/>
              <a:t>Ohjausryhmä ja suunnitteluryhmä perustetaan 14.6.2018</a:t>
            </a:r>
          </a:p>
          <a:p>
            <a:r>
              <a:rPr lang="fi-FI" sz="2800" dirty="0" smtClean="0"/>
              <a:t>Heinäkuu: Kunnanhallitus</a:t>
            </a:r>
          </a:p>
          <a:p>
            <a:r>
              <a:rPr lang="fi-FI" sz="2800" dirty="0" smtClean="0"/>
              <a:t>Päätökset käydään erikseen läpi</a:t>
            </a:r>
          </a:p>
          <a:p>
            <a:r>
              <a:rPr lang="fi-FI" sz="2800" dirty="0" smtClean="0"/>
              <a:t>Mitä sen jälkeen on tehty?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12392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13.8</a:t>
            </a:r>
            <a:r>
              <a:rPr lang="fi-FI" dirty="0"/>
              <a:t>. FCG koulutuksessa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luotiin pohja ja lisättiin henkilöstön tietämystä nykyaikaisesta </a:t>
            </a:r>
            <a:r>
              <a:rPr lang="fi-FI" sz="3200" dirty="0" smtClean="0"/>
              <a:t>kouluympäristöstä</a:t>
            </a:r>
          </a:p>
          <a:p>
            <a:r>
              <a:rPr lang="fi-FI" sz="3200" dirty="0" smtClean="0"/>
              <a:t> </a:t>
            </a:r>
            <a:r>
              <a:rPr lang="fi-FI" sz="3200" dirty="0"/>
              <a:t>lopuksi pyrittiin kirjoittamaan siitä, millaisessa koulussa toivottaisiin tulevaisuudessa työskenneltävän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394517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Valtuuston kokous 23.8.2018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4000" dirty="0" smtClean="0"/>
              <a:t>Päätös rahoitusmallista; Elinkaari</a:t>
            </a:r>
          </a:p>
          <a:p>
            <a:r>
              <a:rPr lang="fi-FI" sz="4000" dirty="0" smtClean="0"/>
              <a:t>Päätös toimijoista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381634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30.8.2018 Suunnittelupäivä: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3200" dirty="0" smtClean="0"/>
              <a:t>koulujen </a:t>
            </a:r>
            <a:r>
              <a:rPr lang="fi-FI" sz="3200" dirty="0"/>
              <a:t>henkilöstö ja muut sivistyksen toimijat kokoontuivat Ivalon ala-asteen opetustiloiksi muutettuihin tiloihin </a:t>
            </a:r>
            <a:endParaRPr lang="fi-FI" sz="3200" dirty="0"/>
          </a:p>
          <a:p>
            <a:r>
              <a:rPr lang="fi-FI" sz="3200" dirty="0" smtClean="0"/>
              <a:t>jakautuivat </a:t>
            </a:r>
            <a:r>
              <a:rPr lang="fi-FI" sz="3200" dirty="0"/>
              <a:t>sieltä edelleen pohtimaan aineryhmäkohtaisia ratkaisuja koulukeskusta </a:t>
            </a:r>
            <a:r>
              <a:rPr lang="fi-FI" sz="3200" dirty="0" smtClean="0"/>
              <a:t>koskien</a:t>
            </a:r>
          </a:p>
          <a:p>
            <a:r>
              <a:rPr lang="fi-FI" sz="3200" dirty="0" smtClean="0"/>
              <a:t>Työ </a:t>
            </a:r>
            <a:r>
              <a:rPr lang="fi-FI" sz="3200" dirty="0"/>
              <a:t>oli pohjatyötä suunnitteluryhmäntyöskentelylle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236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Suunnitteluryhmä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/>
              <a:t>5.9.2018 Suunnitteluryhmä kävi läpi kaikki 30.8.2018 kirjatut aineryhmäkohtaiset asiat </a:t>
            </a:r>
            <a:endParaRPr lang="fi-FI" sz="2800" dirty="0"/>
          </a:p>
          <a:p>
            <a:r>
              <a:rPr lang="fi-FI" sz="2800" dirty="0" smtClean="0"/>
              <a:t>päätyi </a:t>
            </a:r>
            <a:r>
              <a:rPr lang="fi-FI" sz="2800" dirty="0"/>
              <a:t>karsimaan asioita vielä koskien aineopetusta ja </a:t>
            </a:r>
            <a:r>
              <a:rPr lang="fi-FI" sz="2800" dirty="0" smtClean="0"/>
              <a:t>luokanopetusta</a:t>
            </a:r>
          </a:p>
          <a:p>
            <a:r>
              <a:rPr lang="fi-FI" sz="2800" dirty="0"/>
              <a:t>26.9.2018 Suunnitteluryhmä kokoontui tarkastelemaan </a:t>
            </a:r>
            <a:r>
              <a:rPr lang="fi-FI" sz="2800" dirty="0" smtClean="0"/>
              <a:t>koosteita ja kävi ne läpi</a:t>
            </a:r>
            <a:endParaRPr lang="fi-FI" sz="28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822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Projektin johtaminen ja tiedottaminen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 smtClean="0"/>
              <a:t>Projektille nimetään johtaja</a:t>
            </a:r>
          </a:p>
          <a:p>
            <a:r>
              <a:rPr lang="fi-FI" sz="2800" dirty="0" smtClean="0"/>
              <a:t>Kaikki </a:t>
            </a:r>
            <a:r>
              <a:rPr lang="fi-FI" sz="2800" dirty="0"/>
              <a:t>kootut materiaalit ovat kaikkien luettavissa. Koulukeskussuunnittelusta, sen aikatauluista ja jo päätetyistä asioista laitetaan tiedote kunnan sivuille ohjausryhmän kokouksen jälkeen.</a:t>
            </a:r>
          </a:p>
          <a:p>
            <a:r>
              <a:rPr lang="fi-FI" sz="2800" dirty="0"/>
              <a:t>Linkki: </a:t>
            </a:r>
            <a:r>
              <a:rPr lang="fi-FI" sz="2800" u="sng" dirty="0">
                <a:hlinkClick r:id="rId2"/>
              </a:rPr>
              <a:t>https://peda.net/inari/inarin-kunna-koulut/ksk1</a:t>
            </a:r>
            <a:endParaRPr lang="fi-FI" sz="2800" dirty="0"/>
          </a:p>
          <a:p>
            <a:r>
              <a:rPr lang="fi-FI" sz="2800" dirty="0"/>
              <a:t>Sivistysjohtaja ja projektinjohtaja kokoavat </a:t>
            </a:r>
            <a:r>
              <a:rPr lang="fi-FI" sz="2800" dirty="0" smtClean="0"/>
              <a:t>esitykset</a:t>
            </a:r>
            <a:endParaRPr lang="fi-FI" sz="2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8135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11411"/>
          </a:xfrm>
        </p:spPr>
        <p:txBody>
          <a:bodyPr>
            <a:normAutofit fontScale="90000"/>
          </a:bodyPr>
          <a:lstStyle/>
          <a:p>
            <a:r>
              <a:rPr lang="fi-FI" dirty="0"/>
              <a:t>Ohjausryhmän tulee pohtia, linjaavatko he jotakin puitteisiin tms. liittyviä asioita. Näitä voisivat olla: 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1600" y="2743200"/>
            <a:ext cx="9601200" cy="3124200"/>
          </a:xfrm>
        </p:spPr>
        <p:txBody>
          <a:bodyPr>
            <a:normAutofit/>
          </a:bodyPr>
          <a:lstStyle/>
          <a:p>
            <a:pPr lvl="0"/>
            <a:r>
              <a:rPr lang="fi-FI" sz="4000" dirty="0" smtClean="0"/>
              <a:t>rakentamisen </a:t>
            </a:r>
            <a:r>
              <a:rPr lang="fi-FI" sz="4000" dirty="0"/>
              <a:t>teema</a:t>
            </a:r>
          </a:p>
          <a:p>
            <a:pPr lvl="0"/>
            <a:r>
              <a:rPr lang="fi-FI" sz="4000" dirty="0"/>
              <a:t>r</a:t>
            </a:r>
            <a:r>
              <a:rPr lang="fi-FI" sz="4000" dirty="0" smtClean="0"/>
              <a:t>akennusmateriaali</a:t>
            </a:r>
          </a:p>
          <a:p>
            <a:pPr lvl="0"/>
            <a:r>
              <a:rPr lang="fi-FI" sz="4000" dirty="0" smtClean="0"/>
              <a:t>liikenne</a:t>
            </a:r>
            <a:endParaRPr lang="fi-FI" sz="4000" dirty="0"/>
          </a:p>
          <a:p>
            <a:pPr lvl="0"/>
            <a:r>
              <a:rPr lang="fi-FI" sz="4000" dirty="0"/>
              <a:t>muut toiveet</a:t>
            </a:r>
          </a:p>
          <a:p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172366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8222"/>
          </a:xfrm>
        </p:spPr>
        <p:txBody>
          <a:bodyPr/>
          <a:lstStyle/>
          <a:p>
            <a:r>
              <a:rPr lang="fi-FI" dirty="0"/>
              <a:t>Kunnanhallitus päättää </a:t>
            </a:r>
            <a:r>
              <a:rPr lang="fi-FI" dirty="0" smtClean="0"/>
              <a:t>2017/12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1600" y="1297459"/>
            <a:ext cx="9601200" cy="5338119"/>
          </a:xfrm>
        </p:spPr>
        <p:txBody>
          <a:bodyPr>
            <a:normAutofit/>
          </a:bodyPr>
          <a:lstStyle/>
          <a:p>
            <a:pPr lvl="0"/>
            <a:r>
              <a:rPr lang="fi-FI" dirty="0" smtClean="0"/>
              <a:t>valtuuttaa </a:t>
            </a:r>
            <a:r>
              <a:rPr lang="fi-FI" dirty="0"/>
              <a:t>kunnanjohtajan, teknisen johtajan, sivistysjohtajan, Ti­la­pal­ve­lu-lii­ke­lai­tok­sen johtajan sekä Inarin Kiinteistöt Oy:n toimitusjohtajan </a:t>
            </a:r>
            <a:r>
              <a:rPr lang="fi-FI" b="1" dirty="0"/>
              <a:t>käyn­nis­tä­mään Ivalon koulukampushankkeen toteuttamisen alustavan suun­nit­te­lun ja rahoitusmahdollisuuksien selvittämisen</a:t>
            </a:r>
            <a:r>
              <a:rPr lang="fi-FI" dirty="0"/>
              <a:t> siten, että suun­nit­te­luun otetaan tilakokonaisuuksina mukaan </a:t>
            </a:r>
            <a:r>
              <a:rPr lang="fi-FI" b="1" dirty="0"/>
              <a:t>yhtenäiskoulu, lukio, lii­kun­ta­hal­li, auditorio, valmistuskeittiö </a:t>
            </a:r>
            <a:r>
              <a:rPr lang="fi-FI" dirty="0"/>
              <a:t>sekä muut sivistystoimen tar­vit­se­mat tilat arvioidulta kokonaisalaltaan n. </a:t>
            </a:r>
            <a:r>
              <a:rPr lang="fi-FI" b="1" dirty="0"/>
              <a:t>7000 - 7500 k-m²</a:t>
            </a:r>
            <a:r>
              <a:rPr lang="fi-FI" dirty="0"/>
              <a:t>  </a:t>
            </a:r>
          </a:p>
          <a:p>
            <a:pPr lvl="0"/>
            <a:r>
              <a:rPr lang="fi-FI" dirty="0"/>
              <a:t>valtuuttaa em. viranhaltijat hyödyntämään suunnittelun alkuvaiheen edis­tä­mi­sek­si tarvittavia asiantuntijapalveluita talousarvion mukaisesti</a:t>
            </a:r>
          </a:p>
          <a:p>
            <a:pPr lvl="0"/>
            <a:r>
              <a:rPr lang="fi-FI" dirty="0"/>
              <a:t>että koulukampushankkeen suunnittelu aloitetaan nykyisen </a:t>
            </a:r>
            <a:r>
              <a:rPr lang="fi-FI" b="1" dirty="0"/>
              <a:t>Ivalon ala-as­teen tontille</a:t>
            </a:r>
            <a:r>
              <a:rPr lang="fi-FI" dirty="0"/>
              <a:t> huomioiden liikennejärjestelyt</a:t>
            </a:r>
          </a:p>
          <a:p>
            <a:pPr lvl="0"/>
            <a:r>
              <a:rPr lang="fi-FI" dirty="0"/>
              <a:t>nimetä hankkeelle laajemman valmistelutyöryhmän 28.2.2018 men­nes­sä.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914876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TM10001105[[fn=Rajattu]]</Template>
  <TotalTime>29</TotalTime>
  <Words>363</Words>
  <Application>Microsoft Office PowerPoint</Application>
  <PresentationFormat>Laajakuva</PresentationFormat>
  <Paragraphs>64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7" baseType="lpstr">
      <vt:lpstr>Franklin Gothic Book</vt:lpstr>
      <vt:lpstr>Crop</vt:lpstr>
      <vt:lpstr>Ohjausryhmälle 2.10.2018</vt:lpstr>
      <vt:lpstr>Taustat</vt:lpstr>
      <vt:lpstr> 13.8. FCG koulutuksessa </vt:lpstr>
      <vt:lpstr>Valtuuston kokous 23.8.2018</vt:lpstr>
      <vt:lpstr>30.8.2018 Suunnittelupäivä: </vt:lpstr>
      <vt:lpstr>Suunnitteluryhmä</vt:lpstr>
      <vt:lpstr>Projektin johtaminen ja tiedottaminen</vt:lpstr>
      <vt:lpstr>Ohjausryhmän tulee pohtia, linjaavatko he jotakin puitteisiin tms. liittyviä asioita. Näitä voisivat olla:  </vt:lpstr>
      <vt:lpstr>Kunnanhallitus päättää 2017/12</vt:lpstr>
      <vt:lpstr>2018/02 Kunnanhallitus</vt:lpstr>
      <vt:lpstr>Kunnanhallitus päättää 2018/06</vt:lpstr>
      <vt:lpstr>Kunnanhallitus päättää 2018/07 </vt:lpstr>
      <vt:lpstr>Valtuusto päättää 2018/08 </vt:lpstr>
      <vt:lpstr>Kunnanjohtaja 5.9.2018</vt:lpstr>
      <vt:lpstr>Suunnittelutyön alla: </vt:lpstr>
    </vt:vector>
  </TitlesOfParts>
  <Company>Inarin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Ohjausryhmälle 2.10.2018</dc:title>
  <dc:creator>Korhonen Ilkka Inari</dc:creator>
  <cp:lastModifiedBy>Korhonen Ilkka Inari</cp:lastModifiedBy>
  <cp:revision>2</cp:revision>
  <dcterms:created xsi:type="dcterms:W3CDTF">2018-10-01T12:16:35Z</dcterms:created>
  <dcterms:modified xsi:type="dcterms:W3CDTF">2018-10-01T12:45:51Z</dcterms:modified>
</cp:coreProperties>
</file>