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Uuden koulukeskuksen arvot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7199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dirty="0" smtClean="0"/>
              <a:t>Tervetuloa pohtimaan, millaisia arvoja haluamme viedä uuteen koulukeskukseen.</a:t>
            </a:r>
            <a:endParaRPr lang="fi-FI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fi-FI" b="1" dirty="0" smtClean="0"/>
              <a:t>Ensimmäinen tunti </a:t>
            </a:r>
          </a:p>
          <a:p>
            <a:pPr>
              <a:lnSpc>
                <a:spcPct val="200000"/>
              </a:lnSpc>
            </a:pPr>
            <a:r>
              <a:rPr lang="fi-FI" dirty="0" smtClean="0"/>
              <a:t>1. Pohtikaa yhdessä, mitä ”arvot” tarkoittavat. (n. 5min).</a:t>
            </a:r>
          </a:p>
          <a:p>
            <a:pPr>
              <a:lnSpc>
                <a:spcPct val="200000"/>
              </a:lnSpc>
            </a:pPr>
            <a:r>
              <a:rPr lang="fi-FI" dirty="0" smtClean="0"/>
              <a:t>2. </a:t>
            </a:r>
            <a:r>
              <a:rPr lang="fi-FI" dirty="0" err="1"/>
              <a:t>M</a:t>
            </a:r>
            <a:r>
              <a:rPr lang="fi-FI" dirty="0" err="1" smtClean="0"/>
              <a:t>entimeter</a:t>
            </a:r>
            <a:r>
              <a:rPr lang="fi-FI" dirty="0" smtClean="0"/>
              <a:t>-sanapilvi arvoista (5-10min).</a:t>
            </a:r>
          </a:p>
          <a:p>
            <a:pPr>
              <a:lnSpc>
                <a:spcPct val="200000"/>
              </a:lnSpc>
            </a:pPr>
            <a:r>
              <a:rPr lang="fi-FI" dirty="0" smtClean="0"/>
              <a:t>3. Jako noin 3 hengen ryhmiin esim. pituusjärjestyksen avulla (n. 5min).</a:t>
            </a:r>
          </a:p>
          <a:p>
            <a:pPr>
              <a:lnSpc>
                <a:spcPct val="200000"/>
              </a:lnSpc>
            </a:pPr>
            <a:r>
              <a:rPr lang="fi-FI" dirty="0" smtClean="0"/>
              <a:t>4. Ryhmillä on 10min aikaa keksiä puolustusargumentteja omalle arvolle, minkä jälkeen ne kerrotaan muille (n. </a:t>
            </a:r>
            <a:r>
              <a:rPr lang="fi-FI" smtClean="0"/>
              <a:t>10min</a:t>
            </a:r>
            <a:r>
              <a:rPr lang="fi-FI" dirty="0" smtClean="0"/>
              <a:t>).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78249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dirty="0"/>
              <a:t>Tervetuloa pohtimaan, millaisia arvoja haluamme viedä uuteen koulukeskukseen.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fi-FI" b="1" dirty="0" smtClean="0"/>
              <a:t>Toinen tunti </a:t>
            </a:r>
          </a:p>
          <a:p>
            <a:pPr>
              <a:lnSpc>
                <a:spcPct val="200000"/>
              </a:lnSpc>
            </a:pPr>
            <a:r>
              <a:rPr lang="fi-FI" dirty="0" smtClean="0"/>
              <a:t>5. Pohdintaa uudesta koulukeskuksesta 3 hlön ryhmissä, vastaukset </a:t>
            </a:r>
            <a:r>
              <a:rPr lang="fi-FI" dirty="0" err="1" smtClean="0"/>
              <a:t>googledocsiin</a:t>
            </a:r>
            <a:r>
              <a:rPr lang="fi-FI" dirty="0" smtClean="0"/>
              <a:t> (n. 15min).</a:t>
            </a:r>
          </a:p>
          <a:p>
            <a:pPr>
              <a:lnSpc>
                <a:spcPct val="200000"/>
              </a:lnSpc>
            </a:pPr>
            <a:r>
              <a:rPr lang="fi-FI" dirty="0" smtClean="0"/>
              <a:t>6. ”Minusta on tärkeää, että uudessa koulussa…” –äänestys (n. 10min).</a:t>
            </a:r>
          </a:p>
          <a:p>
            <a:pPr>
              <a:lnSpc>
                <a:spcPct val="200000"/>
              </a:lnSpc>
            </a:pPr>
            <a:r>
              <a:rPr lang="fi-FI" dirty="0" smtClean="0"/>
              <a:t>7. Lyhyet kirjoitelmat 3 hlön ryhmissä </a:t>
            </a:r>
            <a:r>
              <a:rPr lang="fi-FI" dirty="0" err="1" smtClean="0"/>
              <a:t>googledocsiin</a:t>
            </a:r>
            <a:r>
              <a:rPr lang="fi-FI" dirty="0" smtClean="0"/>
              <a:t> (n. 15min).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014650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19</TotalTime>
  <Words>134</Words>
  <Application>Microsoft Office PowerPoint</Application>
  <PresentationFormat>Laajakuva</PresentationFormat>
  <Paragraphs>12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6" baseType="lpstr">
      <vt:lpstr>Century Gothic</vt:lpstr>
      <vt:lpstr>Garamond</vt:lpstr>
      <vt:lpstr>Savon</vt:lpstr>
      <vt:lpstr>Uuden koulukeskuksen arvot</vt:lpstr>
      <vt:lpstr>Tervetuloa pohtimaan, millaisia arvoja haluamme viedä uuteen koulukeskukseen.</vt:lpstr>
      <vt:lpstr>Tervetuloa pohtimaan, millaisia arvoja haluamme viedä uuteen koulukeskukseen.</vt:lpstr>
    </vt:vector>
  </TitlesOfParts>
  <Company>LapIT-MDT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Uuden koulukeskuksen arvot</dc:title>
  <dc:creator>Minna Vuorinen</dc:creator>
  <cp:lastModifiedBy>Hynönen Ulla Inari</cp:lastModifiedBy>
  <cp:revision>5</cp:revision>
  <dcterms:created xsi:type="dcterms:W3CDTF">2022-03-26T12:13:24Z</dcterms:created>
  <dcterms:modified xsi:type="dcterms:W3CDTF">2022-03-30T08:51:00Z</dcterms:modified>
</cp:coreProperties>
</file>