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exend Deca" panose="020B0604020202020204" charset="0"/>
      <p:regular r:id="rId10"/>
      <p:bold r:id="rId11"/>
    </p:embeddedFont>
    <p:embeddedFont>
      <p:font typeface="Merriweather Sans Ligh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bril Fatface" panose="020B0604020202020204" charset="0"/>
      <p:regular r:id="rId20"/>
    </p:embeddedFont>
    <p:embeddedFont>
      <p:font typeface="Merriweather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c6724430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c6724430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672443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c672443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c6724430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c6724430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672443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c672443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29800" t="2488" r="16448" b="80672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7068" t="8472" r="39179" b="74690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rm">
  <p:cSld name="BLANK_1_1"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rame">
  <p:cSld name="BLANK_1_1_1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7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4000" cy="5143500"/>
          </a:xfrm>
          <a:prstGeom prst="frame">
            <a:avLst>
              <a:gd name="adj1" fmla="val 8787"/>
            </a:avLst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29800" t="2488" r="16448" b="80672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7068" t="8472" r="39179" b="74690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413200" y="412950"/>
            <a:ext cx="4317600" cy="4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 amt="26000"/>
          </a:blip>
          <a:srcRect l="26390" t="8022" r="26390" b="8056"/>
          <a:stretch/>
        </p:blipFill>
        <p:spPr>
          <a:xfrm>
            <a:off x="2413150" y="412950"/>
            <a:ext cx="4317600" cy="43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4318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8" name="Google Shape;38;p5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58" name="Google Shape;58;p7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9" name="Google Shape;59;p7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855300" y="4025300"/>
            <a:ext cx="74334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Light"/>
              <a:buChar char="●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marL="914400" lvl="1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Light"/>
              <a:buChar char="○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Light"/>
              <a:buChar char="■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Light"/>
              <a:buChar char="●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Light"/>
              <a:buChar char="○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Light"/>
              <a:buChar char="■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Light"/>
              <a:buChar char="●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Light"/>
              <a:buChar char="○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erriweather Sans Light"/>
              <a:buChar char="■"/>
              <a:defRPr sz="20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62200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Ivalon lukio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"/>
                <a:ea typeface="Lexend Deca"/>
                <a:cs typeface="Lexend Deca"/>
                <a:sym typeface="Lexend Deca"/>
              </a:rPr>
              <a:t>Lukuvuosi 2021-2022 </a:t>
            </a:r>
            <a:endParaRPr sz="20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925" y="0"/>
            <a:ext cx="5143501" cy="20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Miksi valitsit Ivalon lukion? 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742450" y="1182425"/>
            <a:ext cx="7659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Tiesin lukion olevan yhteisöllinen ja kansainvälinen, kavereita jäi tänne, vanhemmat kaverit suositteli.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Saa asua kotona ja Ivalon lukiota on kehuttu.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Koska se on lähellä ja pienessä lukiossa on mukava opiskella.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Koska kotikunnassa on lukio. Miksi turhaa lähteä opiskelemaan lukioon minnekään kauemmaksi?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-Halusin pysyä Lapissa ja onhan se mukava kun jääkaappi täyttyy itsestään.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800">
              <a:solidFill>
                <a:schemeClr val="accent6"/>
              </a:solidFill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Millaista lukio-opiskelu ollut? 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29700" y="1246300"/>
            <a:ext cx="7659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Nopea opiskelutahti oli yllätys aluksi mutta siihen tottui.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-Opiskelu on ollut ihan mukavaa, mutta välillä todella haastavaa aineesta ja opettajasta riippuen.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-On ollut vaikeaa koska paljon opiskeltavaa, mutta yhteisö on ollut aivan mahtava. Olen myös yllättynyt siitä kuinka hyviä opettajia täällä on sekä paljon toimintaa.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-Yllättävin asia oli se, että lukio ei ollutkaan niin kauheaa mitä olin ennen kuvitellut.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800">
              <a:solidFill>
                <a:schemeClr val="accent6"/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Millaista lukio-opiskelu ollut? </a:t>
            </a: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55300" y="1246300"/>
            <a:ext cx="7659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-Helppoa ja mukavaa. Opettajilla on aikaa keskittyä ja neuvoa jokaista pienten ryhmien takia.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Kaikki on omalla tavalla helppoa ja vaikeaa. Niin kauan kun opiskelet kaikki pitäisi olla helppoa.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-Ihan hauskaa ja ei ole ollut vaikeaa.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Lukio on huomattavasti yläastetta vaivalloisempaa, mutta yhteisö on paljon yläastetta parempi.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Helpompaa kun ei tarvi niin montaa eri kirjaa kantaa mukana.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800">
              <a:solidFill>
                <a:schemeClr val="accent6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Miksi kannattaa valita Ivalon lukio? 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855300" y="1246300"/>
            <a:ext cx="7659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-Yksilöllistä opetusta ja hyvä ilmapiiri.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-Pienet ryhmät. Opettajalla enemmän aikaa keskittyä juuri sinuun. Parhaat opettajat!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-Ilmainen asuntola sekä mahtava yhteisö. </a:t>
            </a:r>
            <a:r>
              <a:rPr lang="en" sz="1600">
                <a:solidFill>
                  <a:schemeClr val="accent1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Paljon kotoisampi kuin joku isompi koulu.</a:t>
            </a:r>
            <a:endParaRPr sz="1600">
              <a:solidFill>
                <a:schemeClr val="accent1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-On aika pienet luokat, joten opettajat pystyy auttamaan helpommin ja nopeammin.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-Pääsee upouuteen kouluun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800">
              <a:solidFill>
                <a:schemeClr val="accent6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Miksi kannattaa valita Ivalon lukio? 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55300" y="1246300"/>
            <a:ext cx="7659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-Koska se on pieni lukio, jossa opettajat ovat aktiivisia opiskelijoita kohtaan. Saa tarvittaessa apua ja tukiopetusta. Ja täällä kaikki tuntevat toisensa.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 Pienet luokat mahdollistaa sen että kaikki voi saada äänensä kuuluviin ja pääsee mukaan enemmän. Hyvä yhteishenki.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-Paras lukio, tarpeeksi iso että voi järjestää vanhat tanssit  ja kivat penkkarit. Tarpeeksi pieni että opettajat voivat antaa tarvittaessa tukiopetusta, ihanat ja hauskat opettajat, lukiolaisten penkit.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-Lukio sopii niille joille lukeminen maistuu ja myös niille, jotka miettivät vielä tulevaisuuttaan.</a:t>
            </a: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800">
              <a:solidFill>
                <a:schemeClr val="accent6"/>
              </a:solidFill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ctrTitle" idx="4294967295"/>
          </p:nvPr>
        </p:nvSpPr>
        <p:spPr>
          <a:xfrm>
            <a:off x="1589325" y="2857575"/>
            <a:ext cx="5965500" cy="87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       Tähtiä 4/5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294967295"/>
          </p:nvPr>
        </p:nvSpPr>
        <p:spPr>
          <a:xfrm>
            <a:off x="1589325" y="3716350"/>
            <a:ext cx="59655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589325" y="1515375"/>
            <a:ext cx="743100" cy="8763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645100" y="1515375"/>
            <a:ext cx="743100" cy="8763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3788325" y="1515375"/>
            <a:ext cx="743100" cy="8763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4931550" y="1580350"/>
            <a:ext cx="743100" cy="8763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6074775" y="1580350"/>
            <a:ext cx="743100" cy="8763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rnon template">
  <a:themeElements>
    <a:clrScheme name="Custom 347">
      <a:dk1>
        <a:srgbClr val="2F3946"/>
      </a:dk1>
      <a:lt1>
        <a:srgbClr val="FFFFFF"/>
      </a:lt1>
      <a:dk2>
        <a:srgbClr val="727A85"/>
      </a:dk2>
      <a:lt2>
        <a:srgbClr val="F1EEED"/>
      </a:lt2>
      <a:accent1>
        <a:srgbClr val="22446F"/>
      </a:accent1>
      <a:accent2>
        <a:srgbClr val="5299DC"/>
      </a:accent2>
      <a:accent3>
        <a:srgbClr val="FB8F6C"/>
      </a:accent3>
      <a:accent4>
        <a:srgbClr val="DB6746"/>
      </a:accent4>
      <a:accent5>
        <a:srgbClr val="ADCE99"/>
      </a:accent5>
      <a:accent6>
        <a:srgbClr val="7AA271"/>
      </a:accent6>
      <a:hlink>
        <a:srgbClr val="2244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Näytössä katseltava esitys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Lexend Deca</vt:lpstr>
      <vt:lpstr>Arial</vt:lpstr>
      <vt:lpstr>Merriweather Sans Light</vt:lpstr>
      <vt:lpstr>Calibri</vt:lpstr>
      <vt:lpstr>Abril Fatface</vt:lpstr>
      <vt:lpstr>Merriweather Sans</vt:lpstr>
      <vt:lpstr>Vernon template</vt:lpstr>
      <vt:lpstr>Ivalon lukio Lukuvuosi 2021-2022 </vt:lpstr>
      <vt:lpstr>Miksi valitsit Ivalon lukion? </vt:lpstr>
      <vt:lpstr>2. Millaista lukio-opiskelu ollut? </vt:lpstr>
      <vt:lpstr>2. Millaista lukio-opiskelu ollut? </vt:lpstr>
      <vt:lpstr>3. Miksi kannattaa valita Ivalon lukio? </vt:lpstr>
      <vt:lpstr>3. Miksi kannattaa valita Ivalon lukio? </vt:lpstr>
      <vt:lpstr>       Tähtiä 4/5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Ivalon lukio Lukuvuosi 2021-2022 </dc:title>
  <dc:creator>Hynönen Ulla Inari</dc:creator>
  <cp:lastModifiedBy>Hynönen Ulla Inari</cp:lastModifiedBy>
  <cp:revision>1</cp:revision>
  <dcterms:modified xsi:type="dcterms:W3CDTF">2022-02-16T14:48:13Z</dcterms:modified>
</cp:coreProperties>
</file>