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9352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  <a:endParaRPr lang="fi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ede.fi/artikkeli/jutut/artikkelit/suomalaisten_alkupera_hahmottuu_pirullisen_hitaas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n.wikipedia.org/wiki/Basques" TargetMode="External"/><Relationship Id="rId5" Type="http://schemas.openxmlformats.org/officeDocument/2006/relationships/hyperlink" Target="http://www.nytimes.com/2008/08/13/science/13visual.html" TargetMode="External"/><Relationship Id="rId4" Type="http://schemas.openxmlformats.org/officeDocument/2006/relationships/hyperlink" Target="http://www.tiede.fi/artikkeli/jutut/artikkelit/suomalaisten_uudet_juur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Where do we come from?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dirty="0" smtClean="0"/>
              <a:t>The </a:t>
            </a:r>
            <a:r>
              <a:rPr lang="fi-FI" dirty="0" err="1" smtClean="0"/>
              <a:t>origin</a:t>
            </a:r>
            <a:r>
              <a:rPr lang="fi-FI" dirty="0" smtClean="0"/>
              <a:t> of </a:t>
            </a:r>
            <a:r>
              <a:rPr lang="fi-FI" dirty="0" err="1" smtClean="0"/>
              <a:t>Finns</a:t>
            </a:r>
            <a:r>
              <a:rPr lang="fi-FI" dirty="0" smtClean="0"/>
              <a:t> and Sami </a:t>
            </a:r>
            <a:r>
              <a:rPr lang="fi-FI" dirty="0" err="1" smtClean="0"/>
              <a:t>people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Finns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73375" y="11648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fi" dirty="0">
                <a:solidFill>
                  <a:srgbClr val="000000"/>
                </a:solidFill>
              </a:rPr>
              <a:t>During the last Ice </a:t>
            </a:r>
            <a:r>
              <a:rPr lang="fi" dirty="0" smtClean="0">
                <a:solidFill>
                  <a:srgbClr val="000000"/>
                </a:solidFill>
              </a:rPr>
              <a:t>Age </a:t>
            </a:r>
            <a:r>
              <a:rPr lang="fi" dirty="0">
                <a:solidFill>
                  <a:srgbClr val="000000"/>
                </a:solidFill>
              </a:rPr>
              <a:t>people were in </a:t>
            </a:r>
            <a:r>
              <a:rPr lang="fi" dirty="0" smtClean="0">
                <a:solidFill>
                  <a:srgbClr val="000000"/>
                </a:solidFill>
              </a:rPr>
              <a:t>southern </a:t>
            </a:r>
            <a:r>
              <a:rPr lang="fi" dirty="0">
                <a:solidFill>
                  <a:srgbClr val="000000"/>
                </a:solidFill>
              </a:rPr>
              <a:t>Europe </a:t>
            </a:r>
          </a:p>
          <a:p>
            <a:pPr marL="914400" lvl="0" indent="-2286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fi" dirty="0">
                <a:solidFill>
                  <a:srgbClr val="000000"/>
                </a:solidFill>
              </a:rPr>
              <a:t>One group lived in n</a:t>
            </a:r>
            <a:r>
              <a:rPr lang="fi" dirty="0" smtClean="0">
                <a:solidFill>
                  <a:srgbClr val="000000"/>
                </a:solidFill>
              </a:rPr>
              <a:t>orthern </a:t>
            </a:r>
            <a:r>
              <a:rPr lang="fi" dirty="0">
                <a:solidFill>
                  <a:srgbClr val="000000"/>
                </a:solidFill>
              </a:rPr>
              <a:t>Spain and s</a:t>
            </a:r>
            <a:r>
              <a:rPr lang="fi" dirty="0" smtClean="0">
                <a:solidFill>
                  <a:srgbClr val="000000"/>
                </a:solidFill>
              </a:rPr>
              <a:t>outhern </a:t>
            </a:r>
            <a:r>
              <a:rPr lang="fi" dirty="0">
                <a:solidFill>
                  <a:srgbClr val="000000"/>
                </a:solidFill>
              </a:rPr>
              <a:t>France</a:t>
            </a:r>
          </a:p>
          <a:p>
            <a:pPr marL="914400" lvl="0" indent="-228600" rtl="0">
              <a:spcBef>
                <a:spcPts val="1000"/>
              </a:spcBef>
              <a:buClr>
                <a:srgbClr val="000000"/>
              </a:buClr>
              <a:buChar char="-"/>
            </a:pPr>
            <a:r>
              <a:rPr lang="fi" dirty="0">
                <a:solidFill>
                  <a:srgbClr val="000000"/>
                </a:solidFill>
              </a:rPr>
              <a:t>Another group lived in Ukraine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Char char="●"/>
            </a:pPr>
            <a:r>
              <a:rPr lang="fi" dirty="0">
                <a:solidFill>
                  <a:srgbClr val="000000"/>
                </a:solidFill>
              </a:rPr>
              <a:t>When the Ice Age ended these two groups migrated through Europe to Finland 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Char char="●"/>
            </a:pPr>
            <a:r>
              <a:rPr lang="fi" dirty="0">
                <a:solidFill>
                  <a:srgbClr val="000000"/>
                </a:solidFill>
              </a:rPr>
              <a:t>These two groups mixed together and became Finns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Sami people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2279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</a:pPr>
            <a:r>
              <a:rPr lang="fi" dirty="0">
                <a:solidFill>
                  <a:srgbClr val="000000"/>
                </a:solidFill>
              </a:rPr>
              <a:t>Sami people remind genetically </a:t>
            </a:r>
            <a:r>
              <a:rPr lang="fi" dirty="0" smtClean="0">
                <a:solidFill>
                  <a:srgbClr val="000000"/>
                </a:solidFill>
              </a:rPr>
              <a:t>the Basques the most, </a:t>
            </a:r>
            <a:r>
              <a:rPr lang="fi" dirty="0">
                <a:solidFill>
                  <a:srgbClr val="000000"/>
                </a:solidFill>
              </a:rPr>
              <a:t>who are an indigenous ethnic group from the area of north-central Spain and south-western </a:t>
            </a:r>
            <a:r>
              <a:rPr lang="fi" dirty="0" smtClean="0">
                <a:solidFill>
                  <a:srgbClr val="000000"/>
                </a:solidFill>
              </a:rPr>
              <a:t>France.</a:t>
            </a:r>
            <a:endParaRPr lang="fi"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</a:pPr>
            <a:r>
              <a:rPr lang="fi" dirty="0">
                <a:solidFill>
                  <a:srgbClr val="000000"/>
                </a:solidFill>
              </a:rPr>
              <a:t>They presumably arrived </a:t>
            </a:r>
            <a:r>
              <a:rPr lang="fi" dirty="0" smtClean="0">
                <a:solidFill>
                  <a:srgbClr val="000000"/>
                </a:solidFill>
              </a:rPr>
              <a:t>in </a:t>
            </a:r>
            <a:r>
              <a:rPr lang="fi" dirty="0">
                <a:solidFill>
                  <a:srgbClr val="000000"/>
                </a:solidFill>
              </a:rPr>
              <a:t>Finland along the Norwegian coast and it’s possible that they have always lived in the </a:t>
            </a:r>
            <a:r>
              <a:rPr lang="fi" dirty="0" smtClean="0">
                <a:solidFill>
                  <a:srgbClr val="000000"/>
                </a:solidFill>
              </a:rPr>
              <a:t>north.</a:t>
            </a:r>
            <a:endParaRPr lang="fi"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fi" dirty="0">
                <a:solidFill>
                  <a:srgbClr val="000000"/>
                </a:solidFill>
              </a:rPr>
              <a:t>It can also be possible that they came from the east </a:t>
            </a:r>
            <a:r>
              <a:rPr lang="fi" dirty="0" smtClean="0">
                <a:solidFill>
                  <a:srgbClr val="000000"/>
                </a:solidFill>
              </a:rPr>
              <a:t>from Russia.</a:t>
            </a:r>
            <a:endParaRPr lang="fi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9449" y="0"/>
            <a:ext cx="418115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/>
          <p:nvPr/>
        </p:nvSpPr>
        <p:spPr>
          <a:xfrm>
            <a:off x="6310600" y="4666725"/>
            <a:ext cx="2734800" cy="114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Map: Google Maps (2016)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18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Sources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21415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fi" u="sng">
                <a:solidFill>
                  <a:schemeClr val="hlink"/>
                </a:solidFill>
                <a:hlinkClick r:id="rId3"/>
              </a:rPr>
              <a:t>http://www.tiede.fi/artikkeli/jutut/artikkelit/suomalaisten_alkupera_hahmottuu_pirullisen_hitaast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fi" u="sng">
                <a:solidFill>
                  <a:schemeClr val="hlink"/>
                </a:solidFill>
                <a:hlinkClick r:id="rId4"/>
              </a:rPr>
              <a:t>http://www.tiede.fi/artikkeli/jutut/artikkelit/suomalaisten_uudet_juuret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fi" u="sng">
                <a:solidFill>
                  <a:schemeClr val="hlink"/>
                </a:solidFill>
                <a:hlinkClick r:id="rId5"/>
              </a:rPr>
              <a:t>http://www.nytimes.com/2008/08/13/science/13visual.html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fi" u="sng">
                <a:solidFill>
                  <a:schemeClr val="hlink"/>
                </a:solidFill>
                <a:hlinkClick r:id="rId6"/>
              </a:rPr>
              <a:t>https://en.wikipedia.org/wiki/Basques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</Words>
  <Application>Microsoft Office PowerPoint</Application>
  <PresentationFormat>Näytössä katseltava esitys (16:9)</PresentationFormat>
  <Paragraphs>18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simple-light-2</vt:lpstr>
      <vt:lpstr>Where do we come from?</vt:lpstr>
      <vt:lpstr>Finns</vt:lpstr>
      <vt:lpstr>Sami people</vt:lpstr>
      <vt:lpstr>PowerPoint-esitys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we come from?</dc:title>
  <dc:creator>Keskitalo Ulla</dc:creator>
  <cp:lastModifiedBy>Keskitalo Ulla</cp:lastModifiedBy>
  <cp:revision>1</cp:revision>
  <dcterms:modified xsi:type="dcterms:W3CDTF">2016-11-07T20:44:48Z</dcterms:modified>
</cp:coreProperties>
</file>