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bookmarkIdSeed="3">
  <p:sldMasterIdLst>
    <p:sldMasterId id="2147483882" r:id="rId1"/>
    <p:sldMasterId id="2147483943" r:id="rId2"/>
    <p:sldMasterId id="2147483969" r:id="rId3"/>
  </p:sldMasterIdLst>
  <p:notesMasterIdLst>
    <p:notesMasterId r:id="rId13"/>
  </p:notesMasterIdLst>
  <p:handoutMasterIdLst>
    <p:handoutMasterId r:id="rId14"/>
  </p:handoutMasterIdLst>
  <p:sldIdLst>
    <p:sldId id="461" r:id="rId4"/>
    <p:sldId id="527" r:id="rId5"/>
    <p:sldId id="523" r:id="rId6"/>
    <p:sldId id="524" r:id="rId7"/>
    <p:sldId id="525" r:id="rId8"/>
    <p:sldId id="531" r:id="rId9"/>
    <p:sldId id="528" r:id="rId10"/>
    <p:sldId id="529" r:id="rId11"/>
    <p:sldId id="319" r:id="rId12"/>
  </p:sldIdLst>
  <p:sldSz cx="9144000" cy="5143500" type="screen16x9"/>
  <p:notesSz cx="6858000" cy="9144000"/>
  <p:embeddedFontLst>
    <p:embeddedFont>
      <p:font typeface="Avenir Next LT Pro" panose="020B0604020202020204" charset="0"/>
      <p:regular r:id="rId15"/>
      <p:bold r:id="rId16"/>
      <p:italic r:id="rId17"/>
      <p:boldItalic r:id="rId18"/>
    </p:embeddedFont>
    <p:embeddedFont>
      <p:font typeface="OP Chevin Pro Light" panose="020F0303030000060003" charset="0"/>
      <p:regular r:id="rId19"/>
      <p: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97" userDrawn="1">
          <p15:clr>
            <a:srgbClr val="A4A3A4"/>
          </p15:clr>
        </p15:guide>
        <p15:guide id="2" pos="290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778D"/>
    <a:srgbClr val="35214D"/>
    <a:srgbClr val="FF6A10"/>
    <a:srgbClr val="6C9DE6"/>
    <a:srgbClr val="6E6E6E"/>
    <a:srgbClr val="969696"/>
    <a:srgbClr val="DCDCDC"/>
    <a:srgbClr val="D1D2D3"/>
    <a:srgbClr val="D5D6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Normaali tyyl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27102A9-8310-4765-A935-A1911B00CA55}" styleName="Vaalea tyyli 1 - Korostus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012ECD-51FC-41F1-AA8D-1B2483CD663E}" styleName="Vaalea tyyli 2 - Korostu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Vaalea tyyli 2 - Korostus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3C2FFA5D-87B4-456A-9821-1D502468CF0F}" styleName="Teematyyli 1 - Korostu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C083E6E3-FA7D-4D7B-A595-EF9225AFEA82}" styleName="Vaalea tyyli 1 - Korostus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Vaalea tyyli 1 - Korostus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Vaalea tyyli 1 - Korostu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Vaalea tyyli 3 - Korostus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5758FB7-9AC5-4552-8A53-C91805E547FA}" styleName="Teematyyli 1 - Korostu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28" autoAdjust="0"/>
    <p:restoredTop sz="95024" autoAdjust="0"/>
  </p:normalViewPr>
  <p:slideViewPr>
    <p:cSldViewPr snapToGrid="0">
      <p:cViewPr varScale="1">
        <p:scale>
          <a:sx n="86" d="100"/>
          <a:sy n="86" d="100"/>
        </p:scale>
        <p:origin x="400" y="52"/>
      </p:cViewPr>
      <p:guideLst>
        <p:guide orient="horz" pos="1597"/>
        <p:guide pos="2903"/>
      </p:guideLst>
    </p:cSldViewPr>
  </p:slideViewPr>
  <p:outlineViewPr>
    <p:cViewPr>
      <p:scale>
        <a:sx n="33" d="100"/>
        <a:sy n="33" d="100"/>
      </p:scale>
      <p:origin x="0" y="-191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8952"/>
    </p:cViewPr>
  </p:sorterViewPr>
  <p:notesViewPr>
    <p:cSldViewPr snapToGrid="0">
      <p:cViewPr varScale="1">
        <p:scale>
          <a:sx n="52" d="100"/>
          <a:sy n="52" d="100"/>
        </p:scale>
        <p:origin x="286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7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0.fntdata"/><Relationship Id="rId5" Type="http://schemas.openxmlformats.org/officeDocument/2006/relationships/slide" Target="slides/slide2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font" Target="fonts/font5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87CB9B-8374-427B-A939-9E74DD571610}" type="datetimeFigureOut">
              <a:rPr lang="fi-FI" smtClean="0"/>
              <a:t>5.11.2020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426F6-20E1-4780-A1AC-48B0C754375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8357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07CA5-1248-436F-AC7A-F637F5B98B49}" type="datetimeFigureOut">
              <a:rPr lang="fi-FI" smtClean="0"/>
              <a:t>5.11.2020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D9F4BF-481A-430C-A95F-F586E7F35A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8191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74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75" algn="l" defTabSz="68574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749" algn="l" defTabSz="68574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624" algn="l" defTabSz="68574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498" algn="l" defTabSz="68574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373" algn="l" defTabSz="68574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246" algn="l" defTabSz="68574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120" algn="l" defTabSz="68574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995" algn="l" defTabSz="685749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2443986"/>
      </p:ext>
    </p:extLst>
  </p:cSld>
  <p:clrMapOvr>
    <a:masterClrMapping/>
  </p:clrMapOvr>
  <p:transition>
    <p:push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inen logo. header, otsikko ja leipäteksti vaalea 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ECB9ABB3-3B87-4655-ADF6-8661A21A0D3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18819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endParaRPr lang="fi-FI" dirty="0"/>
          </a:p>
          <a:p>
            <a:r>
              <a:rPr lang="fi-FI" dirty="0"/>
              <a:t>Lisää </a:t>
            </a:r>
            <a:r>
              <a:rPr lang="fi-FI" dirty="0" err="1"/>
              <a:t>header</a:t>
            </a:r>
            <a:r>
              <a:rPr lang="fi-FI" dirty="0"/>
              <a:t> –kuva klikkaamalla kuvaa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5299DB1-F086-41E1-B51A-22CA1EF6B4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499" y="1550691"/>
            <a:ext cx="8001000" cy="586860"/>
          </a:xfrm>
          <a:prstGeom prst="rect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accent3"/>
            </a:solidFill>
            <a:miter lim="800000"/>
          </a:ln>
        </p:spPr>
        <p:txBody>
          <a:bodyPr wrap="square" lIns="360000" tIns="144000" rIns="360000" bIns="108000" anchor="ctr" anchorCtr="1">
            <a:spAutoFit/>
          </a:bodyPr>
          <a:lstStyle>
            <a:lvl1pPr algn="ctr">
              <a:tabLst>
                <a:tab pos="895350" algn="l"/>
              </a:tabLst>
              <a:defRPr sz="24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dirty="0"/>
              <a:t>Kirjoita otsikko tähän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F5DBDE7F-147A-4EA4-9A33-9398A3F8D4F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71500" y="2137551"/>
            <a:ext cx="8001000" cy="2476980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 w="44450">
            <a:solidFill>
              <a:schemeClr val="accent3"/>
            </a:solidFill>
            <a:miter lim="800000"/>
          </a:ln>
        </p:spPr>
        <p:txBody>
          <a:bodyPr wrap="square" lIns="396000" tIns="360000" rIns="396000" bIns="360000" anchor="ctr" anchorCtr="1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chemeClr val="tx2"/>
                </a:solidFill>
              </a:defRPr>
            </a:lvl1pPr>
            <a:lvl2pPr marL="269875" indent="0">
              <a:buNone/>
              <a:defRPr sz="1600">
                <a:solidFill>
                  <a:schemeClr val="tx2"/>
                </a:solidFill>
              </a:defRPr>
            </a:lvl2pPr>
            <a:lvl3pPr marL="539750" indent="0">
              <a:buNone/>
              <a:defRPr sz="1600">
                <a:solidFill>
                  <a:schemeClr val="tx2"/>
                </a:solidFill>
              </a:defRPr>
            </a:lvl3pPr>
            <a:lvl4pPr marL="806450" indent="0">
              <a:buNone/>
              <a:defRPr sz="1600">
                <a:solidFill>
                  <a:schemeClr val="tx2"/>
                </a:solidFill>
              </a:defRPr>
            </a:lvl4pPr>
            <a:lvl5pPr marL="1079500" indent="0"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fi-FI" dirty="0"/>
              <a:t>Kirjoita leipätekstiä tähän</a:t>
            </a:r>
          </a:p>
        </p:txBody>
      </p:sp>
    </p:spTree>
    <p:extLst>
      <p:ext uri="{BB962C8B-B14F-4D97-AF65-F5344CB8AC3E}">
        <p14:creationId xmlns:p14="http://schemas.microsoft.com/office/powerpoint/2010/main" val="1626224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otsikko ja leipäteksti vaalea 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ECB9ABB3-3B87-4655-ADF6-8661A21A0D3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18819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fi-FI" dirty="0"/>
          </a:p>
          <a:p>
            <a:r>
              <a:rPr lang="fi-FI" dirty="0"/>
              <a:t>Lisää </a:t>
            </a:r>
            <a:r>
              <a:rPr lang="fi-FI" dirty="0" err="1"/>
              <a:t>header</a:t>
            </a:r>
            <a:r>
              <a:rPr lang="fi-FI" dirty="0"/>
              <a:t> –kuva klikkaamalla kuvaa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5299DB1-F086-41E1-B51A-22CA1EF6B4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499" y="1550691"/>
            <a:ext cx="8001000" cy="586860"/>
          </a:xfrm>
          <a:prstGeom prst="rect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accent3"/>
            </a:solidFill>
            <a:miter lim="800000"/>
          </a:ln>
        </p:spPr>
        <p:txBody>
          <a:bodyPr wrap="square" lIns="360000" tIns="144000" rIns="360000" bIns="108000" anchor="ctr" anchorCtr="1">
            <a:spAutoFit/>
          </a:bodyPr>
          <a:lstStyle>
            <a:lvl1pPr algn="ctr">
              <a:tabLst>
                <a:tab pos="895350" algn="l"/>
              </a:tabLst>
              <a:defRPr sz="24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dirty="0"/>
              <a:t>Kirjoita otsikko tähän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F5DBDE7F-147A-4EA4-9A33-9398A3F8D4F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71500" y="2137551"/>
            <a:ext cx="8001000" cy="2476980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 w="44450">
            <a:solidFill>
              <a:schemeClr val="accent3"/>
            </a:solidFill>
            <a:miter lim="800000"/>
          </a:ln>
        </p:spPr>
        <p:txBody>
          <a:bodyPr wrap="square" lIns="396000" tIns="360000" rIns="396000" bIns="360000" anchor="ctr" anchorCtr="1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chemeClr val="tx2"/>
                </a:solidFill>
              </a:defRPr>
            </a:lvl1pPr>
            <a:lvl2pPr marL="269875" indent="0">
              <a:buNone/>
              <a:defRPr sz="1600">
                <a:solidFill>
                  <a:schemeClr val="tx2"/>
                </a:solidFill>
              </a:defRPr>
            </a:lvl2pPr>
            <a:lvl3pPr marL="539750" indent="0">
              <a:buNone/>
              <a:defRPr sz="1600">
                <a:solidFill>
                  <a:schemeClr val="tx2"/>
                </a:solidFill>
              </a:defRPr>
            </a:lvl3pPr>
            <a:lvl4pPr marL="806450" indent="0">
              <a:buNone/>
              <a:defRPr sz="1600">
                <a:solidFill>
                  <a:schemeClr val="tx2"/>
                </a:solidFill>
              </a:defRPr>
            </a:lvl4pPr>
            <a:lvl5pPr marL="1079500" indent="0"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fi-FI" dirty="0"/>
              <a:t>Kirjoita leipätekstiä tähän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68DF4256-8258-4873-8A78-C44EBE904E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7976" y="4708478"/>
            <a:ext cx="687784" cy="37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596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header ja bulletit vaalea 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ECB9ABB3-3B87-4655-ADF6-8661A21A0D3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18819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fi-FI" dirty="0"/>
          </a:p>
          <a:p>
            <a:r>
              <a:rPr lang="fi-FI" dirty="0"/>
              <a:t>Lisää </a:t>
            </a:r>
            <a:r>
              <a:rPr lang="fi-FI" dirty="0" err="1"/>
              <a:t>header</a:t>
            </a:r>
            <a:r>
              <a:rPr lang="fi-FI" dirty="0"/>
              <a:t> –kuva klikkaamalla kuvaa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5299DB1-F086-41E1-B51A-22CA1EF6B4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499" y="1550691"/>
            <a:ext cx="8001000" cy="586860"/>
          </a:xfrm>
          <a:prstGeom prst="rect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accent3"/>
            </a:solidFill>
            <a:miter lim="800000"/>
          </a:ln>
        </p:spPr>
        <p:txBody>
          <a:bodyPr wrap="square" lIns="360000" tIns="144000" rIns="360000" bIns="108000" anchor="ctr" anchorCtr="1">
            <a:spAutoFit/>
          </a:bodyPr>
          <a:lstStyle>
            <a:lvl1pPr algn="ctr">
              <a:tabLst>
                <a:tab pos="895350" algn="l"/>
              </a:tabLst>
              <a:defRPr sz="24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dirty="0"/>
              <a:t>Kirjoita otsikko tähän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F5DBDE7F-147A-4EA4-9A33-9398A3F8D4F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71500" y="2137551"/>
            <a:ext cx="8001000" cy="2476980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 w="44450">
            <a:solidFill>
              <a:schemeClr val="accent3"/>
            </a:solidFill>
            <a:miter lim="800000"/>
          </a:ln>
        </p:spPr>
        <p:txBody>
          <a:bodyPr wrap="square" lIns="396000" tIns="360000" rIns="396000" bIns="360000" anchor="ctr" anchorCtr="0">
            <a:normAutofit/>
          </a:bodyPr>
          <a:lstStyle>
            <a:lvl1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aseline="0">
                <a:solidFill>
                  <a:schemeClr val="tx2"/>
                </a:solidFill>
              </a:defRPr>
            </a:lvl1pPr>
            <a:lvl2pPr marL="269875" indent="0">
              <a:buNone/>
              <a:defRPr sz="1600">
                <a:solidFill>
                  <a:schemeClr val="tx2"/>
                </a:solidFill>
              </a:defRPr>
            </a:lvl2pPr>
            <a:lvl3pPr marL="539750" indent="0">
              <a:buNone/>
              <a:defRPr sz="1600">
                <a:solidFill>
                  <a:schemeClr val="tx2"/>
                </a:solidFill>
              </a:defRPr>
            </a:lvl3pPr>
            <a:lvl4pPr marL="806450" indent="0">
              <a:buNone/>
              <a:defRPr sz="1600">
                <a:solidFill>
                  <a:schemeClr val="tx2"/>
                </a:solidFill>
              </a:defRPr>
            </a:lvl4pPr>
            <a:lvl5pPr marL="1079500" indent="0"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fi-FI" dirty="0"/>
              <a:t>Kirjoita </a:t>
            </a:r>
            <a:r>
              <a:rPr lang="fi-FI" dirty="0" err="1"/>
              <a:t>bulletteja</a:t>
            </a:r>
            <a:r>
              <a:rPr lang="fi-FI" dirty="0"/>
              <a:t> tähän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68DF4256-8258-4873-8A78-C44EBE904E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7976" y="4708478"/>
            <a:ext cx="687784" cy="37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538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bulletteja vaalea 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299DB1-F086-41E1-B51A-22CA1EF6B4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499" y="434272"/>
            <a:ext cx="8001000" cy="586860"/>
          </a:xfrm>
          <a:prstGeom prst="rect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accent3"/>
            </a:solidFill>
            <a:miter lim="800000"/>
          </a:ln>
        </p:spPr>
        <p:txBody>
          <a:bodyPr wrap="square" lIns="360000" tIns="144000" rIns="360000" bIns="108000" anchor="ctr" anchorCtr="1">
            <a:spAutoFit/>
          </a:bodyPr>
          <a:lstStyle>
            <a:lvl1pPr algn="ctr">
              <a:tabLst>
                <a:tab pos="895350" algn="l"/>
              </a:tabLst>
              <a:defRPr sz="24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dirty="0"/>
              <a:t>Kirjoita otsikko tähän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F5DBDE7F-147A-4EA4-9A33-9398A3F8D4F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71500" y="1120761"/>
            <a:ext cx="8001000" cy="3493770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 w="44450">
            <a:solidFill>
              <a:schemeClr val="accent3"/>
            </a:solidFill>
            <a:miter lim="800000"/>
          </a:ln>
        </p:spPr>
        <p:txBody>
          <a:bodyPr wrap="square" lIns="396000" tIns="360000" rIns="396000" bIns="360000" anchor="ctr" anchorCtr="0">
            <a:normAutofit/>
          </a:bodyPr>
          <a:lstStyle>
            <a:lvl1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aseline="0">
                <a:solidFill>
                  <a:schemeClr val="tx2"/>
                </a:solidFill>
              </a:defRPr>
            </a:lvl1pPr>
            <a:lvl2pPr marL="269875" indent="0">
              <a:buNone/>
              <a:defRPr sz="1600">
                <a:solidFill>
                  <a:schemeClr val="tx2"/>
                </a:solidFill>
              </a:defRPr>
            </a:lvl2pPr>
            <a:lvl3pPr marL="539750" indent="0">
              <a:buNone/>
              <a:defRPr sz="1600">
                <a:solidFill>
                  <a:schemeClr val="tx2"/>
                </a:solidFill>
              </a:defRPr>
            </a:lvl3pPr>
            <a:lvl4pPr marL="806450" indent="0">
              <a:buNone/>
              <a:defRPr sz="1600">
                <a:solidFill>
                  <a:schemeClr val="tx2"/>
                </a:solidFill>
              </a:defRPr>
            </a:lvl4pPr>
            <a:lvl5pPr marL="1079500" indent="0"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fi-FI" dirty="0"/>
              <a:t>Kirjoita </a:t>
            </a:r>
            <a:r>
              <a:rPr lang="fi-FI" dirty="0" err="1"/>
              <a:t>Bulletteja</a:t>
            </a:r>
            <a:r>
              <a:rPr lang="fi-FI" dirty="0"/>
              <a:t> tähän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68DF4256-8258-4873-8A78-C44EBE904E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7976" y="4708478"/>
            <a:ext cx="687784" cy="37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377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leipäteksti vaalea 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299DB1-F086-41E1-B51A-22CA1EF6B4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499" y="434272"/>
            <a:ext cx="8001000" cy="586860"/>
          </a:xfrm>
          <a:prstGeom prst="rect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accent3"/>
            </a:solidFill>
            <a:miter lim="800000"/>
          </a:ln>
        </p:spPr>
        <p:txBody>
          <a:bodyPr wrap="square" lIns="360000" tIns="144000" rIns="360000" bIns="108000" anchor="ctr" anchorCtr="1">
            <a:spAutoFit/>
          </a:bodyPr>
          <a:lstStyle>
            <a:lvl1pPr algn="ctr">
              <a:tabLst>
                <a:tab pos="895350" algn="l"/>
              </a:tabLst>
              <a:defRPr sz="24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dirty="0"/>
              <a:t>Kirjoita otsikko tähän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F5DBDE7F-147A-4EA4-9A33-9398A3F8D4F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71500" y="1120761"/>
            <a:ext cx="8001000" cy="3493770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 w="44450">
            <a:solidFill>
              <a:schemeClr val="accent3"/>
            </a:solidFill>
            <a:miter lim="800000"/>
          </a:ln>
        </p:spPr>
        <p:txBody>
          <a:bodyPr wrap="square" lIns="396000" tIns="360000" rIns="396000" bIns="360000" anchor="ctr" anchorCtr="1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chemeClr val="tx2"/>
                </a:solidFill>
              </a:defRPr>
            </a:lvl1pPr>
            <a:lvl2pPr marL="269875" indent="0">
              <a:buNone/>
              <a:defRPr sz="1600">
                <a:solidFill>
                  <a:schemeClr val="tx2"/>
                </a:solidFill>
              </a:defRPr>
            </a:lvl2pPr>
            <a:lvl3pPr marL="539750" indent="0">
              <a:buNone/>
              <a:defRPr sz="1600">
                <a:solidFill>
                  <a:schemeClr val="tx2"/>
                </a:solidFill>
              </a:defRPr>
            </a:lvl3pPr>
            <a:lvl4pPr marL="806450" indent="0">
              <a:buNone/>
              <a:defRPr sz="1600">
                <a:solidFill>
                  <a:schemeClr val="tx2"/>
                </a:solidFill>
              </a:defRPr>
            </a:lvl4pPr>
            <a:lvl5pPr marL="1079500" indent="0"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fi-FI" dirty="0"/>
              <a:t>Kirjoita leipätekstiä tähän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68DF4256-8258-4873-8A78-C44EBE904E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7976" y="4708478"/>
            <a:ext cx="687784" cy="37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793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leipäteksti vaalea poohja (vapaa sijoittel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299DB1-F086-41E1-B51A-22CA1EF6B4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08831" y="1056064"/>
            <a:ext cx="4326338" cy="586860"/>
          </a:xfrm>
          <a:prstGeom prst="rect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  <a:miter lim="800000"/>
          </a:ln>
        </p:spPr>
        <p:txBody>
          <a:bodyPr wrap="square" lIns="360000" tIns="144000" rIns="360000" bIns="108000" anchor="ctr" anchorCtr="1">
            <a:spAutoFit/>
          </a:bodyPr>
          <a:lstStyle>
            <a:lvl1pPr algn="ctr">
              <a:defRPr sz="24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dirty="0"/>
              <a:t>Kirjoita ja sijoita vapaasti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F5DBDE7F-147A-4EA4-9A33-9398A3F8D4F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71500" y="2840364"/>
            <a:ext cx="8001000" cy="973253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 w="44450">
            <a:solidFill>
              <a:schemeClr val="bg1"/>
            </a:solidFill>
            <a:miter lim="800000"/>
          </a:ln>
        </p:spPr>
        <p:txBody>
          <a:bodyPr wrap="square" lIns="396000" tIns="360000" rIns="396000" bIns="360000" anchor="b" anchorCtr="1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chemeClr val="tx2"/>
                </a:solidFill>
              </a:defRPr>
            </a:lvl1pPr>
            <a:lvl2pPr marL="269875" indent="0">
              <a:buNone/>
              <a:defRPr sz="1600">
                <a:solidFill>
                  <a:schemeClr val="tx2"/>
                </a:solidFill>
              </a:defRPr>
            </a:lvl2pPr>
            <a:lvl3pPr marL="539750" indent="0">
              <a:buNone/>
              <a:defRPr sz="1600">
                <a:solidFill>
                  <a:schemeClr val="tx2"/>
                </a:solidFill>
              </a:defRPr>
            </a:lvl3pPr>
            <a:lvl4pPr marL="806450" indent="0">
              <a:buNone/>
              <a:defRPr sz="1600">
                <a:solidFill>
                  <a:schemeClr val="tx2"/>
                </a:solidFill>
              </a:defRPr>
            </a:lvl4pPr>
            <a:lvl5pPr marL="1079500" indent="0"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fi-FI" dirty="0"/>
              <a:t>Kirjoita leipätekstiä ja sijoita vapaasti</a:t>
            </a:r>
          </a:p>
        </p:txBody>
      </p:sp>
    </p:spTree>
    <p:extLst>
      <p:ext uri="{BB962C8B-B14F-4D97-AF65-F5344CB8AC3E}">
        <p14:creationId xmlns:p14="http://schemas.microsoft.com/office/powerpoint/2010/main" val="1160085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bulletit vaalea pohja (vapaa sijoittel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299DB1-F086-41E1-B51A-22CA1EF6B4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6885" y="608822"/>
            <a:ext cx="4150231" cy="586860"/>
          </a:xfrm>
          <a:prstGeom prst="rect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  <a:miter lim="800000"/>
          </a:ln>
        </p:spPr>
        <p:txBody>
          <a:bodyPr wrap="square" lIns="360000" tIns="144000" rIns="360000" bIns="108000" anchor="ctr" anchorCtr="1">
            <a:spAutoFit/>
          </a:bodyPr>
          <a:lstStyle>
            <a:lvl1pPr algn="ctr">
              <a:defRPr sz="24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dirty="0"/>
              <a:t>Kirjoita ja sijoita vapaasti</a:t>
            </a:r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7FE52BBD-72D9-4AAF-8B26-0E2426684F7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71500" y="2302090"/>
            <a:ext cx="8001000" cy="1939158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 w="44450">
            <a:solidFill>
              <a:schemeClr val="bg1"/>
            </a:solidFill>
            <a:miter lim="800000"/>
          </a:ln>
        </p:spPr>
        <p:txBody>
          <a:bodyPr wrap="square" lIns="396000" tIns="360000" rIns="396000" bIns="360000" anchor="b" anchorCtr="0">
            <a:sp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 b="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i-FI" dirty="0"/>
              <a:t>Kirjoita </a:t>
            </a:r>
            <a:r>
              <a:rPr lang="fi-FI" dirty="0" err="1"/>
              <a:t>bullet</a:t>
            </a:r>
            <a:r>
              <a:rPr lang="fi-FI" dirty="0"/>
              <a:t> ja asemoi otsikon kanssa </a:t>
            </a:r>
          </a:p>
          <a:p>
            <a:pPr lvl="1"/>
            <a:r>
              <a:rPr lang="fi-FI" dirty="0" err="1"/>
              <a:t>bullet</a:t>
            </a:r>
            <a:r>
              <a:rPr lang="fi-FI" dirty="0"/>
              <a:t> 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9556257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74666"/>
      </p:ext>
    </p:extLst>
  </p:cSld>
  <p:clrMapOvr>
    <a:masterClrMapping/>
  </p:clrMapOvr>
  <p:transition>
    <p:push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inen logo, header, otsikko ja leipä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ECB9ABB3-3B87-4655-ADF6-8661A21A0D3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977"/>
            <a:ext cx="9144000" cy="188196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fi-FI" dirty="0"/>
          </a:p>
          <a:p>
            <a:r>
              <a:rPr lang="fi-FI" dirty="0"/>
              <a:t>Lisää </a:t>
            </a:r>
            <a:r>
              <a:rPr lang="fi-FI" dirty="0" err="1"/>
              <a:t>header</a:t>
            </a:r>
            <a:r>
              <a:rPr lang="fi-FI" dirty="0"/>
              <a:t> –kuva klikkaamalla kuvaa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5299DB1-F086-41E1-B51A-22CA1EF6B4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499" y="1550691"/>
            <a:ext cx="8001000" cy="586860"/>
          </a:xfrm>
          <a:prstGeom prst="rect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accent3"/>
            </a:solidFill>
            <a:miter lim="800000"/>
          </a:ln>
        </p:spPr>
        <p:txBody>
          <a:bodyPr wrap="square" lIns="360000" tIns="144000" rIns="360000" bIns="108000" anchor="ctr" anchorCtr="1">
            <a:spAutoFit/>
          </a:bodyPr>
          <a:lstStyle>
            <a:lvl1pPr algn="ctr">
              <a:tabLst>
                <a:tab pos="895350" algn="l"/>
              </a:tabLst>
              <a:defRPr sz="24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dirty="0"/>
              <a:t>Kirjoita otsikko tähän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F5DBDE7F-147A-4EA4-9A33-9398A3F8D4F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71500" y="2137551"/>
            <a:ext cx="8001000" cy="2476980"/>
          </a:xfrm>
          <a:prstGeom prst="rect">
            <a:avLst/>
          </a:prstGeom>
          <a:solidFill>
            <a:schemeClr val="accent4"/>
          </a:solidFill>
          <a:ln w="44450">
            <a:solidFill>
              <a:schemeClr val="accent3"/>
            </a:solidFill>
            <a:miter lim="800000"/>
          </a:ln>
        </p:spPr>
        <p:txBody>
          <a:bodyPr wrap="square" lIns="396000" tIns="360000" rIns="396000" bIns="360000" anchor="ctr" anchorCtr="1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269875" indent="0">
              <a:buNone/>
              <a:defRPr sz="1600">
                <a:solidFill>
                  <a:schemeClr val="tx2"/>
                </a:solidFill>
              </a:defRPr>
            </a:lvl2pPr>
            <a:lvl3pPr marL="539750" indent="0">
              <a:buNone/>
              <a:defRPr sz="1600">
                <a:solidFill>
                  <a:schemeClr val="tx2"/>
                </a:solidFill>
              </a:defRPr>
            </a:lvl3pPr>
            <a:lvl4pPr marL="806450" indent="0">
              <a:buNone/>
              <a:defRPr sz="1600">
                <a:solidFill>
                  <a:schemeClr val="tx2"/>
                </a:solidFill>
              </a:defRPr>
            </a:lvl4pPr>
            <a:lvl5pPr marL="1079500" indent="0"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fi-FI" dirty="0"/>
              <a:t>Kirjoita leipätekstiä tähän</a:t>
            </a:r>
          </a:p>
        </p:txBody>
      </p:sp>
    </p:spTree>
    <p:extLst>
      <p:ext uri="{BB962C8B-B14F-4D97-AF65-F5344CB8AC3E}">
        <p14:creationId xmlns:p14="http://schemas.microsoft.com/office/powerpoint/2010/main" val="2576085991"/>
      </p:ext>
    </p:extLst>
  </p:cSld>
  <p:clrMapOvr>
    <a:masterClrMapping/>
  </p:clrMapOvr>
  <p:transition>
    <p:push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, otsikko ja leipä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ECB9ABB3-3B87-4655-ADF6-8661A21A0D3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18819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fi-FI" dirty="0"/>
          </a:p>
          <a:p>
            <a:r>
              <a:rPr lang="fi-FI" dirty="0"/>
              <a:t>Lisää </a:t>
            </a:r>
            <a:r>
              <a:rPr lang="fi-FI" dirty="0" err="1"/>
              <a:t>header</a:t>
            </a:r>
            <a:r>
              <a:rPr lang="fi-FI" dirty="0"/>
              <a:t> –kuva klikkaamalla kuvaa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5299DB1-F086-41E1-B51A-22CA1EF6B4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499" y="1550691"/>
            <a:ext cx="8001000" cy="586860"/>
          </a:xfrm>
          <a:prstGeom prst="rect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accent3"/>
            </a:solidFill>
            <a:miter lim="800000"/>
          </a:ln>
        </p:spPr>
        <p:txBody>
          <a:bodyPr wrap="square" lIns="360000" tIns="144000" rIns="360000" bIns="108000" anchor="ctr" anchorCtr="1">
            <a:spAutoFit/>
          </a:bodyPr>
          <a:lstStyle>
            <a:lvl1pPr algn="ctr">
              <a:tabLst>
                <a:tab pos="895350" algn="l"/>
              </a:tabLst>
              <a:defRPr sz="24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dirty="0"/>
              <a:t>Kirjoita otsikko tähän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F5DBDE7F-147A-4EA4-9A33-9398A3F8D4F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71500" y="2137551"/>
            <a:ext cx="8001000" cy="2476980"/>
          </a:xfrm>
          <a:prstGeom prst="rect">
            <a:avLst/>
          </a:prstGeom>
          <a:solidFill>
            <a:schemeClr val="accent4"/>
          </a:solidFill>
          <a:ln w="44450">
            <a:solidFill>
              <a:schemeClr val="accent3"/>
            </a:solidFill>
            <a:miter lim="800000"/>
          </a:ln>
        </p:spPr>
        <p:txBody>
          <a:bodyPr wrap="square" lIns="396000" tIns="360000" rIns="396000" bIns="360000" anchor="ctr" anchorCtr="1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269875" indent="0">
              <a:buNone/>
              <a:defRPr sz="1600">
                <a:solidFill>
                  <a:schemeClr val="tx2"/>
                </a:solidFill>
              </a:defRPr>
            </a:lvl2pPr>
            <a:lvl3pPr marL="539750" indent="0">
              <a:buNone/>
              <a:defRPr sz="1600">
                <a:solidFill>
                  <a:schemeClr val="tx2"/>
                </a:solidFill>
              </a:defRPr>
            </a:lvl3pPr>
            <a:lvl4pPr marL="806450" indent="0">
              <a:buNone/>
              <a:defRPr sz="1600">
                <a:solidFill>
                  <a:schemeClr val="tx2"/>
                </a:solidFill>
              </a:defRPr>
            </a:lvl4pPr>
            <a:lvl5pPr marL="1079500" indent="0"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fi-FI" dirty="0"/>
              <a:t>Kirjoita leipätekstiä tähän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68DF4256-8258-4873-8A78-C44EBE904E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387976" y="4708478"/>
            <a:ext cx="687784" cy="37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373733"/>
      </p:ext>
    </p:extLst>
  </p:cSld>
  <p:clrMapOvr>
    <a:masterClrMapping/>
  </p:clrMapOvr>
  <p:transition>
    <p:push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inen logo, header, otsikko ja leipä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ECB9ABB3-3B87-4655-ADF6-8661A21A0D3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977"/>
            <a:ext cx="9144000" cy="188196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fi-FI" dirty="0"/>
          </a:p>
          <a:p>
            <a:r>
              <a:rPr lang="fi-FI" dirty="0"/>
              <a:t>Lisää </a:t>
            </a:r>
            <a:r>
              <a:rPr lang="fi-FI" dirty="0" err="1"/>
              <a:t>header</a:t>
            </a:r>
            <a:r>
              <a:rPr lang="fi-FI" dirty="0"/>
              <a:t> –kuva klikkaamalla kuvaa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5299DB1-F086-41E1-B51A-22CA1EF6B4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499" y="1550691"/>
            <a:ext cx="8001000" cy="586860"/>
          </a:xfrm>
          <a:prstGeom prst="rect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accent3"/>
            </a:solidFill>
            <a:miter lim="800000"/>
          </a:ln>
        </p:spPr>
        <p:txBody>
          <a:bodyPr wrap="square" lIns="360000" tIns="144000" rIns="360000" bIns="108000" anchor="ctr" anchorCtr="1">
            <a:spAutoFit/>
          </a:bodyPr>
          <a:lstStyle>
            <a:lvl1pPr algn="ctr">
              <a:tabLst>
                <a:tab pos="895350" algn="l"/>
              </a:tabLst>
              <a:defRPr sz="24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dirty="0"/>
              <a:t>Kirjoita otsikko tähän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F5DBDE7F-147A-4EA4-9A33-9398A3F8D4F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71500" y="2137551"/>
            <a:ext cx="8001000" cy="2476980"/>
          </a:xfrm>
          <a:prstGeom prst="rect">
            <a:avLst/>
          </a:prstGeom>
          <a:solidFill>
            <a:schemeClr val="accent4"/>
          </a:solidFill>
          <a:ln w="44450">
            <a:solidFill>
              <a:schemeClr val="accent3"/>
            </a:solidFill>
            <a:miter lim="800000"/>
          </a:ln>
        </p:spPr>
        <p:txBody>
          <a:bodyPr wrap="square" lIns="396000" tIns="360000" rIns="396000" bIns="360000" anchor="ctr" anchorCtr="1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269875" indent="0">
              <a:buNone/>
              <a:defRPr sz="1600">
                <a:solidFill>
                  <a:schemeClr val="tx2"/>
                </a:solidFill>
              </a:defRPr>
            </a:lvl2pPr>
            <a:lvl3pPr marL="539750" indent="0">
              <a:buNone/>
              <a:defRPr sz="1600">
                <a:solidFill>
                  <a:schemeClr val="tx2"/>
                </a:solidFill>
              </a:defRPr>
            </a:lvl3pPr>
            <a:lvl4pPr marL="806450" indent="0">
              <a:buNone/>
              <a:defRPr sz="1600">
                <a:solidFill>
                  <a:schemeClr val="tx2"/>
                </a:solidFill>
              </a:defRPr>
            </a:lvl4pPr>
            <a:lvl5pPr marL="1079500" indent="0"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fi-FI" dirty="0"/>
              <a:t>Kirjoita leipätekstiä tähän</a:t>
            </a:r>
          </a:p>
        </p:txBody>
      </p:sp>
    </p:spTree>
    <p:extLst>
      <p:ext uri="{BB962C8B-B14F-4D97-AF65-F5344CB8AC3E}">
        <p14:creationId xmlns:p14="http://schemas.microsoft.com/office/powerpoint/2010/main" val="734927453"/>
      </p:ext>
    </p:extLst>
  </p:cSld>
  <p:clrMapOvr>
    <a:masterClrMapping/>
  </p:clrMapOvr>
  <p:transition>
    <p:push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otsikko ja bulle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ECB9ABB3-3B87-4655-ADF6-8661A21A0D3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18819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fi-FI" dirty="0"/>
          </a:p>
          <a:p>
            <a:r>
              <a:rPr lang="fi-FI" dirty="0"/>
              <a:t>Lisää </a:t>
            </a:r>
            <a:r>
              <a:rPr lang="fi-FI" dirty="0" err="1"/>
              <a:t>header</a:t>
            </a:r>
            <a:r>
              <a:rPr lang="fi-FI" dirty="0"/>
              <a:t> –kuva klikkaamalla kuvaa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5299DB1-F086-41E1-B51A-22CA1EF6B4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499" y="1550691"/>
            <a:ext cx="8001000" cy="586860"/>
          </a:xfrm>
          <a:prstGeom prst="rect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accent3"/>
            </a:solidFill>
            <a:miter lim="800000"/>
          </a:ln>
        </p:spPr>
        <p:txBody>
          <a:bodyPr wrap="square" lIns="360000" tIns="144000" rIns="360000" bIns="108000" anchor="ctr" anchorCtr="1">
            <a:spAutoFit/>
          </a:bodyPr>
          <a:lstStyle>
            <a:lvl1pPr algn="ctr">
              <a:tabLst>
                <a:tab pos="895350" algn="l"/>
              </a:tabLst>
              <a:defRPr sz="24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dirty="0"/>
              <a:t>Kirjoita otsikko tähän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F5DBDE7F-147A-4EA4-9A33-9398A3F8D4F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71500" y="2137551"/>
            <a:ext cx="8001000" cy="2476980"/>
          </a:xfrm>
          <a:prstGeom prst="rect">
            <a:avLst/>
          </a:prstGeom>
          <a:solidFill>
            <a:schemeClr val="accent4"/>
          </a:solidFill>
          <a:ln w="44450">
            <a:solidFill>
              <a:schemeClr val="accent3"/>
            </a:solidFill>
            <a:miter lim="800000"/>
          </a:ln>
        </p:spPr>
        <p:txBody>
          <a:bodyPr wrap="square" lIns="396000" tIns="360000" rIns="396000" bIns="360000" anchor="ctr" anchorCtr="0">
            <a:normAutofit/>
          </a:bodyPr>
          <a:lstStyle>
            <a:lvl1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aseline="0">
                <a:solidFill>
                  <a:schemeClr val="bg1"/>
                </a:solidFill>
              </a:defRPr>
            </a:lvl1pPr>
            <a:lvl2pPr marL="269875" indent="0">
              <a:buNone/>
              <a:defRPr sz="1600">
                <a:solidFill>
                  <a:schemeClr val="tx2"/>
                </a:solidFill>
              </a:defRPr>
            </a:lvl2pPr>
            <a:lvl3pPr marL="539750" indent="0">
              <a:buNone/>
              <a:defRPr sz="1600">
                <a:solidFill>
                  <a:schemeClr val="tx2"/>
                </a:solidFill>
              </a:defRPr>
            </a:lvl3pPr>
            <a:lvl4pPr marL="806450" indent="0">
              <a:buNone/>
              <a:defRPr sz="1600">
                <a:solidFill>
                  <a:schemeClr val="tx2"/>
                </a:solidFill>
              </a:defRPr>
            </a:lvl4pPr>
            <a:lvl5pPr marL="1079500" indent="0"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fi-FI" dirty="0"/>
              <a:t>Kirjoita </a:t>
            </a:r>
            <a:r>
              <a:rPr lang="fi-FI" dirty="0" err="1"/>
              <a:t>bulletteja</a:t>
            </a:r>
            <a:r>
              <a:rPr lang="fi-FI" dirty="0"/>
              <a:t> tähän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68DF4256-8258-4873-8A78-C44EBE904E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387976" y="4708478"/>
            <a:ext cx="687784" cy="37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298323"/>
      </p:ext>
    </p:extLst>
  </p:cSld>
  <p:clrMapOvr>
    <a:masterClrMapping/>
  </p:clrMapOvr>
  <p:transition>
    <p:push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leipä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299DB1-F086-41E1-B51A-22CA1EF6B4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499" y="434272"/>
            <a:ext cx="8001000" cy="586860"/>
          </a:xfrm>
          <a:prstGeom prst="rect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accent3"/>
            </a:solidFill>
            <a:miter lim="800000"/>
          </a:ln>
        </p:spPr>
        <p:txBody>
          <a:bodyPr wrap="square" lIns="360000" tIns="144000" rIns="360000" bIns="108000" anchor="ctr" anchorCtr="1">
            <a:spAutoFit/>
          </a:bodyPr>
          <a:lstStyle>
            <a:lvl1pPr algn="ctr">
              <a:tabLst>
                <a:tab pos="895350" algn="l"/>
              </a:tabLst>
              <a:defRPr sz="24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dirty="0"/>
              <a:t>Kirjoita otsikko tähän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F5DBDE7F-147A-4EA4-9A33-9398A3F8D4F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71500" y="1120761"/>
            <a:ext cx="8001000" cy="3493770"/>
          </a:xfrm>
          <a:prstGeom prst="rect">
            <a:avLst/>
          </a:prstGeom>
          <a:solidFill>
            <a:schemeClr val="accent4"/>
          </a:solidFill>
          <a:ln w="44450">
            <a:solidFill>
              <a:schemeClr val="accent3"/>
            </a:solidFill>
            <a:miter lim="800000"/>
          </a:ln>
        </p:spPr>
        <p:txBody>
          <a:bodyPr wrap="square" lIns="396000" tIns="360000" rIns="396000" bIns="360000" anchor="ctr" anchorCtr="1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269875" indent="0">
              <a:buNone/>
              <a:defRPr sz="1600">
                <a:solidFill>
                  <a:schemeClr val="tx2"/>
                </a:solidFill>
              </a:defRPr>
            </a:lvl2pPr>
            <a:lvl3pPr marL="539750" indent="0">
              <a:buNone/>
              <a:defRPr sz="1600">
                <a:solidFill>
                  <a:schemeClr val="tx2"/>
                </a:solidFill>
              </a:defRPr>
            </a:lvl3pPr>
            <a:lvl4pPr marL="806450" indent="0">
              <a:buNone/>
              <a:defRPr sz="1600">
                <a:solidFill>
                  <a:schemeClr val="tx2"/>
                </a:solidFill>
              </a:defRPr>
            </a:lvl4pPr>
            <a:lvl5pPr marL="1079500" indent="0"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fi-FI" dirty="0"/>
              <a:t>Kirjoita leipätekstiä tähän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68DF4256-8258-4873-8A78-C44EBE904E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387976" y="4708478"/>
            <a:ext cx="687784" cy="37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531749"/>
      </p:ext>
    </p:extLst>
  </p:cSld>
  <p:clrMapOvr>
    <a:masterClrMapping/>
  </p:clrMapOvr>
  <p:transition>
    <p:push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bullette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299DB1-F086-41E1-B51A-22CA1EF6B4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499" y="434272"/>
            <a:ext cx="8001000" cy="586860"/>
          </a:xfrm>
          <a:prstGeom prst="rect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accent3"/>
            </a:solidFill>
            <a:miter lim="800000"/>
          </a:ln>
        </p:spPr>
        <p:txBody>
          <a:bodyPr wrap="square" lIns="360000" tIns="144000" rIns="360000" bIns="108000" anchor="ctr" anchorCtr="1">
            <a:spAutoFit/>
          </a:bodyPr>
          <a:lstStyle>
            <a:lvl1pPr algn="ctr">
              <a:tabLst>
                <a:tab pos="895350" algn="l"/>
              </a:tabLst>
              <a:defRPr sz="24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dirty="0"/>
              <a:t>Kirjoita otsikko tähän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F5DBDE7F-147A-4EA4-9A33-9398A3F8D4F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71500" y="1120761"/>
            <a:ext cx="8001000" cy="3493770"/>
          </a:xfrm>
          <a:prstGeom prst="rect">
            <a:avLst/>
          </a:prstGeom>
          <a:solidFill>
            <a:schemeClr val="accent4"/>
          </a:solidFill>
          <a:ln w="44450">
            <a:solidFill>
              <a:schemeClr val="accent3"/>
            </a:solidFill>
            <a:miter lim="800000"/>
          </a:ln>
        </p:spPr>
        <p:txBody>
          <a:bodyPr wrap="square" lIns="396000" tIns="360000" rIns="396000" bIns="360000" anchor="ctr" anchorCtr="0">
            <a:normAutofit/>
          </a:bodyPr>
          <a:lstStyle>
            <a:lvl1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aseline="0">
                <a:solidFill>
                  <a:schemeClr val="bg1"/>
                </a:solidFill>
              </a:defRPr>
            </a:lvl1pPr>
            <a:lvl2pPr marL="269875" indent="0">
              <a:buNone/>
              <a:defRPr sz="1600">
                <a:solidFill>
                  <a:schemeClr val="tx2"/>
                </a:solidFill>
              </a:defRPr>
            </a:lvl2pPr>
            <a:lvl3pPr marL="539750" indent="0">
              <a:buNone/>
              <a:defRPr sz="1600">
                <a:solidFill>
                  <a:schemeClr val="tx2"/>
                </a:solidFill>
              </a:defRPr>
            </a:lvl3pPr>
            <a:lvl4pPr marL="806450" indent="0">
              <a:buNone/>
              <a:defRPr sz="1600">
                <a:solidFill>
                  <a:schemeClr val="tx2"/>
                </a:solidFill>
              </a:defRPr>
            </a:lvl4pPr>
            <a:lvl5pPr marL="1079500" indent="0"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fi-FI" dirty="0"/>
              <a:t>Kirjoita </a:t>
            </a:r>
            <a:r>
              <a:rPr lang="fi-FI" dirty="0" err="1"/>
              <a:t>Bulletteja</a:t>
            </a:r>
            <a:r>
              <a:rPr lang="fi-FI" dirty="0"/>
              <a:t> tähän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68DF4256-8258-4873-8A78-C44EBE904E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387976" y="4708478"/>
            <a:ext cx="687784" cy="37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159276"/>
      </p:ext>
    </p:extLst>
  </p:cSld>
  <p:clrMapOvr>
    <a:masterClrMapping/>
  </p:clrMapOvr>
  <p:transition>
    <p:push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(vapaa sijoittel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299DB1-F086-41E1-B51A-22CA1EF6B4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495" y="2278320"/>
            <a:ext cx="5455009" cy="586860"/>
          </a:xfrm>
          <a:prstGeom prst="rect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accent1"/>
            </a:solidFill>
            <a:miter lim="800000"/>
          </a:ln>
        </p:spPr>
        <p:txBody>
          <a:bodyPr wrap="square" lIns="360000" tIns="144000" rIns="360000" bIns="108000" anchor="ctr" anchorCtr="1">
            <a:spAutoFit/>
          </a:bodyPr>
          <a:lstStyle>
            <a:lvl1pPr algn="ctr">
              <a:defRPr sz="24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dirty="0"/>
              <a:t>Kirjoita otsikko  ja sijoita vapaasti</a:t>
            </a:r>
          </a:p>
        </p:txBody>
      </p:sp>
    </p:spTree>
    <p:extLst>
      <p:ext uri="{BB962C8B-B14F-4D97-AF65-F5344CB8AC3E}">
        <p14:creationId xmlns:p14="http://schemas.microsoft.com/office/powerpoint/2010/main" val="1624488530"/>
      </p:ext>
    </p:extLst>
  </p:cSld>
  <p:clrMapOvr>
    <a:masterClrMapping/>
  </p:clrMapOvr>
  <p:transition>
    <p:push dir="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bulletit (vapaa sijoittel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299DB1-F086-41E1-B51A-22CA1EF6B4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608822"/>
            <a:ext cx="8000999" cy="586860"/>
          </a:xfrm>
          <a:prstGeom prst="rect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  <a:miter lim="800000"/>
          </a:ln>
        </p:spPr>
        <p:txBody>
          <a:bodyPr wrap="square" lIns="360000" tIns="144000" rIns="360000" bIns="108000" anchor="ctr" anchorCtr="1">
            <a:spAutoFit/>
          </a:bodyPr>
          <a:lstStyle>
            <a:lvl1pPr algn="ctr">
              <a:defRPr sz="24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dirty="0"/>
              <a:t>Kirjoita otsikko ja sijoita vapaasti</a:t>
            </a:r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7FE52BBD-72D9-4AAF-8B26-0E2426684F7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71500" y="2059956"/>
            <a:ext cx="8001000" cy="1887862"/>
          </a:xfrm>
          <a:prstGeom prst="rect">
            <a:avLst/>
          </a:prstGeom>
          <a:solidFill>
            <a:schemeClr val="accent4"/>
          </a:solidFill>
          <a:ln w="44450">
            <a:solidFill>
              <a:schemeClr val="bg1"/>
            </a:solidFill>
            <a:miter lim="800000"/>
          </a:ln>
        </p:spPr>
        <p:txBody>
          <a:bodyPr wrap="square" lIns="396000" tIns="360000" rIns="396000" bIns="360000" anchor="ctr" anchorCtr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 b="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Kirjoita </a:t>
            </a:r>
            <a:r>
              <a:rPr lang="fi-FI" dirty="0" err="1"/>
              <a:t>bulletteja</a:t>
            </a:r>
            <a:r>
              <a:rPr lang="fi-FI" dirty="0"/>
              <a:t> ja asemoi otsikon kanssa vapaasti</a:t>
            </a:r>
          </a:p>
          <a:p>
            <a:pPr lvl="1"/>
            <a:r>
              <a:rPr lang="fi-FI" dirty="0" err="1"/>
              <a:t>bullet</a:t>
            </a:r>
            <a:r>
              <a:rPr lang="fi-FI" dirty="0"/>
              <a:t> 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973547990"/>
      </p:ext>
    </p:extLst>
  </p:cSld>
  <p:clrMapOvr>
    <a:masterClrMapping/>
  </p:clrMapOvr>
  <p:transition>
    <p:push dir="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leipäteksti (vapaa sijoittel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299DB1-F086-41E1-B51A-22CA1EF6B4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608822"/>
            <a:ext cx="8000999" cy="586860"/>
          </a:xfrm>
          <a:prstGeom prst="rect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  <a:miter lim="800000"/>
          </a:ln>
        </p:spPr>
        <p:txBody>
          <a:bodyPr wrap="square" lIns="360000" tIns="144000" rIns="360000" bIns="108000" anchor="ctr" anchorCtr="1">
            <a:spAutoFit/>
          </a:bodyPr>
          <a:lstStyle>
            <a:lvl1pPr algn="ctr">
              <a:defRPr sz="24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dirty="0"/>
              <a:t>Kirjoita otsikko ja sijoita vapaasti</a:t>
            </a:r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7FE52BBD-72D9-4AAF-8B26-0E2426684F7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71500" y="2529572"/>
            <a:ext cx="8001000" cy="948630"/>
          </a:xfrm>
          <a:prstGeom prst="rect">
            <a:avLst/>
          </a:prstGeom>
          <a:solidFill>
            <a:schemeClr val="accent4"/>
          </a:solidFill>
          <a:ln w="44450">
            <a:solidFill>
              <a:schemeClr val="bg1"/>
            </a:solidFill>
            <a:miter lim="800000"/>
          </a:ln>
        </p:spPr>
        <p:txBody>
          <a:bodyPr wrap="square" lIns="396000" tIns="360000" rIns="396000" bIns="360000" anchor="ctr" anchorCtr="0">
            <a:spAutoFit/>
          </a:bodyPr>
          <a:lstStyle>
            <a:lvl1pPr marL="0" indent="0" algn="ctr"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1pPr>
            <a:lvl2pPr marL="269875" indent="0">
              <a:buNone/>
              <a:defRPr sz="1600">
                <a:solidFill>
                  <a:schemeClr val="bg1"/>
                </a:solidFill>
              </a:defRPr>
            </a:lvl2pPr>
            <a:lvl3pPr marL="539750" indent="0">
              <a:buNone/>
              <a:defRPr sz="1400">
                <a:solidFill>
                  <a:schemeClr val="bg1"/>
                </a:solidFill>
              </a:defRPr>
            </a:lvl3pPr>
            <a:lvl4pPr marL="806450" indent="0">
              <a:buNone/>
              <a:defRPr sz="1200">
                <a:solidFill>
                  <a:schemeClr val="bg1"/>
                </a:solidFill>
              </a:defRPr>
            </a:lvl4pPr>
            <a:lvl5pPr marL="10795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Kirjoita leipätekstiä ja asemoi otsikon kanssa vapaasti</a:t>
            </a:r>
          </a:p>
        </p:txBody>
      </p:sp>
    </p:spTree>
    <p:extLst>
      <p:ext uri="{BB962C8B-B14F-4D97-AF65-F5344CB8AC3E}">
        <p14:creationId xmlns:p14="http://schemas.microsoft.com/office/powerpoint/2010/main" val="436484968"/>
      </p:ext>
    </p:extLst>
  </p:cSld>
  <p:clrMapOvr>
    <a:masterClrMapping/>
  </p:clrMapOvr>
  <p:transition>
    <p:push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, otsikko ja leipä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ECB9ABB3-3B87-4655-ADF6-8661A21A0D3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18819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fi-FI" dirty="0"/>
          </a:p>
          <a:p>
            <a:r>
              <a:rPr lang="fi-FI" dirty="0"/>
              <a:t>Lisää </a:t>
            </a:r>
            <a:r>
              <a:rPr lang="fi-FI" dirty="0" err="1"/>
              <a:t>header</a:t>
            </a:r>
            <a:r>
              <a:rPr lang="fi-FI" dirty="0"/>
              <a:t> –kuva klikkaamalla kuvaa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5299DB1-F086-41E1-B51A-22CA1EF6B4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499" y="1550691"/>
            <a:ext cx="8001000" cy="586860"/>
          </a:xfrm>
          <a:prstGeom prst="rect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accent3"/>
            </a:solidFill>
            <a:miter lim="800000"/>
          </a:ln>
        </p:spPr>
        <p:txBody>
          <a:bodyPr wrap="square" lIns="360000" tIns="144000" rIns="360000" bIns="108000" anchor="ctr" anchorCtr="1">
            <a:spAutoFit/>
          </a:bodyPr>
          <a:lstStyle>
            <a:lvl1pPr algn="ctr">
              <a:tabLst>
                <a:tab pos="895350" algn="l"/>
              </a:tabLst>
              <a:defRPr sz="24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dirty="0"/>
              <a:t>Kirjoita otsikko tähän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F5DBDE7F-147A-4EA4-9A33-9398A3F8D4F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71500" y="2137551"/>
            <a:ext cx="8001000" cy="2476980"/>
          </a:xfrm>
          <a:prstGeom prst="rect">
            <a:avLst/>
          </a:prstGeom>
          <a:solidFill>
            <a:schemeClr val="accent4"/>
          </a:solidFill>
          <a:ln w="44450">
            <a:solidFill>
              <a:schemeClr val="accent3"/>
            </a:solidFill>
            <a:miter lim="800000"/>
          </a:ln>
        </p:spPr>
        <p:txBody>
          <a:bodyPr wrap="square" lIns="396000" tIns="360000" rIns="396000" bIns="360000" anchor="ctr" anchorCtr="1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269875" indent="0">
              <a:buNone/>
              <a:defRPr sz="1600">
                <a:solidFill>
                  <a:schemeClr val="tx2"/>
                </a:solidFill>
              </a:defRPr>
            </a:lvl2pPr>
            <a:lvl3pPr marL="539750" indent="0">
              <a:buNone/>
              <a:defRPr sz="1600">
                <a:solidFill>
                  <a:schemeClr val="tx2"/>
                </a:solidFill>
              </a:defRPr>
            </a:lvl3pPr>
            <a:lvl4pPr marL="806450" indent="0">
              <a:buNone/>
              <a:defRPr sz="1600">
                <a:solidFill>
                  <a:schemeClr val="tx2"/>
                </a:solidFill>
              </a:defRPr>
            </a:lvl4pPr>
            <a:lvl5pPr marL="1079500" indent="0"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fi-FI" dirty="0"/>
              <a:t>Kirjoita leipätekstiä tähän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68DF4256-8258-4873-8A78-C44EBE904E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7976" y="4708478"/>
            <a:ext cx="687784" cy="37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448396"/>
      </p:ext>
    </p:extLst>
  </p:cSld>
  <p:clrMapOvr>
    <a:masterClrMapping/>
  </p:clrMapOvr>
  <p:transition>
    <p:push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otsikko ja bulle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ECB9ABB3-3B87-4655-ADF6-8661A21A0D3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18819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fi-FI" dirty="0"/>
          </a:p>
          <a:p>
            <a:r>
              <a:rPr lang="fi-FI" dirty="0"/>
              <a:t>Lisää </a:t>
            </a:r>
            <a:r>
              <a:rPr lang="fi-FI" dirty="0" err="1"/>
              <a:t>header</a:t>
            </a:r>
            <a:r>
              <a:rPr lang="fi-FI" dirty="0"/>
              <a:t> –kuva klikkaamalla kuvaa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5299DB1-F086-41E1-B51A-22CA1EF6B4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499" y="1550691"/>
            <a:ext cx="8001000" cy="586860"/>
          </a:xfrm>
          <a:prstGeom prst="rect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accent3"/>
            </a:solidFill>
            <a:miter lim="800000"/>
          </a:ln>
        </p:spPr>
        <p:txBody>
          <a:bodyPr wrap="square" lIns="360000" tIns="144000" rIns="360000" bIns="108000" anchor="ctr" anchorCtr="1">
            <a:spAutoFit/>
          </a:bodyPr>
          <a:lstStyle>
            <a:lvl1pPr algn="ctr">
              <a:tabLst>
                <a:tab pos="895350" algn="l"/>
              </a:tabLst>
              <a:defRPr sz="24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dirty="0"/>
              <a:t>Kirjoita otsikko tähän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F5DBDE7F-147A-4EA4-9A33-9398A3F8D4F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71500" y="2137551"/>
            <a:ext cx="8001000" cy="2476980"/>
          </a:xfrm>
          <a:prstGeom prst="rect">
            <a:avLst/>
          </a:prstGeom>
          <a:solidFill>
            <a:schemeClr val="accent4"/>
          </a:solidFill>
          <a:ln w="44450">
            <a:solidFill>
              <a:schemeClr val="accent3"/>
            </a:solidFill>
            <a:miter lim="800000"/>
          </a:ln>
        </p:spPr>
        <p:txBody>
          <a:bodyPr wrap="square" lIns="396000" tIns="360000" rIns="396000" bIns="360000" anchor="ctr" anchorCtr="0">
            <a:normAutofit/>
          </a:bodyPr>
          <a:lstStyle>
            <a:lvl1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aseline="0">
                <a:solidFill>
                  <a:schemeClr val="bg1"/>
                </a:solidFill>
              </a:defRPr>
            </a:lvl1pPr>
            <a:lvl2pPr marL="269875" indent="0">
              <a:buNone/>
              <a:defRPr sz="1600">
                <a:solidFill>
                  <a:schemeClr val="tx2"/>
                </a:solidFill>
              </a:defRPr>
            </a:lvl2pPr>
            <a:lvl3pPr marL="539750" indent="0">
              <a:buNone/>
              <a:defRPr sz="1600">
                <a:solidFill>
                  <a:schemeClr val="tx2"/>
                </a:solidFill>
              </a:defRPr>
            </a:lvl3pPr>
            <a:lvl4pPr marL="806450" indent="0">
              <a:buNone/>
              <a:defRPr sz="1600">
                <a:solidFill>
                  <a:schemeClr val="tx2"/>
                </a:solidFill>
              </a:defRPr>
            </a:lvl4pPr>
            <a:lvl5pPr marL="1079500" indent="0"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fi-FI" dirty="0"/>
              <a:t>Kirjoita </a:t>
            </a:r>
            <a:r>
              <a:rPr lang="fi-FI" dirty="0" err="1"/>
              <a:t>bulletteja</a:t>
            </a:r>
            <a:r>
              <a:rPr lang="fi-FI" dirty="0"/>
              <a:t> tähän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68DF4256-8258-4873-8A78-C44EBE904E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7976" y="4708478"/>
            <a:ext cx="687784" cy="37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413510"/>
      </p:ext>
    </p:extLst>
  </p:cSld>
  <p:clrMapOvr>
    <a:masterClrMapping/>
  </p:clrMapOvr>
  <p:transition>
    <p:push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leipä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299DB1-F086-41E1-B51A-22CA1EF6B4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499" y="434272"/>
            <a:ext cx="8001000" cy="586860"/>
          </a:xfrm>
          <a:prstGeom prst="rect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accent3"/>
            </a:solidFill>
            <a:miter lim="800000"/>
          </a:ln>
        </p:spPr>
        <p:txBody>
          <a:bodyPr wrap="square" lIns="360000" tIns="144000" rIns="360000" bIns="108000" anchor="ctr" anchorCtr="1">
            <a:spAutoFit/>
          </a:bodyPr>
          <a:lstStyle>
            <a:lvl1pPr algn="ctr">
              <a:tabLst>
                <a:tab pos="895350" algn="l"/>
              </a:tabLst>
              <a:defRPr sz="24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dirty="0"/>
              <a:t>Kirjoita otsikko tähän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F5DBDE7F-147A-4EA4-9A33-9398A3F8D4F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71500" y="1120761"/>
            <a:ext cx="8001000" cy="3493770"/>
          </a:xfrm>
          <a:prstGeom prst="rect">
            <a:avLst/>
          </a:prstGeom>
          <a:solidFill>
            <a:schemeClr val="accent4"/>
          </a:solidFill>
          <a:ln w="44450">
            <a:solidFill>
              <a:schemeClr val="accent3"/>
            </a:solidFill>
            <a:miter lim="800000"/>
          </a:ln>
        </p:spPr>
        <p:txBody>
          <a:bodyPr wrap="square" lIns="396000" tIns="360000" rIns="396000" bIns="360000" anchor="ctr" anchorCtr="1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aseline="0">
                <a:solidFill>
                  <a:schemeClr val="bg1"/>
                </a:solidFill>
              </a:defRPr>
            </a:lvl1pPr>
            <a:lvl2pPr marL="269875" indent="0">
              <a:buNone/>
              <a:defRPr sz="1600">
                <a:solidFill>
                  <a:schemeClr val="tx2"/>
                </a:solidFill>
              </a:defRPr>
            </a:lvl2pPr>
            <a:lvl3pPr marL="539750" indent="0">
              <a:buNone/>
              <a:defRPr sz="1600">
                <a:solidFill>
                  <a:schemeClr val="tx2"/>
                </a:solidFill>
              </a:defRPr>
            </a:lvl3pPr>
            <a:lvl4pPr marL="806450" indent="0">
              <a:buNone/>
              <a:defRPr sz="1600">
                <a:solidFill>
                  <a:schemeClr val="tx2"/>
                </a:solidFill>
              </a:defRPr>
            </a:lvl4pPr>
            <a:lvl5pPr marL="1079500" indent="0"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fi-FI" dirty="0"/>
              <a:t>Kirjoita leipätekstiä tähän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68DF4256-8258-4873-8A78-C44EBE904E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7976" y="4708478"/>
            <a:ext cx="687784" cy="37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973926"/>
      </p:ext>
    </p:extLst>
  </p:cSld>
  <p:clrMapOvr>
    <a:masterClrMapping/>
  </p:clrMapOvr>
  <p:transition>
    <p:push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bullette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299DB1-F086-41E1-B51A-22CA1EF6B4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499" y="434272"/>
            <a:ext cx="8001000" cy="586860"/>
          </a:xfrm>
          <a:prstGeom prst="rect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accent3"/>
            </a:solidFill>
            <a:miter lim="800000"/>
          </a:ln>
        </p:spPr>
        <p:txBody>
          <a:bodyPr wrap="square" lIns="360000" tIns="144000" rIns="360000" bIns="108000" anchor="ctr" anchorCtr="1">
            <a:spAutoFit/>
          </a:bodyPr>
          <a:lstStyle>
            <a:lvl1pPr algn="ctr">
              <a:tabLst>
                <a:tab pos="895350" algn="l"/>
              </a:tabLst>
              <a:defRPr sz="24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dirty="0"/>
              <a:t>Kirjoita otsikko tähän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F5DBDE7F-147A-4EA4-9A33-9398A3F8D4F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71500" y="1120761"/>
            <a:ext cx="8001000" cy="3493770"/>
          </a:xfrm>
          <a:prstGeom prst="rect">
            <a:avLst/>
          </a:prstGeom>
          <a:solidFill>
            <a:schemeClr val="accent4"/>
          </a:solidFill>
          <a:ln w="44450">
            <a:solidFill>
              <a:schemeClr val="accent3"/>
            </a:solidFill>
            <a:miter lim="800000"/>
          </a:ln>
        </p:spPr>
        <p:txBody>
          <a:bodyPr wrap="square" lIns="396000" tIns="360000" rIns="396000" bIns="360000" anchor="ctr" anchorCtr="0">
            <a:normAutofit/>
          </a:bodyPr>
          <a:lstStyle>
            <a:lvl1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baseline="0">
                <a:solidFill>
                  <a:schemeClr val="bg1"/>
                </a:solidFill>
              </a:defRPr>
            </a:lvl1pPr>
            <a:lvl2pPr marL="269875" indent="0">
              <a:buNone/>
              <a:defRPr sz="1600">
                <a:solidFill>
                  <a:schemeClr val="tx2"/>
                </a:solidFill>
              </a:defRPr>
            </a:lvl2pPr>
            <a:lvl3pPr marL="539750" indent="0">
              <a:buNone/>
              <a:defRPr sz="1600">
                <a:solidFill>
                  <a:schemeClr val="tx2"/>
                </a:solidFill>
              </a:defRPr>
            </a:lvl3pPr>
            <a:lvl4pPr marL="806450" indent="0">
              <a:buNone/>
              <a:defRPr sz="1600">
                <a:solidFill>
                  <a:schemeClr val="tx2"/>
                </a:solidFill>
              </a:defRPr>
            </a:lvl4pPr>
            <a:lvl5pPr marL="1079500" indent="0"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fi-FI" dirty="0"/>
              <a:t>Kirjoita </a:t>
            </a:r>
            <a:r>
              <a:rPr lang="fi-FI" dirty="0" err="1"/>
              <a:t>Bulletteja</a:t>
            </a:r>
            <a:r>
              <a:rPr lang="fi-FI" dirty="0"/>
              <a:t> tähän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68DF4256-8258-4873-8A78-C44EBE904E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7976" y="4708478"/>
            <a:ext cx="687784" cy="37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831322"/>
      </p:ext>
    </p:extLst>
  </p:cSld>
  <p:clrMapOvr>
    <a:masterClrMapping/>
  </p:clrMapOvr>
  <p:transition>
    <p:push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(vapaa sijoittel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299DB1-F086-41E1-B51A-22CA1EF6B4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44495" y="2278320"/>
            <a:ext cx="5455009" cy="586860"/>
          </a:xfrm>
          <a:prstGeom prst="rect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accent1"/>
            </a:solidFill>
            <a:miter lim="800000"/>
          </a:ln>
        </p:spPr>
        <p:txBody>
          <a:bodyPr wrap="square" lIns="360000" tIns="144000" rIns="360000" bIns="108000" anchor="ctr" anchorCtr="1">
            <a:spAutoFit/>
          </a:bodyPr>
          <a:lstStyle>
            <a:lvl1pPr algn="ctr">
              <a:defRPr sz="24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dirty="0"/>
              <a:t>Kirjoita otsikko  ja sijoita vapaasti</a:t>
            </a:r>
          </a:p>
        </p:txBody>
      </p:sp>
    </p:spTree>
    <p:extLst>
      <p:ext uri="{BB962C8B-B14F-4D97-AF65-F5344CB8AC3E}">
        <p14:creationId xmlns:p14="http://schemas.microsoft.com/office/powerpoint/2010/main" val="1616725528"/>
      </p:ext>
    </p:extLst>
  </p:cSld>
  <p:clrMapOvr>
    <a:masterClrMapping/>
  </p:clrMapOvr>
  <p:transition>
    <p:push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bulletit (vapaa sijoittel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299DB1-F086-41E1-B51A-22CA1EF6B4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608822"/>
            <a:ext cx="8000999" cy="586860"/>
          </a:xfrm>
          <a:prstGeom prst="rect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  <a:miter lim="800000"/>
          </a:ln>
        </p:spPr>
        <p:txBody>
          <a:bodyPr wrap="square" lIns="360000" tIns="144000" rIns="360000" bIns="108000" anchor="ctr" anchorCtr="1">
            <a:spAutoFit/>
          </a:bodyPr>
          <a:lstStyle>
            <a:lvl1pPr algn="ctr">
              <a:defRPr sz="24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dirty="0"/>
              <a:t>Kirjoita otsikko ja sijoita vapaasti</a:t>
            </a:r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7FE52BBD-72D9-4AAF-8B26-0E2426684F7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71500" y="2059956"/>
            <a:ext cx="8001000" cy="1887862"/>
          </a:xfrm>
          <a:prstGeom prst="rect">
            <a:avLst/>
          </a:prstGeom>
          <a:solidFill>
            <a:schemeClr val="accent4"/>
          </a:solidFill>
          <a:ln w="44450">
            <a:solidFill>
              <a:schemeClr val="bg1"/>
            </a:solidFill>
            <a:miter lim="800000"/>
          </a:ln>
        </p:spPr>
        <p:txBody>
          <a:bodyPr wrap="square" lIns="396000" tIns="360000" rIns="396000" bIns="360000" anchor="ctr" anchorCtr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 b="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Kirjoita </a:t>
            </a:r>
            <a:r>
              <a:rPr lang="fi-FI" dirty="0" err="1"/>
              <a:t>bulletteja</a:t>
            </a:r>
            <a:r>
              <a:rPr lang="fi-FI" dirty="0"/>
              <a:t> ja asemoi otsikon kanssa vapaasti</a:t>
            </a:r>
          </a:p>
          <a:p>
            <a:pPr lvl="1"/>
            <a:r>
              <a:rPr lang="fi-FI" dirty="0" err="1"/>
              <a:t>bullet</a:t>
            </a:r>
            <a:r>
              <a:rPr lang="fi-FI" dirty="0"/>
              <a:t> 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118188840"/>
      </p:ext>
    </p:extLst>
  </p:cSld>
  <p:clrMapOvr>
    <a:masterClrMapping/>
  </p:clrMapOvr>
  <p:transition>
    <p:push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leipäteksti (vapaa sijoittel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299DB1-F086-41E1-B51A-22CA1EF6B4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608822"/>
            <a:ext cx="8000999" cy="586860"/>
          </a:xfrm>
          <a:prstGeom prst="rect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  <a:miter lim="800000"/>
          </a:ln>
        </p:spPr>
        <p:txBody>
          <a:bodyPr wrap="square" lIns="360000" tIns="144000" rIns="360000" bIns="108000" anchor="ctr" anchorCtr="1">
            <a:spAutoFit/>
          </a:bodyPr>
          <a:lstStyle>
            <a:lvl1pPr algn="ctr">
              <a:defRPr sz="24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dirty="0"/>
              <a:t>Kirjoita otsikko ja sijoita vapaasti</a:t>
            </a:r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7FE52BBD-72D9-4AAF-8B26-0E2426684F7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71500" y="2529572"/>
            <a:ext cx="8001000" cy="948630"/>
          </a:xfrm>
          <a:prstGeom prst="rect">
            <a:avLst/>
          </a:prstGeom>
          <a:solidFill>
            <a:schemeClr val="accent4"/>
          </a:solidFill>
          <a:ln w="44450">
            <a:solidFill>
              <a:schemeClr val="bg1"/>
            </a:solidFill>
            <a:miter lim="800000"/>
          </a:ln>
        </p:spPr>
        <p:txBody>
          <a:bodyPr wrap="square" lIns="396000" tIns="360000" rIns="396000" bIns="360000" anchor="ctr" anchorCtr="0">
            <a:spAutoFit/>
          </a:bodyPr>
          <a:lstStyle>
            <a:lvl1pPr marL="0" indent="0" algn="ctr"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1pPr>
            <a:lvl2pPr marL="269875" indent="0">
              <a:buNone/>
              <a:defRPr sz="1600">
                <a:solidFill>
                  <a:schemeClr val="bg1"/>
                </a:solidFill>
              </a:defRPr>
            </a:lvl2pPr>
            <a:lvl3pPr marL="539750" indent="0">
              <a:buNone/>
              <a:defRPr sz="1400">
                <a:solidFill>
                  <a:schemeClr val="bg1"/>
                </a:solidFill>
              </a:defRPr>
            </a:lvl3pPr>
            <a:lvl4pPr marL="806450" indent="0">
              <a:buNone/>
              <a:defRPr sz="1200">
                <a:solidFill>
                  <a:schemeClr val="bg1"/>
                </a:solidFill>
              </a:defRPr>
            </a:lvl4pPr>
            <a:lvl5pPr marL="1079500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Kirjoita leipätekstiä ja asemoi otsikon kanssa vapaasti</a:t>
            </a:r>
          </a:p>
        </p:txBody>
      </p:sp>
    </p:spTree>
    <p:extLst>
      <p:ext uri="{BB962C8B-B14F-4D97-AF65-F5344CB8AC3E}">
        <p14:creationId xmlns:p14="http://schemas.microsoft.com/office/powerpoint/2010/main" val="2071576129"/>
      </p:ext>
    </p:extLst>
  </p:cSld>
  <p:clrMapOvr>
    <a:masterClrMapping/>
  </p:clrMapOvr>
  <p:transition>
    <p:push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3357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62" r:id="rId2"/>
    <p:sldLayoutId id="2147483968" r:id="rId3"/>
    <p:sldLayoutId id="2147483963" r:id="rId4"/>
    <p:sldLayoutId id="2147483940" r:id="rId5"/>
    <p:sldLayoutId id="2147483958" r:id="rId6"/>
    <p:sldLayoutId id="2147483939" r:id="rId7"/>
    <p:sldLayoutId id="2147483941" r:id="rId8"/>
    <p:sldLayoutId id="2147483959" r:id="rId9"/>
  </p:sldLayoutIdLst>
  <p:transition>
    <p:push dir="d"/>
  </p:transition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kern="1200" spc="-50">
          <a:solidFill>
            <a:srgbClr val="6E6E6E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rgbClr val="6E6E6E"/>
          </a:solidFill>
          <a:latin typeface="+mn-lt"/>
          <a:ea typeface="+mn-ea"/>
          <a:cs typeface="+mn-cs"/>
        </a:defRPr>
      </a:lvl1pPr>
      <a:lvl2pPr marL="539750" indent="-26987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6E6E6E"/>
          </a:solidFill>
          <a:latin typeface="+mn-lt"/>
          <a:ea typeface="+mn-ea"/>
          <a:cs typeface="+mn-cs"/>
        </a:defRPr>
      </a:lvl2pPr>
      <a:lvl3pPr marL="806450" indent="-2667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6E6E6E"/>
          </a:solidFill>
          <a:latin typeface="+mn-lt"/>
          <a:ea typeface="+mn-ea"/>
          <a:cs typeface="+mn-cs"/>
        </a:defRPr>
      </a:lvl3pPr>
      <a:lvl4pPr marL="1079500" indent="-2730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6E6E6E"/>
          </a:solidFill>
          <a:latin typeface="+mn-lt"/>
          <a:ea typeface="+mn-ea"/>
          <a:cs typeface="+mn-cs"/>
        </a:defRPr>
      </a:lvl4pPr>
      <a:lvl5pPr marL="1346200" indent="-2667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6E6E6E"/>
          </a:solidFill>
          <a:latin typeface="+mn-lt"/>
          <a:ea typeface="+mn-ea"/>
          <a:cs typeface="+mn-cs"/>
        </a:defRPr>
      </a:lvl5pPr>
      <a:lvl6pPr marL="1612900" indent="-2667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6E6E6E"/>
          </a:solidFill>
          <a:latin typeface="OP Chevin Pro Light" panose="020F0303030000060003" pitchFamily="34" charset="0"/>
          <a:ea typeface="+mn-ea"/>
          <a:cs typeface="+mn-cs"/>
        </a:defRPr>
      </a:lvl6pPr>
      <a:lvl7pPr marL="1885950" indent="-2730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6E6E6E"/>
          </a:solidFill>
          <a:latin typeface="OP Chevin Pro Light" panose="020F0303030000060003" pitchFamily="34" charset="0"/>
          <a:ea typeface="+mn-ea"/>
          <a:cs typeface="+mn-cs"/>
        </a:defRPr>
      </a:lvl7pPr>
      <a:lvl8pPr marL="2152650" indent="-2667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6E6E6E"/>
          </a:solidFill>
          <a:latin typeface="OP Chevin Pro Light" panose="020F0303030000060003" pitchFamily="34" charset="0"/>
          <a:ea typeface="+mn-ea"/>
          <a:cs typeface="+mn-cs"/>
        </a:defRPr>
      </a:lvl8pPr>
      <a:lvl9pPr marL="2419350" indent="-2667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6E6E6E"/>
          </a:solidFill>
          <a:latin typeface="OP Chevin Pro Light" panose="020F0303030000060003" pitchFamily="34" charset="0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1029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4" r:id="rId2"/>
    <p:sldLayoutId id="2147483965" r:id="rId3"/>
    <p:sldLayoutId id="2147483960" r:id="rId4"/>
    <p:sldLayoutId id="2147483961" r:id="rId5"/>
    <p:sldLayoutId id="2147483956" r:id="rId6"/>
    <p:sldLayoutId id="214748395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D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1021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</p:sldLayoutIdLst>
  <p:transition>
    <p:push dir="d"/>
  </p:transition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kern="1200" spc="-50">
          <a:solidFill>
            <a:srgbClr val="6E6E6E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rgbClr val="6E6E6E"/>
          </a:solidFill>
          <a:latin typeface="+mn-lt"/>
          <a:ea typeface="+mn-ea"/>
          <a:cs typeface="+mn-cs"/>
        </a:defRPr>
      </a:lvl1pPr>
      <a:lvl2pPr marL="539750" indent="-26987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6E6E6E"/>
          </a:solidFill>
          <a:latin typeface="+mn-lt"/>
          <a:ea typeface="+mn-ea"/>
          <a:cs typeface="+mn-cs"/>
        </a:defRPr>
      </a:lvl2pPr>
      <a:lvl3pPr marL="806450" indent="-2667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6E6E6E"/>
          </a:solidFill>
          <a:latin typeface="+mn-lt"/>
          <a:ea typeface="+mn-ea"/>
          <a:cs typeface="+mn-cs"/>
        </a:defRPr>
      </a:lvl3pPr>
      <a:lvl4pPr marL="1079500" indent="-2730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6E6E6E"/>
          </a:solidFill>
          <a:latin typeface="+mn-lt"/>
          <a:ea typeface="+mn-ea"/>
          <a:cs typeface="+mn-cs"/>
        </a:defRPr>
      </a:lvl4pPr>
      <a:lvl5pPr marL="1346200" indent="-2667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6E6E6E"/>
          </a:solidFill>
          <a:latin typeface="+mn-lt"/>
          <a:ea typeface="+mn-ea"/>
          <a:cs typeface="+mn-cs"/>
        </a:defRPr>
      </a:lvl5pPr>
      <a:lvl6pPr marL="1612900" indent="-2667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6E6E6E"/>
          </a:solidFill>
          <a:latin typeface="OP Chevin Pro Light" panose="020F0303030000060003" pitchFamily="34" charset="0"/>
          <a:ea typeface="+mn-ea"/>
          <a:cs typeface="+mn-cs"/>
        </a:defRPr>
      </a:lvl6pPr>
      <a:lvl7pPr marL="1885950" indent="-2730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6E6E6E"/>
          </a:solidFill>
          <a:latin typeface="OP Chevin Pro Light" panose="020F0303030000060003" pitchFamily="34" charset="0"/>
          <a:ea typeface="+mn-ea"/>
          <a:cs typeface="+mn-cs"/>
        </a:defRPr>
      </a:lvl7pPr>
      <a:lvl8pPr marL="2152650" indent="-2667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6E6E6E"/>
          </a:solidFill>
          <a:latin typeface="OP Chevin Pro Light" panose="020F0303030000060003" pitchFamily="34" charset="0"/>
          <a:ea typeface="+mn-ea"/>
          <a:cs typeface="+mn-cs"/>
        </a:defRPr>
      </a:lvl8pPr>
      <a:lvl9pPr marL="2419350" indent="-2667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6E6E6E"/>
          </a:solidFill>
          <a:latin typeface="OP Chevin Pro Light" panose="020F0303030000060003" pitchFamily="34" charset="0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Kuva 51">
            <a:extLst>
              <a:ext uri="{FF2B5EF4-FFF2-40B4-BE49-F238E27FC236}">
                <a16:creationId xmlns:a16="http://schemas.microsoft.com/office/drawing/2014/main" id="{2FD5241B-C23E-4290-811B-AA5C581EB8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06"/>
          <a:stretch/>
        </p:blipFill>
        <p:spPr>
          <a:xfrm>
            <a:off x="-2622" y="1"/>
            <a:ext cx="9146622" cy="5143498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FFECEE8-8104-4ABC-B07C-B904C2DEF40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7976" y="4708478"/>
            <a:ext cx="687784" cy="373035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F6701EE4-6C72-4EBC-BA4D-81A527D656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94138" y="-499230"/>
            <a:ext cx="6018663" cy="5947013"/>
          </a:xfrm>
          <a:prstGeom prst="rect">
            <a:avLst/>
          </a:prstGeom>
        </p:spPr>
      </p:pic>
      <p:grpSp>
        <p:nvGrpSpPr>
          <p:cNvPr id="7" name="Ryhmä 6">
            <a:extLst>
              <a:ext uri="{FF2B5EF4-FFF2-40B4-BE49-F238E27FC236}">
                <a16:creationId xmlns:a16="http://schemas.microsoft.com/office/drawing/2014/main" id="{CDD0D921-6FFF-4E9D-A3F8-BE6647F0C09D}"/>
              </a:ext>
            </a:extLst>
          </p:cNvPr>
          <p:cNvGrpSpPr/>
          <p:nvPr/>
        </p:nvGrpSpPr>
        <p:grpSpPr>
          <a:xfrm>
            <a:off x="1310185" y="1623231"/>
            <a:ext cx="6523630" cy="1897039"/>
            <a:chOff x="1191690" y="1623230"/>
            <a:chExt cx="6760620" cy="1897039"/>
          </a:xfrm>
        </p:grpSpPr>
        <p:sp>
          <p:nvSpPr>
            <p:cNvPr id="4" name="Suorakulmio 3">
              <a:extLst>
                <a:ext uri="{FF2B5EF4-FFF2-40B4-BE49-F238E27FC236}">
                  <a16:creationId xmlns:a16="http://schemas.microsoft.com/office/drawing/2014/main" id="{651A031E-FA79-4E75-BB20-AC843DAA3C9E}"/>
                </a:ext>
              </a:extLst>
            </p:cNvPr>
            <p:cNvSpPr/>
            <p:nvPr/>
          </p:nvSpPr>
          <p:spPr>
            <a:xfrm>
              <a:off x="1191690" y="1623230"/>
              <a:ext cx="6760620" cy="1897039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 w="44450">
              <a:solidFill>
                <a:schemeClr val="bg1"/>
              </a:solidFill>
              <a:miter lim="800000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dirty="0">
                <a:solidFill>
                  <a:schemeClr val="tx1"/>
                </a:solidFill>
              </a:endParaRPr>
            </a:p>
          </p:txBody>
        </p:sp>
        <p:sp>
          <p:nvSpPr>
            <p:cNvPr id="53" name="Otsikko 2">
              <a:extLst>
                <a:ext uri="{FF2B5EF4-FFF2-40B4-BE49-F238E27FC236}">
                  <a16:creationId xmlns:a16="http://schemas.microsoft.com/office/drawing/2014/main" id="{FE7455E6-E2FC-414D-B49A-EFAC5F1B423A}"/>
                </a:ext>
              </a:extLst>
            </p:cNvPr>
            <p:cNvSpPr txBox="1">
              <a:spLocks/>
            </p:cNvSpPr>
            <p:nvPr/>
          </p:nvSpPr>
          <p:spPr>
            <a:xfrm>
              <a:off x="1562669" y="2063937"/>
              <a:ext cx="6018663" cy="562405"/>
            </a:xfrm>
            <a:prstGeom prst="rect">
              <a:avLst/>
            </a:prstGeom>
          </p:spPr>
          <p:txBody>
            <a:bodyPr/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kern="1200" spc="-50">
                  <a:solidFill>
                    <a:srgbClr val="6E6E6E"/>
                  </a:solidFill>
                  <a:latin typeface="OP Chevin Pro Light" panose="020F0303030000060003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fi-FI" dirty="0" smtClean="0">
                  <a:solidFill>
                    <a:schemeClr val="bg1"/>
                  </a:solidFill>
                  <a:latin typeface="+mj-lt"/>
                </a:rPr>
                <a:t>Inarin koulun </a:t>
              </a:r>
              <a:endParaRPr lang="fi-FI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Otsikko 2">
              <a:extLst>
                <a:ext uri="{FF2B5EF4-FFF2-40B4-BE49-F238E27FC236}">
                  <a16:creationId xmlns:a16="http://schemas.microsoft.com/office/drawing/2014/main" id="{B2BA485B-B46B-4ACF-A902-C7C7DE6DC57E}"/>
                </a:ext>
              </a:extLst>
            </p:cNvPr>
            <p:cNvSpPr txBox="1">
              <a:spLocks/>
            </p:cNvSpPr>
            <p:nvPr/>
          </p:nvSpPr>
          <p:spPr>
            <a:xfrm>
              <a:off x="1562669" y="2661601"/>
              <a:ext cx="6018663" cy="457200"/>
            </a:xfrm>
            <a:prstGeom prst="rect">
              <a:avLst/>
            </a:prstGeom>
          </p:spPr>
          <p:txBody>
            <a:bodyPr/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kern="1200" spc="-50">
                  <a:solidFill>
                    <a:srgbClr val="6E6E6E"/>
                  </a:solidFill>
                  <a:latin typeface="OP Chevin Pro Light" panose="020F0303030000060003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fi-FI" sz="2400" dirty="0">
                  <a:solidFill>
                    <a:schemeClr val="bg1"/>
                  </a:solidFill>
                  <a:latin typeface="+mj-lt"/>
                </a:rPr>
                <a:t>k</a:t>
              </a:r>
              <a:r>
                <a:rPr lang="fi-FI" sz="2400" dirty="0" smtClean="0">
                  <a:solidFill>
                    <a:schemeClr val="bg1"/>
                  </a:solidFill>
                  <a:latin typeface="+mj-lt"/>
                </a:rPr>
                <a:t>untalaiskuuleminen verkkovälitteisesti </a:t>
              </a:r>
              <a:endParaRPr lang="fi-FI" sz="2400" dirty="0">
                <a:solidFill>
                  <a:schemeClr val="bg1"/>
                </a:solidFill>
                <a:latin typeface="+mj-lt"/>
              </a:endParaRPr>
            </a:p>
          </p:txBody>
        </p:sp>
        <p:cxnSp>
          <p:nvCxnSpPr>
            <p:cNvPr id="8" name="Suora yhdysviiva 7">
              <a:extLst>
                <a:ext uri="{FF2B5EF4-FFF2-40B4-BE49-F238E27FC236}">
                  <a16:creationId xmlns:a16="http://schemas.microsoft.com/office/drawing/2014/main" id="{85A6FEB9-717D-4DAD-A141-CC6594F8E2DB}"/>
                </a:ext>
              </a:extLst>
            </p:cNvPr>
            <p:cNvCxnSpPr>
              <a:cxnSpLocks/>
            </p:cNvCxnSpPr>
            <p:nvPr/>
          </p:nvCxnSpPr>
          <p:spPr>
            <a:xfrm>
              <a:off x="1729145" y="2640277"/>
              <a:ext cx="5699853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8910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5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6092D2F-2392-4341-9800-E7BC65C3F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268073"/>
            <a:ext cx="8001000" cy="919258"/>
          </a:xfrm>
        </p:spPr>
        <p:txBody>
          <a:bodyPr/>
          <a:lstStyle/>
          <a:p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Inarin koulu - työvaiheita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6556E90-B927-4BD8-8153-B2107347C8BD}"/>
              </a:ext>
            </a:extLst>
          </p:cNvPr>
          <p:cNvSpPr>
            <a:spLocks noGrp="1"/>
          </p:cNvSpPr>
          <p:nvPr>
            <p:ph idx="10"/>
          </p:nvPr>
        </p:nvSpPr>
        <p:spPr>
          <a:solidFill>
            <a:schemeClr val="bg1"/>
          </a:solidFill>
          <a:ln w="12700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 smtClean="0">
                <a:solidFill>
                  <a:srgbClr val="000000"/>
                </a:solidFill>
              </a:rPr>
              <a:t>Tähän mennessä:</a:t>
            </a:r>
          </a:p>
          <a:p>
            <a:r>
              <a:rPr lang="fi-FI" dirty="0" smtClean="0">
                <a:solidFill>
                  <a:srgbClr val="000000"/>
                </a:solidFill>
              </a:rPr>
              <a:t>Kunnassa pohdittiin ensimmäisenä </a:t>
            </a:r>
          </a:p>
          <a:p>
            <a:pPr marL="825500" lvl="2" indent="-285750">
              <a:buFont typeface="Wingdings" panose="05000000000000000000" pitchFamily="2" charset="2"/>
              <a:buChar char="§"/>
            </a:pPr>
            <a:r>
              <a:rPr lang="fi-FI" dirty="0" smtClean="0">
                <a:solidFill>
                  <a:srgbClr val="000000"/>
                </a:solidFill>
              </a:rPr>
              <a:t>Kouluun tulevat toiminnot isossa kuvassa: SOTE, ruokapalvelu, yhteistyö</a:t>
            </a:r>
          </a:p>
          <a:p>
            <a:pPr marL="825500" lvl="2" indent="-285750">
              <a:buFont typeface="Wingdings" panose="05000000000000000000" pitchFamily="2" charset="2"/>
              <a:buChar char="§"/>
            </a:pPr>
            <a:r>
              <a:rPr lang="fi-FI" dirty="0">
                <a:solidFill>
                  <a:srgbClr val="000000"/>
                </a:solidFill>
              </a:rPr>
              <a:t>K</a:t>
            </a:r>
            <a:r>
              <a:rPr lang="fi-FI" dirty="0" smtClean="0">
                <a:solidFill>
                  <a:srgbClr val="000000"/>
                </a:solidFill>
              </a:rPr>
              <a:t>oulun paikka kolmesta vaihtoehdosta, mm. kaavatarkastelun perusteella: </a:t>
            </a:r>
          </a:p>
          <a:p>
            <a:pPr marL="825500" lvl="2" indent="-285750">
              <a:buFont typeface="Wingdings" panose="05000000000000000000" pitchFamily="2" charset="2"/>
              <a:buChar char="§"/>
            </a:pPr>
            <a:r>
              <a:rPr lang="fi-FI" dirty="0" smtClean="0">
                <a:solidFill>
                  <a:srgbClr val="000000"/>
                </a:solidFill>
              </a:rPr>
              <a:t>1. nykyinen paikka, 2. viereinen tontti, 3. urheilukeskus, - myös muita haarukoitiin </a:t>
            </a:r>
          </a:p>
          <a:p>
            <a:pPr marL="0" indent="0">
              <a:buNone/>
            </a:pPr>
            <a:endParaRPr lang="fi-F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9685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6092D2F-2392-4341-9800-E7BC65C3F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268073"/>
            <a:ext cx="8001000" cy="919258"/>
          </a:xfrm>
        </p:spPr>
        <p:txBody>
          <a:bodyPr/>
          <a:lstStyle/>
          <a:p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Inarin koulu - työvaiheita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6556E90-B927-4BD8-8153-B2107347C8BD}"/>
              </a:ext>
            </a:extLst>
          </p:cNvPr>
          <p:cNvSpPr>
            <a:spLocks noGrp="1"/>
          </p:cNvSpPr>
          <p:nvPr>
            <p:ph idx="10"/>
          </p:nvPr>
        </p:nvSpPr>
        <p:spPr>
          <a:solidFill>
            <a:schemeClr val="bg1"/>
          </a:solidFill>
          <a:ln w="12700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 smtClean="0">
                <a:solidFill>
                  <a:srgbClr val="000000"/>
                </a:solidFill>
              </a:rPr>
              <a:t>Tähän mennessä: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i-FI" dirty="0" smtClean="0">
                <a:solidFill>
                  <a:srgbClr val="000000"/>
                </a:solidFill>
              </a:rPr>
              <a:t>Valtuusto varannut suunnittelumäärärahan vuodelle 2020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i-FI" dirty="0" smtClean="0">
                <a:solidFill>
                  <a:srgbClr val="000000"/>
                </a:solidFill>
              </a:rPr>
              <a:t>Koulu aloittanut suunnittelun kuulemisin, kouluttautumalla ja työstämällä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i-FI" dirty="0" smtClean="0">
                <a:solidFill>
                  <a:srgbClr val="000000"/>
                </a:solidFill>
              </a:rPr>
              <a:t>Valmistelussa toiminnalliset tavoitteet ja vaatimukset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i-FI" dirty="0" smtClean="0">
                <a:solidFill>
                  <a:srgbClr val="000000"/>
                </a:solidFill>
              </a:rPr>
              <a:t>Suunnittelumäärärahaa ei ehditä käyttämään tänä vuonna vaan se siirretään vuodelle 2021</a:t>
            </a:r>
          </a:p>
          <a:p>
            <a:pPr marL="0" indent="0">
              <a:buNone/>
            </a:pPr>
            <a:endParaRPr lang="fi-F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0346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6092D2F-2392-4341-9800-E7BC65C3F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268073"/>
            <a:ext cx="8001000" cy="919258"/>
          </a:xfrm>
        </p:spPr>
        <p:txBody>
          <a:bodyPr/>
          <a:lstStyle/>
          <a:p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Inarin koulu - työvaiheita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6556E90-B927-4BD8-8153-B2107347C8BD}"/>
              </a:ext>
            </a:extLst>
          </p:cNvPr>
          <p:cNvSpPr>
            <a:spLocks noGrp="1"/>
          </p:cNvSpPr>
          <p:nvPr>
            <p:ph idx="10"/>
          </p:nvPr>
        </p:nvSpPr>
        <p:spPr>
          <a:solidFill>
            <a:schemeClr val="bg1"/>
          </a:solidFill>
          <a:ln w="12700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 smtClean="0">
                <a:solidFill>
                  <a:srgbClr val="000000"/>
                </a:solidFill>
              </a:rPr>
              <a:t>Tällä hetkellä: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fi-FI" dirty="0" smtClean="0">
                <a:solidFill>
                  <a:srgbClr val="000000"/>
                </a:solidFill>
              </a:rPr>
              <a:t>Arvioitu sidottavissa oleva budjetti 7,5 miljoonaa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fi-FI" dirty="0" smtClean="0">
                <a:solidFill>
                  <a:srgbClr val="000000"/>
                </a:solidFill>
              </a:rPr>
              <a:t>Painelaskelma toteutettava uudelleen koronasta johtuen, kunnan taloustoimi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fi-FI" dirty="0" smtClean="0">
                <a:solidFill>
                  <a:srgbClr val="000000"/>
                </a:solidFill>
              </a:rPr>
              <a:t>Työ toiminnallisten tavoitteiden ja vaatimusten parissa jatkuu 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fi-FI" dirty="0" smtClean="0">
                <a:solidFill>
                  <a:srgbClr val="000000"/>
                </a:solidFill>
              </a:rPr>
              <a:t>Tavoitteiden muokkaaminen mahdollista talousarvion rajoissa</a:t>
            </a:r>
          </a:p>
          <a:p>
            <a:pPr marL="0" indent="0">
              <a:buNone/>
            </a:pPr>
            <a:endParaRPr lang="fi-F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1775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6092D2F-2392-4341-9800-E7BC65C3F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268073"/>
            <a:ext cx="8001000" cy="919258"/>
          </a:xfrm>
        </p:spPr>
        <p:txBody>
          <a:bodyPr/>
          <a:lstStyle/>
          <a:p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Inarin koulu - työvaiheita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6556E90-B927-4BD8-8153-B2107347C8BD}"/>
              </a:ext>
            </a:extLst>
          </p:cNvPr>
          <p:cNvSpPr>
            <a:spLocks noGrp="1"/>
          </p:cNvSpPr>
          <p:nvPr>
            <p:ph idx="10"/>
          </p:nvPr>
        </p:nvSpPr>
        <p:spPr>
          <a:solidFill>
            <a:schemeClr val="bg1"/>
          </a:solidFill>
          <a:ln w="12700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 smtClean="0">
                <a:solidFill>
                  <a:srgbClr val="000000"/>
                </a:solidFill>
              </a:rPr>
              <a:t>Tulevaa: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fi-FI" dirty="0" smtClean="0">
                <a:solidFill>
                  <a:srgbClr val="000000"/>
                </a:solidFill>
              </a:rPr>
              <a:t>Painelaskelmasta todellinen resurssi alkuvuonna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fi-FI" dirty="0" smtClean="0">
                <a:solidFill>
                  <a:srgbClr val="000000"/>
                </a:solidFill>
              </a:rPr>
              <a:t>Suunnittelutyö omana työnä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fi-FI" dirty="0" smtClean="0">
                <a:solidFill>
                  <a:srgbClr val="000000"/>
                </a:solidFill>
              </a:rPr>
              <a:t>Tavoitteena kokonaisvastuurakentaminen, KVR, urakka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fi-FI" dirty="0" smtClean="0">
                <a:solidFill>
                  <a:srgbClr val="000000"/>
                </a:solidFill>
              </a:rPr>
              <a:t>Työmuotona ennen sitä suositeltu neuvottelumenettelyä</a:t>
            </a:r>
          </a:p>
          <a:p>
            <a:pPr marL="0" indent="0">
              <a:buNone/>
            </a:pPr>
            <a:endParaRPr lang="fi-F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5731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6092D2F-2392-4341-9800-E7BC65C3F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268073"/>
            <a:ext cx="8001000" cy="919258"/>
          </a:xfrm>
        </p:spPr>
        <p:txBody>
          <a:bodyPr/>
          <a:lstStyle/>
          <a:p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Inarin koulu -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realiteettejä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6556E90-B927-4BD8-8153-B2107347C8BD}"/>
              </a:ext>
            </a:extLst>
          </p:cNvPr>
          <p:cNvSpPr>
            <a:spLocks noGrp="1"/>
          </p:cNvSpPr>
          <p:nvPr>
            <p:ph idx="10"/>
          </p:nvPr>
        </p:nvSpPr>
        <p:spPr>
          <a:solidFill>
            <a:schemeClr val="bg1"/>
          </a:solidFill>
          <a:ln w="127000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 smtClean="0">
                <a:solidFill>
                  <a:srgbClr val="000000"/>
                </a:solidFill>
              </a:rPr>
              <a:t>Tulevaa: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fi-FI" dirty="0" smtClean="0">
                <a:solidFill>
                  <a:srgbClr val="000000"/>
                </a:solidFill>
              </a:rPr>
              <a:t>Nykyinen koulukiinteistö: koulu , asuntola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fi-FI" dirty="0" smtClean="0">
                <a:solidFill>
                  <a:srgbClr val="000000"/>
                </a:solidFill>
              </a:rPr>
              <a:t>Tuleva koulukiinteistö n. 2700-2900 m2</a:t>
            </a:r>
          </a:p>
          <a:p>
            <a:pPr lvl="1"/>
            <a:r>
              <a:rPr lang="fi-FI" dirty="0" smtClean="0">
                <a:solidFill>
                  <a:srgbClr val="000000"/>
                </a:solidFill>
              </a:rPr>
              <a:t>Esimerkkinä Utsjoen koulukeskus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i-FI" dirty="0" smtClean="0">
                <a:solidFill>
                  <a:srgbClr val="000000"/>
                </a:solidFill>
              </a:rPr>
              <a:t>1800 m2,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i-FI" dirty="0" smtClean="0">
                <a:solidFill>
                  <a:srgbClr val="000000"/>
                </a:solidFill>
              </a:rPr>
              <a:t>Kustannus 5,4 miljoonaa ilman irtokalusteita ja piharakentamista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i-FI" dirty="0" smtClean="0">
                <a:solidFill>
                  <a:srgbClr val="000000"/>
                </a:solidFill>
              </a:rPr>
              <a:t>Ei sisällä liikuntatiloja, käsityötä, nuorisotoimea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fi-FI" dirty="0" smtClean="0">
                <a:solidFill>
                  <a:srgbClr val="000000"/>
                </a:solidFill>
              </a:rPr>
              <a:t>Yhteistyö kokonaisuudessa on tarpeellinen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endParaRPr lang="fi-FI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fi-F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7132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624" y="71023"/>
            <a:ext cx="6889115" cy="495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266493"/>
      </p:ext>
    </p:extLst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234" y="162582"/>
            <a:ext cx="6249101" cy="476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353315"/>
      </p:ext>
    </p:extLst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6111D2B4-3382-4D02-90E1-F3ECEB8FF44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397" y="-672217"/>
            <a:ext cx="9475397" cy="6120000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113750B2-866D-489A-ADB5-D1E7DD4255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2425" y="-499230"/>
            <a:ext cx="6018663" cy="5947013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F13E2A2D-E4C8-429D-A1C3-3A235808011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87976" y="4708478"/>
            <a:ext cx="687784" cy="37303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9955B83-2852-4C75-865D-F61A42061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4498" y="2278320"/>
            <a:ext cx="4052257" cy="586860"/>
          </a:xfrm>
        </p:spPr>
        <p:txBody>
          <a:bodyPr/>
          <a:lstStyle/>
          <a:p>
            <a:r>
              <a:rPr lang="fi-FI" dirty="0"/>
              <a:t>Inarissa tuntee elävänsä</a:t>
            </a:r>
          </a:p>
        </p:txBody>
      </p:sp>
    </p:spTree>
    <p:extLst>
      <p:ext uri="{BB962C8B-B14F-4D97-AF65-F5344CB8AC3E}">
        <p14:creationId xmlns:p14="http://schemas.microsoft.com/office/powerpoint/2010/main" val="159977550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ccel="6000" decel="6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0" fill="hold"/>
                                        <p:tgtEl>
                                          <p:spTgt spid="4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Tumman pohjan tausta">
  <a:themeElements>
    <a:clrScheme name="Inari perus">
      <a:dk1>
        <a:srgbClr val="6E6E6E"/>
      </a:dk1>
      <a:lt1>
        <a:srgbClr val="FFFFFF"/>
      </a:lt1>
      <a:dk2>
        <a:srgbClr val="323232"/>
      </a:dk2>
      <a:lt2>
        <a:srgbClr val="DCDCDC"/>
      </a:lt2>
      <a:accent1>
        <a:srgbClr val="FFFFFF"/>
      </a:accent1>
      <a:accent2>
        <a:srgbClr val="0D7075"/>
      </a:accent2>
      <a:accent3>
        <a:srgbClr val="BCAF82"/>
      </a:accent3>
      <a:accent4>
        <a:srgbClr val="472B00"/>
      </a:accent4>
      <a:accent5>
        <a:srgbClr val="214418"/>
      </a:accent5>
      <a:accent6>
        <a:srgbClr val="083213"/>
      </a:accent6>
      <a:hlink>
        <a:srgbClr val="464646"/>
      </a:hlink>
      <a:folHlink>
        <a:srgbClr val="464646"/>
      </a:folHlink>
    </a:clrScheme>
    <a:fontScheme name="Inari fonts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9050">
          <a:solidFill>
            <a:schemeClr val="tx2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2">
            <a:lumMod val="10000"/>
          </a:schemeClr>
        </a:solidFill>
        <a:ln w="44450" cap="sq">
          <a:solidFill>
            <a:schemeClr val="bg1"/>
          </a:solidFill>
          <a:miter lim="800000"/>
        </a:ln>
      </a:spPr>
      <a:bodyPr wrap="square" lIns="360000" tIns="108000" bIns="108000" rtlCol="0" anchor="ctr" anchorCtr="0">
        <a:spAutoFit/>
      </a:bodyPr>
      <a:lstStyle>
        <a:defPPr algn="l">
          <a:defRPr sz="2400" dirty="0">
            <a:solidFill>
              <a:schemeClr val="bg1"/>
            </a:solidFill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Pn peruspohja.pptx" id="{9261E8B8-76ED-4693-AF62-58D2B3A46C64}" vid="{010992F4-0D70-4700-8887-128AD5D37FDB}"/>
    </a:ext>
  </a:extLst>
</a:theme>
</file>

<file path=ppt/theme/theme2.xml><?xml version="1.0" encoding="utf-8"?>
<a:theme xmlns:a="http://schemas.openxmlformats.org/drawingml/2006/main" name="Valkoisen taustan pohja">
  <a:themeElements>
    <a:clrScheme name="Inari mukautettu">
      <a:dk1>
        <a:srgbClr val="6E6E6E"/>
      </a:dk1>
      <a:lt1>
        <a:srgbClr val="FFFFFF"/>
      </a:lt1>
      <a:dk2>
        <a:srgbClr val="323232"/>
      </a:dk2>
      <a:lt2>
        <a:srgbClr val="DCDCDC"/>
      </a:lt2>
      <a:accent1>
        <a:srgbClr val="323232"/>
      </a:accent1>
      <a:accent2>
        <a:srgbClr val="0D7075"/>
      </a:accent2>
      <a:accent3>
        <a:srgbClr val="BCAF82"/>
      </a:accent3>
      <a:accent4>
        <a:srgbClr val="472B00"/>
      </a:accent4>
      <a:accent5>
        <a:srgbClr val="214418"/>
      </a:accent5>
      <a:accent6>
        <a:srgbClr val="083213"/>
      </a:accent6>
      <a:hlink>
        <a:srgbClr val="464646"/>
      </a:hlink>
      <a:folHlink>
        <a:srgbClr val="464646"/>
      </a:folHlink>
    </a:clrScheme>
    <a:fontScheme name="Inari fonts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umman pohjan tausta">
  <a:themeElements>
    <a:clrScheme name="Inari perus">
      <a:dk1>
        <a:srgbClr val="6E6E6E"/>
      </a:dk1>
      <a:lt1>
        <a:srgbClr val="FFFFFF"/>
      </a:lt1>
      <a:dk2>
        <a:srgbClr val="323232"/>
      </a:dk2>
      <a:lt2>
        <a:srgbClr val="DCDCDC"/>
      </a:lt2>
      <a:accent1>
        <a:srgbClr val="FFFFFF"/>
      </a:accent1>
      <a:accent2>
        <a:srgbClr val="0D7075"/>
      </a:accent2>
      <a:accent3>
        <a:srgbClr val="BCAF82"/>
      </a:accent3>
      <a:accent4>
        <a:srgbClr val="472B00"/>
      </a:accent4>
      <a:accent5>
        <a:srgbClr val="214418"/>
      </a:accent5>
      <a:accent6>
        <a:srgbClr val="083213"/>
      </a:accent6>
      <a:hlink>
        <a:srgbClr val="464646"/>
      </a:hlink>
      <a:folHlink>
        <a:srgbClr val="464646"/>
      </a:folHlink>
    </a:clrScheme>
    <a:fontScheme name="Inari fonts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9050">
          <a:solidFill>
            <a:schemeClr val="tx2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2">
            <a:lumMod val="10000"/>
          </a:schemeClr>
        </a:solidFill>
        <a:ln w="44450" cap="sq">
          <a:solidFill>
            <a:schemeClr val="bg1"/>
          </a:solidFill>
          <a:miter lim="800000"/>
        </a:ln>
      </a:spPr>
      <a:bodyPr wrap="square" lIns="360000" tIns="108000" bIns="108000" rtlCol="0" anchor="ctr" anchorCtr="0">
        <a:spAutoFit/>
      </a:bodyPr>
      <a:lstStyle>
        <a:defPPr algn="l">
          <a:defRPr sz="2400" dirty="0">
            <a:solidFill>
              <a:schemeClr val="bg1"/>
            </a:solidFill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Pn peruspohja.pptx" id="{9261E8B8-76ED-4693-AF62-58D2B3A46C64}" vid="{010992F4-0D70-4700-8887-128AD5D37FDB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19131</TotalTime>
  <Words>196</Words>
  <Application>Microsoft Office PowerPoint</Application>
  <PresentationFormat>Näytössä katseltava esitys (16:9)</PresentationFormat>
  <Paragraphs>36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9</vt:i4>
      </vt:variant>
    </vt:vector>
  </HeadingPairs>
  <TitlesOfParts>
    <vt:vector size="17" baseType="lpstr">
      <vt:lpstr>Avenir Next LT Pro</vt:lpstr>
      <vt:lpstr>Wingdings</vt:lpstr>
      <vt:lpstr>Arial</vt:lpstr>
      <vt:lpstr>OP Chevin Pro Light</vt:lpstr>
      <vt:lpstr>Calibri</vt:lpstr>
      <vt:lpstr>Tumman pohjan tausta</vt:lpstr>
      <vt:lpstr>Valkoisen taustan pohja</vt:lpstr>
      <vt:lpstr>1_Tumman pohjan tausta</vt:lpstr>
      <vt:lpstr>PowerPoint-esitys</vt:lpstr>
      <vt:lpstr>Inarin koulu - työvaiheita </vt:lpstr>
      <vt:lpstr>Inarin koulu - työvaiheita </vt:lpstr>
      <vt:lpstr>Inarin koulu - työvaiheita </vt:lpstr>
      <vt:lpstr>Inarin koulu - työvaiheita </vt:lpstr>
      <vt:lpstr>Inarin koulu - realiteettejä </vt:lpstr>
      <vt:lpstr>PowerPoint-esitys</vt:lpstr>
      <vt:lpstr>PowerPoint-esitys</vt:lpstr>
      <vt:lpstr>Inarissa tuntee elävänsä</vt:lpstr>
    </vt:vector>
  </TitlesOfParts>
  <Company>Inari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OPn PP-esityksen teko-ohje</dc:title>
  <dc:creator>Janne Pallari</dc:creator>
  <cp:lastModifiedBy>Ilkka Korhonen</cp:lastModifiedBy>
  <cp:revision>498</cp:revision>
  <cp:lastPrinted>2018-05-29T05:39:28Z</cp:lastPrinted>
  <dcterms:created xsi:type="dcterms:W3CDTF">2017-04-10T13:42:57Z</dcterms:created>
  <dcterms:modified xsi:type="dcterms:W3CDTF">2020-11-06T07:21:11Z</dcterms:modified>
</cp:coreProperties>
</file>