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98" d="100"/>
          <a:sy n="98" d="100"/>
        </p:scale>
        <p:origin x="84" y="5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F28DF3-F0A2-4A60-1A9C-D195F6A5E9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D9CC396-BCB5-3F67-183B-5E50BC0D2E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BBD3011-3470-43A7-1E39-8541B7B3D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8CC28-9A4D-47F5-9F7D-0FF6A39DBE7E}" type="datetimeFigureOut">
              <a:rPr lang="fi-FI" smtClean="0"/>
              <a:t>24.4.2026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F451A6A-A5A8-5311-88E4-D127F6149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5E15B7B-7091-39BF-DF38-5AA3D1A4A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9A19F-F68D-4927-9E13-D28C771E1D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44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BE4191-DEDA-3357-201E-B78B6BF0E8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B83B18D-79B8-83A0-8AD6-04B16B9DE2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50241DA-33E6-D7AD-C7A7-B99C9C29D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8CC28-9A4D-47F5-9F7D-0FF6A39DBE7E}" type="datetimeFigureOut">
              <a:rPr lang="fi-FI" smtClean="0"/>
              <a:t>24.4.2026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AD63DC1-4416-CDD3-1422-6D750A8C1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4BD8624-DE4F-5DB3-2278-6E7616166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9A19F-F68D-4927-9E13-D28C771E1D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0799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D0870720-D591-0ABE-5034-B41BF4F4A9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E6B1CAD-A950-69BD-BC1D-8947524D39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F3D8A32-B607-922E-04F5-E2171CBAB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8CC28-9A4D-47F5-9F7D-0FF6A39DBE7E}" type="datetimeFigureOut">
              <a:rPr lang="fi-FI" smtClean="0"/>
              <a:t>24.4.2026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F4133DC-99CA-2992-2ECD-D1710A791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B1418E6-B4B6-C987-DABD-C5D9566BF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9A19F-F68D-4927-9E13-D28C771E1D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0562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9FAB6E-DDFF-0C98-5933-5D58D9D00E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D0487F2-B02E-190F-6CC1-3FB25B8B8E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39C7FC6-FDFB-112F-CE26-71E24084E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8CC28-9A4D-47F5-9F7D-0FF6A39DBE7E}" type="datetimeFigureOut">
              <a:rPr lang="fi-FI" smtClean="0"/>
              <a:t>24.4.2026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85118FD-D713-95C3-20A3-882CC1DA9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846BEA1-AF7B-C7BD-C040-6B31AB2BC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9A19F-F68D-4927-9E13-D28C771E1D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648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9D08B1A-BC4C-0E6C-7EF7-50608D4F1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C906865-EE1A-2207-EE50-CE2D2B8C13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EB54902-79EE-41AE-7BD3-049E695FC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8CC28-9A4D-47F5-9F7D-0FF6A39DBE7E}" type="datetimeFigureOut">
              <a:rPr lang="fi-FI" smtClean="0"/>
              <a:t>24.4.2026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BB0224A-90BA-FCC5-6BD7-B2ABEF63C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A330985-3EB7-FA22-5C61-FF4236349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9A19F-F68D-4927-9E13-D28C771E1D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8092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974FA0-6CDC-59AF-82AB-9B1BC9D78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546386B-939A-C1EA-DCEC-212BA0F644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BCA3118-0273-FE86-954B-A3498BBEB1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01F2AE3-EBF9-BD81-7347-002FA9DF0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8CC28-9A4D-47F5-9F7D-0FF6A39DBE7E}" type="datetimeFigureOut">
              <a:rPr lang="fi-FI" smtClean="0"/>
              <a:t>24.4.2026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377C3F1-C853-6236-DB27-2EF108430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E3E42D5-1397-F20F-85B3-6BDBC67EB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9A19F-F68D-4927-9E13-D28C771E1D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0826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ED5576-FC6C-29FF-3158-A6CCE49A1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528E197-4283-0E04-8847-FCF45340E3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F022420-889A-8149-B0BE-7D7BBAEB4F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BDFEFEBE-622F-4BDD-B7E5-1B619D22C2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24BA078E-C2A5-08AF-B8A8-6A326D4BE1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B2F08688-D2DB-94D6-D7DF-281DF93CF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8CC28-9A4D-47F5-9F7D-0FF6A39DBE7E}" type="datetimeFigureOut">
              <a:rPr lang="fi-FI" smtClean="0"/>
              <a:t>24.4.2026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4C770CC-4048-51B4-1A5D-0E444EB45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8FCB2F3-4246-FBE8-3697-6B2CBEB78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9A19F-F68D-4927-9E13-D28C771E1D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2145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926F569-4ACC-E360-3FE6-65CBA0266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193D7AF-5CB2-6456-D1F0-A4B380E7A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8CC28-9A4D-47F5-9F7D-0FF6A39DBE7E}" type="datetimeFigureOut">
              <a:rPr lang="fi-FI" smtClean="0"/>
              <a:t>24.4.2026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1F20FAA-8A5D-3D70-30D3-FD4D87815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2AA7A65-B8B3-C130-477B-8C5001525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9A19F-F68D-4927-9E13-D28C771E1D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4983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E22AD1C-D5A0-DBAE-A928-991E26A3A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8CC28-9A4D-47F5-9F7D-0FF6A39DBE7E}" type="datetimeFigureOut">
              <a:rPr lang="fi-FI" smtClean="0"/>
              <a:t>24.4.2026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AA6E29D7-A1A4-2C7A-225B-2ACE71DEF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6E33AB6-03F9-9A09-E59B-716884DF2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9A19F-F68D-4927-9E13-D28C771E1D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8587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05FE45-0A71-985A-6D64-0A9684D4B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8FE7AA6-B30A-7FDD-8061-1B326743D8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526FC7E-C228-5E03-29D1-4A76C5CE3F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AABE6F7-7C5D-6735-C5F0-418B63E1F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8CC28-9A4D-47F5-9F7D-0FF6A39DBE7E}" type="datetimeFigureOut">
              <a:rPr lang="fi-FI" smtClean="0"/>
              <a:t>24.4.2026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AE33290-1EBB-4C6F-0962-0CC2C410A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4EA6729-A41C-9E4D-AA21-4E3A3955E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9A19F-F68D-4927-9E13-D28C771E1D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8795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D10E1A3-360F-F45E-0A28-4A2649A03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863AEA5F-8419-46F2-3970-3666AD01B1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A9B1F58-F658-61F6-180A-0C0C6F7CF3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12F6BBA-135E-6E4A-4F0F-6600BEB67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8CC28-9A4D-47F5-9F7D-0FF6A39DBE7E}" type="datetimeFigureOut">
              <a:rPr lang="fi-FI" smtClean="0"/>
              <a:t>24.4.2026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96BB732-661B-7051-00DB-61128E112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EEC307E-4FAA-1525-2B00-C82BDE64A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9A19F-F68D-4927-9E13-D28C771E1D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860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3C4A30DC-1110-B19E-F9C8-42BA78B7E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D7A1D64-2F3F-B8E0-50CA-BC898841AF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C021F14-A3A0-B2E2-95CD-FF5CDBDDAE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98CC28-9A4D-47F5-9F7D-0FF6A39DBE7E}" type="datetimeFigureOut">
              <a:rPr lang="fi-FI" smtClean="0"/>
              <a:t>24.4.2026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BF3F1B7-A511-A50B-3F9F-BC987BF4CD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789EF02-CC30-BA59-28BB-4725EECC89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99A19F-F68D-4927-9E13-D28C771E1D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7053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CC07320-C2CA-4E29-8481-9D9E143C7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651432E4-3B20-D6D2-2719-CB5A629270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4" r="9837"/>
          <a:stretch>
            <a:fillRect/>
          </a:stretch>
        </p:blipFill>
        <p:spPr>
          <a:xfrm>
            <a:off x="1" y="10"/>
            <a:ext cx="9669642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178FB36B-5BFE-42CA-BC60-1115E0D95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5D0D03A-8D27-6A84-703D-A30E2F7A51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35402" y="743447"/>
            <a:ext cx="3445765" cy="3692028"/>
          </a:xfrm>
          <a:noFill/>
        </p:spPr>
        <p:txBody>
          <a:bodyPr>
            <a:normAutofit/>
          </a:bodyPr>
          <a:lstStyle/>
          <a:p>
            <a:pPr algn="l"/>
            <a:r>
              <a:rPr lang="fi-FI" sz="5200"/>
              <a:t>Tämä on koe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1E9DD2F-F2A9-FCAF-10AA-5CFC7336D9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35403" y="4629234"/>
            <a:ext cx="3445766" cy="1485319"/>
          </a:xfrm>
          <a:noFill/>
        </p:spPr>
        <p:txBody>
          <a:bodyPr>
            <a:normAutofit/>
          </a:bodyPr>
          <a:lstStyle/>
          <a:p>
            <a:pPr algn="l"/>
            <a:r>
              <a:rPr lang="fi-FI" dirty="0"/>
              <a:t>Miten siirrän PowerPoint-esityksen </a:t>
            </a:r>
            <a:r>
              <a:rPr lang="fi-FI" dirty="0" err="1"/>
              <a:t>Pedanettiin</a:t>
            </a:r>
            <a:r>
              <a:rPr lang="fi-FI" dirty="0"/>
              <a:t>?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1272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</Words>
  <Application>Microsoft Office PowerPoint</Application>
  <PresentationFormat>Laajakuva</PresentationFormat>
  <Paragraphs>2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Office-teema</vt:lpstr>
      <vt:lpstr>Tämä on koe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Kauppinen Johanna</dc:creator>
  <cp:lastModifiedBy>Kauppinen Johanna</cp:lastModifiedBy>
  <cp:revision>1</cp:revision>
  <dcterms:created xsi:type="dcterms:W3CDTF">2026-04-24T09:22:51Z</dcterms:created>
  <dcterms:modified xsi:type="dcterms:W3CDTF">2026-04-24T09:24:28Z</dcterms:modified>
</cp:coreProperties>
</file>