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3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Piilokiusaaminen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278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6000" dirty="0"/>
              <a:t>Millaisia piilokiusaamisen muotoja meidän koulussamme on?</a:t>
            </a:r>
          </a:p>
        </p:txBody>
      </p:sp>
    </p:spTree>
    <p:extLst>
      <p:ext uri="{BB962C8B-B14F-4D97-AF65-F5344CB8AC3E}">
        <p14:creationId xmlns:p14="http://schemas.microsoft.com/office/powerpoint/2010/main" val="2902485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voi olla piilokiusaaminen?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Ota paperi.</a:t>
            </a:r>
          </a:p>
          <a:p>
            <a:endParaRPr lang="fi-FI" dirty="0"/>
          </a:p>
          <a:p>
            <a:r>
              <a:rPr lang="fi-FI" dirty="0" smtClean="0"/>
              <a:t>Kirjoita 3 minuutin aikana paperille</a:t>
            </a:r>
          </a:p>
          <a:p>
            <a:endParaRPr lang="fi-FI" dirty="0"/>
          </a:p>
          <a:p>
            <a:r>
              <a:rPr lang="fi-FI" dirty="0" smtClean="0"/>
              <a:t>Niin monta asiaa kuin luulet piilokiusaamiseen liittyvän.</a:t>
            </a:r>
          </a:p>
          <a:p>
            <a:endParaRPr lang="fi-FI" dirty="0"/>
          </a:p>
          <a:p>
            <a:r>
              <a:rPr lang="fi-FI" u="sng" dirty="0" smtClean="0"/>
              <a:t>Työskentely on itsenäistä sekä hiljaista.</a:t>
            </a:r>
          </a:p>
        </p:txBody>
      </p:sp>
    </p:spTree>
    <p:extLst>
      <p:ext uri="{BB962C8B-B14F-4D97-AF65-F5344CB8AC3E}">
        <p14:creationId xmlns:p14="http://schemas.microsoft.com/office/powerpoint/2010/main" val="418690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Valitse asioista 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jonka käyt vuorollasi kirjoittamassa taululle.</a:t>
            </a:r>
          </a:p>
          <a:p>
            <a:r>
              <a:rPr lang="fi-FI" dirty="0" smtClean="0"/>
              <a:t>- koeta valita sellainen, jota ei ole jo kirjoitettu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246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Kiusaamisen piilossa olevat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Kiusaamista voi tapahtua piilossa kahdella eri tavalla:</a:t>
            </a:r>
          </a:p>
          <a:p>
            <a:endParaRPr lang="fi-FI" dirty="0"/>
          </a:p>
          <a:p>
            <a:r>
              <a:rPr lang="fi-FI" dirty="0" smtClean="0"/>
              <a:t>1. Kiusatulle voidaan antaa ristiriitaisia viestejä. Mitä tällä tarkoitetaan?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2. Kiusaaminen tapahtuu kiertoteitse. Mitä tällä tarkoitetaan?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6468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Ristiriitaiset viestit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862668"/>
            <a:ext cx="10058400" cy="140131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Harjoitellaan ristiriitaisten viestien lähettämistä ja vastaanottamista.</a:t>
            </a:r>
          </a:p>
          <a:p>
            <a:pPr marL="0" indent="0">
              <a:buNone/>
            </a:pPr>
            <a:r>
              <a:rPr lang="fi-FI" dirty="0" smtClean="0"/>
              <a:t>Arvotun parin kanssa tulette luokan eteen.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Toinen sanoo viestin ja toinen kuuntelee sen.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960433" y="3389295"/>
            <a:ext cx="10058400" cy="9287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Kiertoteitse</a:t>
            </a: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-1552614" y="3853648"/>
            <a:ext cx="10058400" cy="18051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fi-FI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fi-FI" dirty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1097280" y="4235376"/>
            <a:ext cx="10058400" cy="14013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fi-FI" dirty="0" smtClean="0"/>
              <a:t>Lue lapusta tilanne. Mitä tapahtuu seuraavaksi?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fi-FI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918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Kiusaamisen piilossa olevat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Kiusaamista voi tapahtua piilossa kahdella eri tavalla:</a:t>
            </a:r>
          </a:p>
          <a:p>
            <a:endParaRPr lang="fi-FI" dirty="0"/>
          </a:p>
          <a:p>
            <a:r>
              <a:rPr lang="fi-FI" dirty="0"/>
              <a:t>1. Kiusatulle voidaan antaa ristiriitaisia viestejä. Mitä tällä tarkoitetaan?</a:t>
            </a:r>
          </a:p>
          <a:p>
            <a:r>
              <a:rPr lang="fi-FI" dirty="0" smtClean="0"/>
              <a:t>- sanoilla saatetaan viestittää jotain myönteistä (Esimerkiksi: ”Onpa kiva takki”), mutta samalla eleet ja ilmeet paljastavat, että viestin todellinen sisältö on halveksiva ja on sillä on tarkoitus loukata.</a:t>
            </a:r>
          </a:p>
          <a:p>
            <a:endParaRPr lang="fi-FI" dirty="0"/>
          </a:p>
          <a:p>
            <a:r>
              <a:rPr lang="fi-FI" dirty="0"/>
              <a:t>2. Kiusaaminen tapahtuu kiertoteitse. Mitä tällä tarkoitetaan?</a:t>
            </a:r>
          </a:p>
          <a:p>
            <a:r>
              <a:rPr lang="fi-FI" dirty="0" smtClean="0"/>
              <a:t>- Kiusaaminen ei tapahdu kasvokkain, vaan kiusaajan aikaan saama haitta välittyy muiden ihmisten kautta (selän takana puhuminen, negatiivisen vaikutelman luominen kiusatusta)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8392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aikuisen on hankala puuttua piilokiusaamiseen?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Koska kiusaaminen tapahtuu epäsuorasti ja piilossa</a:t>
            </a:r>
          </a:p>
          <a:p>
            <a:endParaRPr lang="fi-FI" dirty="0"/>
          </a:p>
          <a:p>
            <a:r>
              <a:rPr lang="fi-FI" dirty="0" smtClean="0"/>
              <a:t>Sitä on vaikea tunnistaa</a:t>
            </a:r>
          </a:p>
          <a:p>
            <a:endParaRPr lang="fi-FI" dirty="0"/>
          </a:p>
          <a:p>
            <a:r>
              <a:rPr lang="fi-FI" dirty="0" smtClean="0"/>
              <a:t>Sitä on vaikea edes selittää</a:t>
            </a:r>
          </a:p>
          <a:p>
            <a:endParaRPr lang="fi-FI" dirty="0"/>
          </a:p>
          <a:p>
            <a:r>
              <a:rPr lang="fi-FI" dirty="0" smtClean="0"/>
              <a:t>On vaikeaa todistaa, että kiusaamista on tapahtunut tai että kiusaaja oikeasti tarkoitti pahaa.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9502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Kiusaaminen piilossa olevat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Oletko kohdannut internetin / </a:t>
            </a:r>
            <a:r>
              <a:rPr lang="fi-FI" sz="2800" dirty="0" err="1" smtClean="0"/>
              <a:t>somen</a:t>
            </a:r>
            <a:r>
              <a:rPr lang="fi-FI" sz="2800" dirty="0" smtClean="0"/>
              <a:t> kautta tapahtuvaa kiusaamista?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 smtClean="0"/>
              <a:t>Esimerkkejä?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 smtClean="0"/>
              <a:t>Ovatko sinun vanhempasi tietoisia kaikesta siitä, mitä teet internetissä?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23027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aikuisen/kiusatun on hankala puuttua nettikiusaamiseen?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827073"/>
            <a:ext cx="10058400" cy="4023360"/>
          </a:xfrm>
        </p:spPr>
        <p:txBody>
          <a:bodyPr/>
          <a:lstStyle/>
          <a:p>
            <a:r>
              <a:rPr lang="fi-FI" dirty="0" smtClean="0"/>
              <a:t>1. Usein kiusatut eivät tiedät kiusaajan henkilöllisyyttä.</a:t>
            </a:r>
          </a:p>
          <a:p>
            <a:endParaRPr lang="fi-FI" dirty="0"/>
          </a:p>
          <a:p>
            <a:r>
              <a:rPr lang="fi-FI" dirty="0" smtClean="0"/>
              <a:t>2. Kiusaaminen ulottuu paikkoihin, joissa ennen oltiin turvassa, kuten kotiin.</a:t>
            </a:r>
          </a:p>
          <a:p>
            <a:endParaRPr lang="fi-FI" dirty="0"/>
          </a:p>
          <a:p>
            <a:r>
              <a:rPr lang="fi-FI" dirty="0" smtClean="0"/>
              <a:t>3. Kiusattu pelkää tulevansa rangaistuksi, jos kertoo nettikiusaamisesta vanhemmilleen tai opettajalleen.</a:t>
            </a:r>
          </a:p>
          <a:p>
            <a:endParaRPr lang="fi-FI" dirty="0"/>
          </a:p>
          <a:p>
            <a:r>
              <a:rPr lang="fi-FI" dirty="0" smtClean="0"/>
              <a:t>4. Toiminta tapahtuu anonyymisti, joten myös vastuuta on helpompi paeta, niin kiusaajien kuin sivustaseuraajien.</a:t>
            </a:r>
          </a:p>
        </p:txBody>
      </p:sp>
    </p:spTree>
    <p:extLst>
      <p:ext uri="{BB962C8B-B14F-4D97-AF65-F5344CB8AC3E}">
        <p14:creationId xmlns:p14="http://schemas.microsoft.com/office/powerpoint/2010/main" val="795888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</TotalTime>
  <Words>341</Words>
  <Application>Microsoft Office PowerPoint</Application>
  <PresentationFormat>Laajakuva</PresentationFormat>
  <Paragraphs>57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</vt:lpstr>
      <vt:lpstr>Piilokiusaaminen</vt:lpstr>
      <vt:lpstr>Mitä voi olla piilokiusaaminen?</vt:lpstr>
      <vt:lpstr>Valitse asioista 1</vt:lpstr>
      <vt:lpstr>Kiusaamisen piilossa olevat muodot</vt:lpstr>
      <vt:lpstr> Ristiriitaiset viestit</vt:lpstr>
      <vt:lpstr>Kiusaamisen piilossa olevat muodot</vt:lpstr>
      <vt:lpstr>Miksi aikuisen on hankala puuttua piilokiusaamiseen?</vt:lpstr>
      <vt:lpstr>Kiusaaminen piilossa olevat muodot</vt:lpstr>
      <vt:lpstr>Miksi aikuisen/kiusatun on hankala puuttua nettikiusaamiseen?</vt:lpstr>
      <vt:lpstr>PowerPoint-esitys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Piilokiusaaminen</dc:title>
  <dc:creator>Miinalainen Laura</dc:creator>
  <cp:lastModifiedBy>Miinalainen Laura</cp:lastModifiedBy>
  <cp:revision>7</cp:revision>
  <dcterms:created xsi:type="dcterms:W3CDTF">2016-12-07T07:33:53Z</dcterms:created>
  <dcterms:modified xsi:type="dcterms:W3CDTF">2016-12-07T08:34:40Z</dcterms:modified>
</cp:coreProperties>
</file>