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ECB49825-A0B3-407C-8F97-04585A7675A9}">
          <p14:sldIdLst>
            <p14:sldId id="256"/>
            <p14:sldId id="261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79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89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4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14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140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74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300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654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20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33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80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D8AF7-09F3-4681-8C84-410DD7419C8C}" type="datetimeFigureOut">
              <a:rPr lang="fi-FI" smtClean="0"/>
              <a:t>10.11.2016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B898-0540-4193-8C58-39C68886BD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21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Kaveritaidot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999" y="3509963"/>
            <a:ext cx="4010002" cy="25904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5082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Tutustumisruudukko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972014" y="1895706"/>
            <a:ext cx="103817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1. Saat ruudukon.</a:t>
            </a:r>
          </a:p>
          <a:p>
            <a:endParaRPr lang="fi-FI" sz="2000" dirty="0"/>
          </a:p>
          <a:p>
            <a:r>
              <a:rPr lang="fi-FI" sz="2000" dirty="0" smtClean="0"/>
              <a:t>2. Liiku luvan saatuasi luokassa ja yritä saada jokaiseen ruutuun eri luokkakaverin nimi.</a:t>
            </a:r>
          </a:p>
          <a:p>
            <a:endParaRPr lang="fi-FI" sz="2000" dirty="0"/>
          </a:p>
          <a:p>
            <a:r>
              <a:rPr lang="fi-FI" sz="2000" dirty="0" smtClean="0"/>
              <a:t>3.Ruudussa on yksi lause. </a:t>
            </a:r>
          </a:p>
          <a:p>
            <a:endParaRPr lang="fi-FI" sz="2000" dirty="0"/>
          </a:p>
          <a:p>
            <a:r>
              <a:rPr lang="fi-FI" sz="2000" dirty="0" smtClean="0"/>
              <a:t>4. Kysy lause joltain luokkakaveriltasi ja jos hän on samaa mieltä, niin kirjoita hänen nimensä ruutuun.</a:t>
            </a:r>
          </a:p>
          <a:p>
            <a:endParaRPr lang="fi-FI" sz="2000" dirty="0" smtClean="0"/>
          </a:p>
          <a:p>
            <a:r>
              <a:rPr lang="fi-FI" sz="2000" dirty="0" smtClean="0"/>
              <a:t>5. Etsi sitten toinen luokkakaveri ja kysy uusi asia toiselta luokkakaverilta.</a:t>
            </a:r>
          </a:p>
          <a:p>
            <a:endParaRPr lang="fi-FI" sz="2000" dirty="0"/>
          </a:p>
          <a:p>
            <a:r>
              <a:rPr lang="fi-FI" sz="2000" dirty="0" smtClean="0"/>
              <a:t>6. Kun olet saanut ruudukon valmiiksi, mene istumaan omalle paikallesi ja odota lisäohjeita.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47477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08302" y="365125"/>
            <a:ext cx="9045498" cy="1325563"/>
          </a:xfrm>
        </p:spPr>
        <p:txBody>
          <a:bodyPr/>
          <a:lstStyle/>
          <a:p>
            <a:r>
              <a:rPr lang="fi-FI" dirty="0" smtClean="0"/>
              <a:t>Selviääkö tässä maailmassa yksin?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45" y="1690688"/>
            <a:ext cx="4147682" cy="31107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10" y="1690688"/>
            <a:ext cx="3836478" cy="29924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Tekstiruutu 8"/>
          <p:cNvSpPr txBox="1"/>
          <p:nvPr/>
        </p:nvSpPr>
        <p:spPr>
          <a:xfrm>
            <a:off x="4460488" y="5330284"/>
            <a:ext cx="353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Mieti hetki itseksesi</a:t>
            </a:r>
          </a:p>
          <a:p>
            <a:endParaRPr lang="fi-FI" dirty="0"/>
          </a:p>
          <a:p>
            <a:r>
              <a:rPr lang="fi-FI" dirty="0" smtClean="0"/>
              <a:t>Missä kaikissa tilanteissa tarvitsee olla 2 tai useampi ihminen?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85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 tulee riita kaverin kanssa…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Mieti seuraavia</a:t>
            </a:r>
          </a:p>
          <a:p>
            <a:pPr marL="0" indent="0"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Onko hyötyä toisen syyttelystä?</a:t>
            </a:r>
          </a:p>
          <a:p>
            <a:pPr>
              <a:buFontTx/>
              <a:buChar char="-"/>
            </a:pPr>
            <a:r>
              <a:rPr lang="fi-FI" dirty="0" smtClean="0"/>
              <a:t>Voinko minä muuttaa toisen käytöstä?</a:t>
            </a:r>
          </a:p>
          <a:p>
            <a:pPr>
              <a:buFontTx/>
              <a:buChar char="-"/>
            </a:pPr>
            <a:r>
              <a:rPr lang="fi-FI" dirty="0" smtClean="0"/>
              <a:t>Onko ainut tapani reagoida näin?</a:t>
            </a:r>
          </a:p>
          <a:p>
            <a:pPr>
              <a:buFontTx/>
              <a:buChar char="-"/>
            </a:pPr>
            <a:r>
              <a:rPr lang="fi-FI" dirty="0" smtClean="0"/>
              <a:t>Voinko saada kavereita olemalla aina vain johtaja?</a:t>
            </a:r>
          </a:p>
          <a:p>
            <a:pPr>
              <a:buFontTx/>
              <a:buChar char="-"/>
            </a:pPr>
            <a:r>
              <a:rPr lang="fi-FI" dirty="0" smtClean="0"/>
              <a:t>Teenkö jotain, joka saa toisen ärsyyntymään?</a:t>
            </a:r>
          </a:p>
          <a:p>
            <a:pPr>
              <a:buFontTx/>
              <a:buChar char="-"/>
            </a:pPr>
            <a:r>
              <a:rPr lang="fi-FI" dirty="0" smtClean="0"/>
              <a:t>Tarvitseeko kaikista pitää? Pitääkö olla kaikkien kaveri?</a:t>
            </a:r>
          </a:p>
          <a:p>
            <a:pPr>
              <a:buFontTx/>
              <a:buChar char="-"/>
            </a:pPr>
            <a:r>
              <a:rPr lang="fi-FI" dirty="0" smtClean="0"/>
              <a:t>Miten minä toimin ristiriitatilanteissa?</a:t>
            </a:r>
          </a:p>
        </p:txBody>
      </p:sp>
    </p:spTree>
    <p:extLst>
      <p:ext uri="{BB962C8B-B14F-4D97-AF65-F5344CB8AC3E}">
        <p14:creationId xmlns:p14="http://schemas.microsoft.com/office/powerpoint/2010/main" val="917500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Hyvän kaverin tuntomerkit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1. Saat 2 liimalappua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2. Kirjoita toiseen hyvän kaverin tuntomerkki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3. Kirjoita toiseen huonon kaverin tuntomerkki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4. Käy liimaamassa lappusi </a:t>
            </a:r>
            <a:r>
              <a:rPr lang="fi-FI" dirty="0" err="1" smtClean="0"/>
              <a:t>hemmoon</a:t>
            </a:r>
            <a:r>
              <a:rPr lang="fi-FI" dirty="0" smtClean="0"/>
              <a:t> kiinni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52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Valitse taululla olevista 2 hyvän kaverin tuntomerkkiä, joita aiot itse noudattaa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08947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189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Kaveritaidot</vt:lpstr>
      <vt:lpstr>Tutustumisruudukko</vt:lpstr>
      <vt:lpstr>Selviääkö tässä maailmassa yksin?</vt:lpstr>
      <vt:lpstr>Kun tulee riita kaverin kanssa…</vt:lpstr>
      <vt:lpstr>Hyvän kaverin tuntomerkit</vt:lpstr>
      <vt:lpstr>PowerPoint-esitys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Kaveritaidot</dc:title>
  <dc:creator>Miinalainen Laura</dc:creator>
  <cp:lastModifiedBy>Miinalainen Laura</cp:lastModifiedBy>
  <cp:revision>2</cp:revision>
  <dcterms:created xsi:type="dcterms:W3CDTF">2016-11-10T10:48:30Z</dcterms:created>
  <dcterms:modified xsi:type="dcterms:W3CDTF">2016-11-10T10:52:53Z</dcterms:modified>
</cp:coreProperties>
</file>