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87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99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70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46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46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94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883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035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52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159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59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7427-612F-47DE-B8FB-67F6C29C61E7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98B78-072A-4C58-8B2D-28AC615C0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27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80117" y="847492"/>
            <a:ext cx="9144000" cy="989787"/>
          </a:xfrm>
        </p:spPr>
        <p:txBody>
          <a:bodyPr/>
          <a:lstStyle/>
          <a:p>
            <a:r>
              <a:rPr lang="fi-FI" dirty="0" smtClean="0"/>
              <a:t>Kaveritaidot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393" y="2374692"/>
            <a:ext cx="5151447" cy="33278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6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93163" y="2259240"/>
            <a:ext cx="4648200" cy="2023512"/>
          </a:xfrm>
        </p:spPr>
        <p:txBody>
          <a:bodyPr/>
          <a:lstStyle/>
          <a:p>
            <a:r>
              <a:rPr lang="fi-FI" dirty="0" smtClean="0"/>
              <a:t>Rentoutus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721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21946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Kirjoita paperilla kaikki ryhmät, mihin kuulut.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Aikaa sinulla on muutama minuutti.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063" y="3512634"/>
            <a:ext cx="3839737" cy="28798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434" y="3439687"/>
            <a:ext cx="3025698" cy="30256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1144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99965"/>
          </a:xfrm>
        </p:spPr>
        <p:txBody>
          <a:bodyPr/>
          <a:lstStyle/>
          <a:p>
            <a:pPr>
              <a:buFontTx/>
              <a:buChar char="-"/>
            </a:pPr>
            <a:r>
              <a:rPr lang="fi-FI" dirty="0" smtClean="0"/>
              <a:t>On yksi ryhmä, jonka kanssa vietät aikaa paljon lapsuudestasi</a:t>
            </a:r>
          </a:p>
          <a:p>
            <a:pPr>
              <a:buFontTx/>
              <a:buChar char="-"/>
            </a:pP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Jos tunnet kuuluvasi ryhmään eli tunnet olosi siinä kotoisaksi, niin se mahdollistaa SINULLE kaveritaitojen oppimisen.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531" y="3735323"/>
            <a:ext cx="3830162" cy="28438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8680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Kaveritaidot?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838200" y="1929162"/>
            <a:ext cx="97461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Luokkakaverin kanssa opit kaveritaitoja, kuten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Kuinka huomioit toisia?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Millaista palautetta saat omasta käytöksestäsi?</a:t>
            </a:r>
          </a:p>
        </p:txBody>
      </p:sp>
      <p:grpSp>
        <p:nvGrpSpPr>
          <p:cNvPr id="8" name="Ryhmä 7"/>
          <p:cNvGrpSpPr/>
          <p:nvPr/>
        </p:nvGrpSpPr>
        <p:grpSpPr>
          <a:xfrm>
            <a:off x="7292897" y="2134048"/>
            <a:ext cx="4427034" cy="4206875"/>
            <a:chOff x="7292897" y="2134048"/>
            <a:chExt cx="4427034" cy="4206875"/>
          </a:xfrm>
        </p:grpSpPr>
        <p:sp>
          <p:nvSpPr>
            <p:cNvPr id="7" name="Ellipsi 6"/>
            <p:cNvSpPr/>
            <p:nvPr/>
          </p:nvSpPr>
          <p:spPr>
            <a:xfrm>
              <a:off x="7292897" y="2134048"/>
              <a:ext cx="4427034" cy="420687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" name="Tekstiruutu 5"/>
            <p:cNvSpPr txBox="1"/>
            <p:nvPr/>
          </p:nvSpPr>
          <p:spPr>
            <a:xfrm>
              <a:off x="8163621" y="3077760"/>
              <a:ext cx="298852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 smtClean="0"/>
                <a:t>Tiesitkö,</a:t>
              </a:r>
            </a:p>
            <a:p>
              <a:r>
                <a:rPr lang="fi-FI" dirty="0" smtClean="0"/>
                <a:t>Että kaveritaidot ovat yksi vaikeimmista asioista, joita sinä opit.</a:t>
              </a:r>
            </a:p>
            <a:p>
              <a:endParaRPr lang="fi-FI" dirty="0"/>
            </a:p>
            <a:p>
              <a:r>
                <a:rPr lang="fi-FI" dirty="0" smtClean="0"/>
                <a:t>Myös aikuisilla on välillä hankalaa tämän taidon kanssa.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995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83025" y="2735101"/>
            <a:ext cx="7923245" cy="1325563"/>
          </a:xfrm>
        </p:spPr>
        <p:txBody>
          <a:bodyPr/>
          <a:lstStyle/>
          <a:p>
            <a:r>
              <a:rPr lang="fi-FI" dirty="0" smtClean="0"/>
              <a:t>Erilaiset tervehdystavat - harjoitus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551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Jokainen tarvitsee onnistuneita kokemuksia kaverisuhteista.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408663"/>
            <a:ext cx="10515600" cy="1103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Mitä enemmän onnistumisen kokemuksia, sitä helpompaa sinun on toimia ryhmässä.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952" y="3119553"/>
            <a:ext cx="3066586" cy="32199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9613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107</Words>
  <Application>Microsoft Office PowerPoint</Application>
  <PresentationFormat>Laajakuva</PresentationFormat>
  <Paragraphs>26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Kaveritaidot</vt:lpstr>
      <vt:lpstr>Rentoutus</vt:lpstr>
      <vt:lpstr>Ryhmä</vt:lpstr>
      <vt:lpstr>Luokka</vt:lpstr>
      <vt:lpstr>Kaveritaidot?</vt:lpstr>
      <vt:lpstr>Erilaiset tervehdystavat - harjoitus</vt:lpstr>
      <vt:lpstr>Jokainen tarvitsee onnistuneita kokemuksia kaverisuhteista.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Kaveritaidot</dc:title>
  <dc:creator>Miinalainen Laura</dc:creator>
  <cp:lastModifiedBy>Miinalainen Laura</cp:lastModifiedBy>
  <cp:revision>3</cp:revision>
  <dcterms:created xsi:type="dcterms:W3CDTF">2016-11-10T10:35:26Z</dcterms:created>
  <dcterms:modified xsi:type="dcterms:W3CDTF">2016-11-10T10:54:02Z</dcterms:modified>
</cp:coreProperties>
</file>