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1CDDBD-FBA7-7852-92F7-308210B2985B}" v="9" dt="2021-06-01T15:34:11.295"/>
    <p1510:client id="{DFBBB39D-36AF-4C87-B979-3A7F41F42C73}" v="1442" dt="2021-06-01T15:31:24.4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90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1.6.2021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Heidi Priha 9c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44354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1.6.2021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Heidi Priha 9c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034331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1.6.2021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Heidi Priha 9c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455356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1.6.2021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Heidi Priha 9c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875738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1.6.2021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Heidi Priha 9c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772058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1.6.2021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Heidi Priha 9c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371511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1.6.2021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Heidi Priha 9c</a:t>
            </a:r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365057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1.6.2021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Heidi Priha 9c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76409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1.6.2021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Heidi Priha 9c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3615748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1.6.2021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Heidi Priha 9c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074677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1.6.2021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Heidi Priha 9c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9981579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1.6.2021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Heidi Priha 9c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452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482247" y="1164116"/>
            <a:ext cx="9144000" cy="1458586"/>
          </a:xfrm>
        </p:spPr>
        <p:txBody>
          <a:bodyPr/>
          <a:lstStyle/>
          <a:p>
            <a:r>
              <a:rPr lang="fi-FI" dirty="0">
                <a:cs typeface="Calibri Light"/>
              </a:rPr>
              <a:t>Päättötyöraportti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485900" y="5202238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>
                <a:cs typeface="Calibri"/>
              </a:rPr>
              <a:t>Heidi Priha 9c</a:t>
            </a:r>
          </a:p>
          <a:p>
            <a:r>
              <a:rPr lang="fi-FI" dirty="0">
                <a:cs typeface="Calibri"/>
              </a:rPr>
              <a:t>Iitin Yläkoulu</a:t>
            </a:r>
          </a:p>
        </p:txBody>
      </p:sp>
    </p:spTree>
    <p:extLst>
      <p:ext uri="{BB962C8B-B14F-4D97-AF65-F5344CB8AC3E}">
        <p14:creationId xmlns:p14="http://schemas.microsoft.com/office/powerpoint/2010/main" val="782385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E733C71-4801-4558-B497-489462558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cs typeface="Calibri Light"/>
              </a:rPr>
              <a:t>Maalaamiseen käyttämäni välineet</a:t>
            </a:r>
            <a:endParaRPr lang="fi-FI" dirty="0"/>
          </a:p>
        </p:txBody>
      </p:sp>
      <p:pic>
        <p:nvPicPr>
          <p:cNvPr id="5" name="Kuva 5" descr="Kuva, joka sisältää kohteen teksti, sisä, kohteet&#10;&#10;Kuvaus luotu automaattisesti">
            <a:extLst>
              <a:ext uri="{FF2B5EF4-FFF2-40B4-BE49-F238E27FC236}">
                <a16:creationId xmlns:a16="http://schemas.microsoft.com/office/drawing/2014/main" id="{69777B2A-2B42-4EBF-B963-0BD552D2D65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20356" b="20356"/>
          <a:stretch/>
        </p:blipFill>
        <p:spPr>
          <a:xfrm>
            <a:off x="5224941" y="726466"/>
            <a:ext cx="6172200" cy="4873625"/>
          </a:xfrm>
        </p:spPr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BDE010A2-025B-44E0-A336-CD3973125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fi-FI"/>
          </a:p>
          <a:p>
            <a:r>
              <a:rPr lang="fi-FI" dirty="0">
                <a:cs typeface="Calibri"/>
              </a:rPr>
              <a:t>- Vesipohjaisia akryylimaaleja</a:t>
            </a:r>
          </a:p>
          <a:p>
            <a:r>
              <a:rPr lang="fi-FI" dirty="0">
                <a:cs typeface="Calibri"/>
              </a:rPr>
              <a:t>- Keinokuitusiveltimiä</a:t>
            </a:r>
          </a:p>
          <a:p>
            <a:r>
              <a:rPr lang="fi-FI" dirty="0">
                <a:cs typeface="Calibri"/>
              </a:rPr>
              <a:t>- Kolme 40x40 kangastaulupohjaa</a:t>
            </a:r>
          </a:p>
          <a:p>
            <a:r>
              <a:rPr lang="fi-FI" dirty="0">
                <a:cs typeface="Calibri"/>
              </a:rPr>
              <a:t>- Maaleja sekoitin muovipohjalla. </a:t>
            </a:r>
          </a:p>
          <a:p>
            <a:r>
              <a:rPr lang="fi-FI" dirty="0">
                <a:cs typeface="Calibri"/>
              </a:rPr>
              <a:t>- Valitsin akryylimaalit lyhyen kuivumisajan vuoksi. </a:t>
            </a:r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EB41A57-0A04-42BB-B70D-3EBB39C24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728679" y="6351783"/>
            <a:ext cx="2379814" cy="544795"/>
          </a:xfrm>
        </p:spPr>
        <p:txBody>
          <a:bodyPr/>
          <a:lstStyle/>
          <a:p>
            <a:r>
              <a:rPr lang="fi-FI"/>
              <a:t>Heidi Priha 9c</a:t>
            </a:r>
          </a:p>
        </p:txBody>
      </p:sp>
    </p:spTree>
    <p:extLst>
      <p:ext uri="{BB962C8B-B14F-4D97-AF65-F5344CB8AC3E}">
        <p14:creationId xmlns:p14="http://schemas.microsoft.com/office/powerpoint/2010/main" val="489705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837B44C-7753-42C7-845B-5BD6876D0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454" y="156059"/>
            <a:ext cx="10515600" cy="890284"/>
          </a:xfrm>
        </p:spPr>
        <p:txBody>
          <a:bodyPr/>
          <a:lstStyle/>
          <a:p>
            <a:r>
              <a:rPr lang="fi-FI" dirty="0">
                <a:cs typeface="Calibri Light"/>
              </a:rPr>
              <a:t>Ensimmäisen taulun työvaiheet</a:t>
            </a:r>
            <a:endParaRPr lang="fi-FI" dirty="0"/>
          </a:p>
        </p:txBody>
      </p:sp>
      <p:pic>
        <p:nvPicPr>
          <p:cNvPr id="5" name="Kuva 5" descr="Kuva, joka sisältää kohteen teksti, sisä, ikkuna&#10;&#10;Kuvaus luotu automaattisesti">
            <a:extLst>
              <a:ext uri="{FF2B5EF4-FFF2-40B4-BE49-F238E27FC236}">
                <a16:creationId xmlns:a16="http://schemas.microsoft.com/office/drawing/2014/main" id="{96F1F0A6-3AEB-43D8-87A3-A8E793EE60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5261" y="1039767"/>
            <a:ext cx="3267268" cy="4351338"/>
          </a:xfrm>
        </p:spPr>
      </p:pic>
      <p:pic>
        <p:nvPicPr>
          <p:cNvPr id="6" name="Kuva 6" descr="Kuva, joka sisältää kohteen teksti, sisä, ikkuna&#10;&#10;Kuvaus luotu automaattisesti">
            <a:extLst>
              <a:ext uri="{FF2B5EF4-FFF2-40B4-BE49-F238E27FC236}">
                <a16:creationId xmlns:a16="http://schemas.microsoft.com/office/drawing/2014/main" id="{1EA6E44F-6AE6-4C28-9CAB-CE1B26604F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023061" y="1039767"/>
            <a:ext cx="3267268" cy="4351338"/>
          </a:xfrm>
        </p:spPr>
      </p:pic>
      <p:pic>
        <p:nvPicPr>
          <p:cNvPr id="8" name="Kuva 8" descr="Kuva, joka sisältää kohteen teksti, valokuvakehys&#10;&#10;Kuvaus luotu automaattisesti">
            <a:extLst>
              <a:ext uri="{FF2B5EF4-FFF2-40B4-BE49-F238E27FC236}">
                <a16:creationId xmlns:a16="http://schemas.microsoft.com/office/drawing/2014/main" id="{FA6F9C1C-D93A-4B90-9F71-2C01C4B61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470734" y="1366699"/>
            <a:ext cx="4342055" cy="3690965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A8BD31C9-FDEF-4872-8B21-0998206690A7}"/>
              </a:ext>
            </a:extLst>
          </p:cNvPr>
          <p:cNvSpPr txBox="1"/>
          <p:nvPr/>
        </p:nvSpPr>
        <p:spPr>
          <a:xfrm>
            <a:off x="511629" y="5606143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dirty="0">
                <a:cs typeface="Calibri"/>
              </a:rPr>
              <a:t>Kuvan luonnostelu ja maalaamisen aloitus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3D9DF63D-4AE3-4141-9465-8B6C2181DDA9}"/>
              </a:ext>
            </a:extLst>
          </p:cNvPr>
          <p:cNvSpPr txBox="1"/>
          <p:nvPr/>
        </p:nvSpPr>
        <p:spPr>
          <a:xfrm>
            <a:off x="4322989" y="560750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 dirty="0"/>
              <a:t>Puolivälissä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5B9FE821-43FF-470B-9602-D1420350CA76}"/>
              </a:ext>
            </a:extLst>
          </p:cNvPr>
          <p:cNvSpPr txBox="1"/>
          <p:nvPr/>
        </p:nvSpPr>
        <p:spPr>
          <a:xfrm>
            <a:off x="8275864" y="5608865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dirty="0">
                <a:cs typeface="Calibri"/>
              </a:rPr>
              <a:t>Valmis taulu </a:t>
            </a:r>
          </a:p>
          <a:p>
            <a:r>
              <a:rPr lang="fi-FI" dirty="0" err="1">
                <a:cs typeface="Calibri"/>
              </a:rPr>
              <a:t>Don´t</a:t>
            </a:r>
            <a:r>
              <a:rPr lang="fi-FI" dirty="0">
                <a:cs typeface="Calibri"/>
              </a:rPr>
              <a:t> </a:t>
            </a:r>
            <a:r>
              <a:rPr lang="fi-FI" dirty="0" err="1">
                <a:cs typeface="Calibri"/>
              </a:rPr>
              <a:t>tell</a:t>
            </a:r>
            <a:r>
              <a:rPr lang="fi-FI" dirty="0">
                <a:cs typeface="Calibri"/>
              </a:rPr>
              <a:t> </a:t>
            </a:r>
            <a:r>
              <a:rPr lang="fi-FI" dirty="0" err="1">
                <a:cs typeface="Calibri"/>
              </a:rPr>
              <a:t>anyone</a:t>
            </a:r>
            <a:r>
              <a:rPr lang="fi-FI" dirty="0">
                <a:cs typeface="Calibri"/>
              </a:rPr>
              <a:t> </a:t>
            </a:r>
          </a:p>
        </p:txBody>
      </p:sp>
      <p:sp>
        <p:nvSpPr>
          <p:cNvPr id="12" name="Alatunnisteen paikkamerkki 11">
            <a:extLst>
              <a:ext uri="{FF2B5EF4-FFF2-40B4-BE49-F238E27FC236}">
                <a16:creationId xmlns:a16="http://schemas.microsoft.com/office/drawing/2014/main" id="{66260E3E-5D15-48E8-86CA-E64C8070F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714065" y="6446120"/>
            <a:ext cx="2394429" cy="408705"/>
          </a:xfrm>
        </p:spPr>
        <p:txBody>
          <a:bodyPr/>
          <a:lstStyle/>
          <a:p>
            <a:r>
              <a:rPr lang="fi-FI"/>
              <a:t>Heidi Priha 9c</a:t>
            </a:r>
          </a:p>
        </p:txBody>
      </p:sp>
    </p:spTree>
    <p:extLst>
      <p:ext uri="{BB962C8B-B14F-4D97-AF65-F5344CB8AC3E}">
        <p14:creationId xmlns:p14="http://schemas.microsoft.com/office/powerpoint/2010/main" val="1781106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EA2204C-E952-47AC-8EDF-ABF7F5678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762" y="89253"/>
            <a:ext cx="10515600" cy="1031649"/>
          </a:xfrm>
        </p:spPr>
        <p:txBody>
          <a:bodyPr/>
          <a:lstStyle/>
          <a:p>
            <a:r>
              <a:rPr lang="fi-FI" dirty="0">
                <a:cs typeface="Calibri Light"/>
              </a:rPr>
              <a:t>Toisen taulun työvaiheet </a:t>
            </a:r>
            <a:endParaRPr lang="fi-FI" dirty="0"/>
          </a:p>
        </p:txBody>
      </p:sp>
      <p:pic>
        <p:nvPicPr>
          <p:cNvPr id="5" name="Kuva 5" descr="Kuva, joka sisältää kohteen teksti, sisä&#10;&#10;Kuvaus luotu automaattisesti">
            <a:extLst>
              <a:ext uri="{FF2B5EF4-FFF2-40B4-BE49-F238E27FC236}">
                <a16:creationId xmlns:a16="http://schemas.microsoft.com/office/drawing/2014/main" id="{103FC34D-15CD-491A-9205-50DF860EB4A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65280" y="1114326"/>
            <a:ext cx="3267268" cy="4351338"/>
          </a:xfrm>
        </p:spPr>
      </p:pic>
      <p:pic>
        <p:nvPicPr>
          <p:cNvPr id="6" name="Kuva 6" descr="Kuva, joka sisältää kohteen henkilö&#10;&#10;Kuvaus luotu automaattisesti">
            <a:extLst>
              <a:ext uri="{FF2B5EF4-FFF2-40B4-BE49-F238E27FC236}">
                <a16:creationId xmlns:a16="http://schemas.microsoft.com/office/drawing/2014/main" id="{AE0B92DA-B387-4A8F-88E6-860DD4C420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361333" y="1103441"/>
            <a:ext cx="3263503" cy="4351338"/>
          </a:xfrm>
        </p:spPr>
      </p:pic>
      <p:pic>
        <p:nvPicPr>
          <p:cNvPr id="8" name="Kuva 8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5AF71B5A-2EDF-4345-A2C7-25B6FBDE3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6058" y="1107828"/>
            <a:ext cx="3254828" cy="4328300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2A083B2C-91C4-4EC0-84CF-BAD89A4FE04B}"/>
              </a:ext>
            </a:extLst>
          </p:cNvPr>
          <p:cNvSpPr txBox="1"/>
          <p:nvPr/>
        </p:nvSpPr>
        <p:spPr>
          <a:xfrm>
            <a:off x="764684" y="573080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dirty="0">
                <a:cs typeface="Calibri"/>
              </a:rPr>
              <a:t>Taulun ideointia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6AB1842A-03BC-4F0E-BC15-4E616FB754EE}"/>
              </a:ext>
            </a:extLst>
          </p:cNvPr>
          <p:cNvSpPr txBox="1"/>
          <p:nvPr/>
        </p:nvSpPr>
        <p:spPr>
          <a:xfrm>
            <a:off x="4715323" y="5732167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dirty="0">
                <a:cs typeface="Calibri"/>
              </a:rPr>
              <a:t>Valmis taulu </a:t>
            </a:r>
          </a:p>
          <a:p>
            <a:r>
              <a:rPr lang="fi-FI" dirty="0" err="1">
                <a:cs typeface="Calibri"/>
              </a:rPr>
              <a:t>Illuminating</a:t>
            </a:r>
            <a:r>
              <a:rPr lang="fi-FI" dirty="0">
                <a:cs typeface="Calibri"/>
              </a:rPr>
              <a:t> </a:t>
            </a:r>
            <a:r>
              <a:rPr lang="fi-FI" dirty="0" err="1">
                <a:cs typeface="Calibri"/>
              </a:rPr>
              <a:t>hand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DB9D4AB2-3BD0-4ABE-A266-91BB9A876740}"/>
              </a:ext>
            </a:extLst>
          </p:cNvPr>
          <p:cNvSpPr txBox="1"/>
          <p:nvPr/>
        </p:nvSpPr>
        <p:spPr>
          <a:xfrm>
            <a:off x="8297898" y="5730807"/>
            <a:ext cx="332774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dirty="0"/>
              <a:t>Tämän taulun tekemiseen en käyttänyt siveltimiä, vaan käsiäni.</a:t>
            </a:r>
            <a:endParaRPr lang="fi-FI" dirty="0">
              <a:cs typeface="Calibri"/>
            </a:endParaRPr>
          </a:p>
        </p:txBody>
      </p:sp>
      <p:sp>
        <p:nvSpPr>
          <p:cNvPr id="12" name="Alatunnisteen paikkamerkki 11">
            <a:extLst>
              <a:ext uri="{FF2B5EF4-FFF2-40B4-BE49-F238E27FC236}">
                <a16:creationId xmlns:a16="http://schemas.microsoft.com/office/drawing/2014/main" id="{13400942-2F22-4037-B08B-EF1C42F87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64874" y="6418981"/>
            <a:ext cx="2528170" cy="438193"/>
          </a:xfrm>
        </p:spPr>
        <p:txBody>
          <a:bodyPr/>
          <a:lstStyle/>
          <a:p>
            <a:r>
              <a:rPr lang="fi-FI"/>
              <a:t>Heidi Priha 9c</a:t>
            </a:r>
          </a:p>
        </p:txBody>
      </p:sp>
    </p:spTree>
    <p:extLst>
      <p:ext uri="{BB962C8B-B14F-4D97-AF65-F5344CB8AC3E}">
        <p14:creationId xmlns:p14="http://schemas.microsoft.com/office/powerpoint/2010/main" val="659467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0B13B4D-34E4-4C55-951B-4BE648F66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330"/>
            <a:ext cx="10515600" cy="868363"/>
          </a:xfrm>
        </p:spPr>
        <p:txBody>
          <a:bodyPr/>
          <a:lstStyle/>
          <a:p>
            <a:r>
              <a:rPr lang="fi-FI" dirty="0">
                <a:cs typeface="Calibri Light"/>
              </a:rPr>
              <a:t>Kolmannen taulun vaiheet</a:t>
            </a:r>
            <a:endParaRPr lang="fi-FI" dirty="0"/>
          </a:p>
        </p:txBody>
      </p:sp>
      <p:pic>
        <p:nvPicPr>
          <p:cNvPr id="6" name="Kuva 6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A0F54989-171B-46F1-84A8-7971C334FFD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41886" y="1055722"/>
            <a:ext cx="4891199" cy="4351338"/>
          </a:xfrm>
        </p:spPr>
      </p:pic>
      <p:pic>
        <p:nvPicPr>
          <p:cNvPr id="7" name="Kuva 7" descr="Kuva, joka sisältää kohteen teksti, värikäs&#10;&#10;Kuvaus luotu automaattisesti">
            <a:extLst>
              <a:ext uri="{FF2B5EF4-FFF2-40B4-BE49-F238E27FC236}">
                <a16:creationId xmlns:a16="http://schemas.microsoft.com/office/drawing/2014/main" id="{49243DD1-8D4B-42B0-AE66-DCB9344BB7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09684" y="1055722"/>
            <a:ext cx="4920291" cy="4351338"/>
          </a:xfr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9F1BB3CE-5137-4234-AF01-10F7DA4BB964}"/>
              </a:ext>
            </a:extLst>
          </p:cNvPr>
          <p:cNvSpPr txBox="1"/>
          <p:nvPr/>
        </p:nvSpPr>
        <p:spPr>
          <a:xfrm>
            <a:off x="762001" y="5569161"/>
            <a:ext cx="489856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dirty="0"/>
              <a:t>Tein tauluun ensin tummemman pohjan, mutta hetken mietittyäni </a:t>
            </a:r>
            <a:r>
              <a:rPr lang="fi-FI" dirty="0" err="1"/>
              <a:t>blendasin</a:t>
            </a:r>
            <a:r>
              <a:rPr lang="fi-FI" dirty="0"/>
              <a:t> värejä vaaleammaksi saadakseni pastellisävyjä.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E6513603-DE2F-46A0-8106-75EBE7B3492C}"/>
              </a:ext>
            </a:extLst>
          </p:cNvPr>
          <p:cNvSpPr txBox="1"/>
          <p:nvPr/>
        </p:nvSpPr>
        <p:spPr>
          <a:xfrm>
            <a:off x="7591686" y="5566645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dirty="0"/>
              <a:t>Valmis taulu</a:t>
            </a:r>
          </a:p>
          <a:p>
            <a:r>
              <a:rPr lang="fi-FI" dirty="0">
                <a:cs typeface="Calibri"/>
              </a:rPr>
              <a:t>Pastellipäivä</a:t>
            </a:r>
          </a:p>
        </p:txBody>
      </p:sp>
      <p:sp>
        <p:nvSpPr>
          <p:cNvPr id="10" name="Alatunnisteen paikkamerkki 9">
            <a:extLst>
              <a:ext uri="{FF2B5EF4-FFF2-40B4-BE49-F238E27FC236}">
                <a16:creationId xmlns:a16="http://schemas.microsoft.com/office/drawing/2014/main" id="{71D69CB8-16E5-4DA7-A190-94316EBDB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54436" y="6429419"/>
            <a:ext cx="2538609" cy="427755"/>
          </a:xfrm>
        </p:spPr>
        <p:txBody>
          <a:bodyPr/>
          <a:lstStyle/>
          <a:p>
            <a:r>
              <a:rPr lang="fi-FI"/>
              <a:t>Heidi Priha 9c</a:t>
            </a:r>
          </a:p>
        </p:txBody>
      </p:sp>
    </p:spTree>
    <p:extLst>
      <p:ext uri="{BB962C8B-B14F-4D97-AF65-F5344CB8AC3E}">
        <p14:creationId xmlns:p14="http://schemas.microsoft.com/office/powerpoint/2010/main" val="4140701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4F570A93-A69D-4276-91F0-A5AC64A78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cs typeface="Calibri Light"/>
              </a:rPr>
              <a:t>Yhteenveto</a:t>
            </a:r>
            <a:endParaRPr lang="fi-FI" dirty="0"/>
          </a:p>
        </p:txBody>
      </p:sp>
      <p:pic>
        <p:nvPicPr>
          <p:cNvPr id="10" name="Kuva 10" descr="Kuva, joka sisältää kohteen teksti, graffiti&#10;&#10;Kuvaus luotu automaattisesti">
            <a:extLst>
              <a:ext uri="{FF2B5EF4-FFF2-40B4-BE49-F238E27FC236}">
                <a16:creationId xmlns:a16="http://schemas.microsoft.com/office/drawing/2014/main" id="{1354F1A8-771D-468C-A7FA-CCAFE146D46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82666" y="1516717"/>
            <a:ext cx="9816230" cy="3612167"/>
          </a:xfrm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19A1DB6F-620D-4695-B096-3B4DB8BE98EB}"/>
              </a:ext>
            </a:extLst>
          </p:cNvPr>
          <p:cNvSpPr txBox="1"/>
          <p:nvPr/>
        </p:nvSpPr>
        <p:spPr>
          <a:xfrm>
            <a:off x="1182536" y="5430946"/>
            <a:ext cx="958032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dirty="0">
                <a:cs typeface="Calibri"/>
              </a:rPr>
              <a:t>Valitsin päättötyön aiheeksi taulujen maalaamisen sillä se on minulle mielekästä sekä rauhoittavaa. Taulujen aiheet ja värimaailmat muokkautuivat taulujen edetessä ja niin minulle käy usein. </a:t>
            </a:r>
          </a:p>
        </p:txBody>
      </p:sp>
      <p:sp>
        <p:nvSpPr>
          <p:cNvPr id="12" name="Alatunnisteen paikkamerkki 11">
            <a:extLst>
              <a:ext uri="{FF2B5EF4-FFF2-40B4-BE49-F238E27FC236}">
                <a16:creationId xmlns:a16="http://schemas.microsoft.com/office/drawing/2014/main" id="{2969E681-84F9-443A-9311-2B34117AE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6399893"/>
            <a:ext cx="4114800" cy="365125"/>
          </a:xfrm>
        </p:spPr>
        <p:txBody>
          <a:bodyPr/>
          <a:lstStyle/>
          <a:p>
            <a:r>
              <a:rPr lang="fi-FI"/>
              <a:t>Heidi Priha 9c</a:t>
            </a:r>
          </a:p>
        </p:txBody>
      </p:sp>
    </p:spTree>
    <p:extLst>
      <p:ext uri="{BB962C8B-B14F-4D97-AF65-F5344CB8AC3E}">
        <p14:creationId xmlns:p14="http://schemas.microsoft.com/office/powerpoint/2010/main" val="3703980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3" descr="Kuva, joka sisältää kohteen kissa, nisäkäs, asettaminen, kesykissa&#10;&#10;Kuvaus luotu automaattisesti">
            <a:extLst>
              <a:ext uri="{FF2B5EF4-FFF2-40B4-BE49-F238E27FC236}">
                <a16:creationId xmlns:a16="http://schemas.microsoft.com/office/drawing/2014/main" id="{4855C617-E4FE-446B-8DCE-55AFB230D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0943" y="1566578"/>
            <a:ext cx="3875313" cy="3626874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4DE1B67F-E50E-4A42-BA7A-9D5AFECCA0A8}"/>
              </a:ext>
            </a:extLst>
          </p:cNvPr>
          <p:cNvSpPr txBox="1"/>
          <p:nvPr/>
        </p:nvSpPr>
        <p:spPr>
          <a:xfrm>
            <a:off x="1121228" y="2046515"/>
            <a:ext cx="337457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dirty="0">
                <a:cs typeface="Calibri"/>
              </a:rPr>
              <a:t>Ps. Koko viikon </a:t>
            </a:r>
            <a:r>
              <a:rPr lang="fi-FI" dirty="0" err="1">
                <a:cs typeface="Calibri"/>
              </a:rPr>
              <a:t>päättötyöassari</a:t>
            </a:r>
            <a:endParaRPr lang="fi-FI">
              <a:cs typeface="Calibri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51C3675-DA3B-4ECD-B9F7-7536667E6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11886" y="6367236"/>
            <a:ext cx="4114800" cy="365125"/>
          </a:xfrm>
        </p:spPr>
        <p:txBody>
          <a:bodyPr/>
          <a:lstStyle/>
          <a:p>
            <a:r>
              <a:rPr lang="fi-FI"/>
              <a:t>Heidi Priha 9c</a:t>
            </a:r>
          </a:p>
        </p:txBody>
      </p:sp>
    </p:spTree>
    <p:extLst>
      <p:ext uri="{BB962C8B-B14F-4D97-AF65-F5344CB8AC3E}">
        <p14:creationId xmlns:p14="http://schemas.microsoft.com/office/powerpoint/2010/main" val="39783968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Laajakuva</PresentationFormat>
  <Paragraphs>0</Paragraphs>
  <Slides>7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7</vt:i4>
      </vt:variant>
    </vt:vector>
  </HeadingPairs>
  <TitlesOfParts>
    <vt:vector size="8" baseType="lpstr">
      <vt:lpstr>Office-teema</vt:lpstr>
      <vt:lpstr>Päättötyöraportti</vt:lpstr>
      <vt:lpstr>Maalaamiseen käyttämäni välineet</vt:lpstr>
      <vt:lpstr>Ensimmäisen taulun työvaiheet</vt:lpstr>
      <vt:lpstr>Toisen taulun työvaiheet </vt:lpstr>
      <vt:lpstr>Kolmannen taulun vaiheet</vt:lpstr>
      <vt:lpstr>Yhteenveto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/>
  <cp:lastModifiedBy/>
  <cp:revision>327</cp:revision>
  <dcterms:created xsi:type="dcterms:W3CDTF">2021-06-01T13:53:26Z</dcterms:created>
  <dcterms:modified xsi:type="dcterms:W3CDTF">2021-06-01T15:40:54Z</dcterms:modified>
</cp:coreProperties>
</file>