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42F4B-03B3-413E-8EE2-879A4CD8ED35}" v="8" dt="2020-05-26T10:04:27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Taskinen" userId="513825764b98282d" providerId="LiveId" clId="{3F542F4B-03B3-413E-8EE2-879A4CD8ED35}"/>
    <pc:docChg chg="custSel addSld modSld">
      <pc:chgData name="Elias Taskinen" userId="513825764b98282d" providerId="LiveId" clId="{3F542F4B-03B3-413E-8EE2-879A4CD8ED35}" dt="2020-05-26T21:21:17.154" v="587" actId="20577"/>
      <pc:docMkLst>
        <pc:docMk/>
      </pc:docMkLst>
      <pc:sldChg chg="addSp modSp mod setBg">
        <pc:chgData name="Elias Taskinen" userId="513825764b98282d" providerId="LiveId" clId="{3F542F4B-03B3-413E-8EE2-879A4CD8ED35}" dt="2020-05-26T10:03:16.505" v="274" actId="26606"/>
        <pc:sldMkLst>
          <pc:docMk/>
          <pc:sldMk cId="4238717078" sldId="256"/>
        </pc:sldMkLst>
        <pc:spChg chg="mo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2" creationId="{A502E7F6-8B39-4FBE-82F7-380631808EC1}"/>
          </ac:spMkLst>
        </pc:spChg>
        <pc:spChg chg="mo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3" creationId="{56A621AF-A4A4-4E65-BF0D-92F9CBFF1DE1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8" creationId="{EE39DFCF-9247-4DE5-BB93-074BFAF07A3F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10" creationId="{442B652E-D499-4CDA-8F7A-60469EDBCBE3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12" creationId="{484A22B8-F5B6-47C2-B88E-DADAF379130D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14" creationId="{A987C18C-164D-4263-B486-4647A98E888E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16" creationId="{E7E98B39-04C6-408B-92FD-76862874063D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18" creationId="{981C8C27-2457-421F-BDC4-7B4EA3C78286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20" creationId="{CEA13C66-82C1-44AF-972B-8F5CCA41B6D9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22" creationId="{9DB36437-FE59-457E-91A7-396BBD3C9C6A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24" creationId="{844D3693-2EFE-4667-89D5-47E2D5920912}"/>
          </ac:spMkLst>
        </pc:spChg>
        <pc:spChg chg="add">
          <ac:chgData name="Elias Taskinen" userId="513825764b98282d" providerId="LiveId" clId="{3F542F4B-03B3-413E-8EE2-879A4CD8ED35}" dt="2020-05-26T10:03:16.505" v="274" actId="26606"/>
          <ac:spMkLst>
            <pc:docMk/>
            <pc:sldMk cId="4238717078" sldId="256"/>
            <ac:spMk id="26" creationId="{C21FD796-9CD0-404D-8DF5-5274C0BCC754}"/>
          </ac:spMkLst>
        </pc:spChg>
      </pc:sldChg>
      <pc:sldChg chg="modSp">
        <pc:chgData name="Elias Taskinen" userId="513825764b98282d" providerId="LiveId" clId="{3F542F4B-03B3-413E-8EE2-879A4CD8ED35}" dt="2020-05-26T21:20:17.193" v="536" actId="20577"/>
        <pc:sldMkLst>
          <pc:docMk/>
          <pc:sldMk cId="3814136775" sldId="257"/>
        </pc:sldMkLst>
        <pc:spChg chg="mod">
          <ac:chgData name="Elias Taskinen" userId="513825764b98282d" providerId="LiveId" clId="{3F542F4B-03B3-413E-8EE2-879A4CD8ED35}" dt="2020-05-26T21:20:17.193" v="536" actId="20577"/>
          <ac:spMkLst>
            <pc:docMk/>
            <pc:sldMk cId="3814136775" sldId="257"/>
            <ac:spMk id="2" creationId="{9C74E665-B5E9-4CD9-8D7E-8824D2A044AE}"/>
          </ac:spMkLst>
        </pc:spChg>
        <pc:picChg chg="mod">
          <ac:chgData name="Elias Taskinen" userId="513825764b98282d" providerId="LiveId" clId="{3F542F4B-03B3-413E-8EE2-879A4CD8ED35}" dt="2020-05-26T21:19:15.113" v="442" actId="1076"/>
          <ac:picMkLst>
            <pc:docMk/>
            <pc:sldMk cId="3814136775" sldId="257"/>
            <ac:picMk id="5" creationId="{94AD0A5F-C005-4EA7-A5FF-AD0BD5D658C1}"/>
          </ac:picMkLst>
        </pc:picChg>
      </pc:sldChg>
      <pc:sldChg chg="modSp">
        <pc:chgData name="Elias Taskinen" userId="513825764b98282d" providerId="LiveId" clId="{3F542F4B-03B3-413E-8EE2-879A4CD8ED35}" dt="2020-05-26T21:20:56.341" v="565" actId="20577"/>
        <pc:sldMkLst>
          <pc:docMk/>
          <pc:sldMk cId="3047264747" sldId="260"/>
        </pc:sldMkLst>
        <pc:spChg chg="mod">
          <ac:chgData name="Elias Taskinen" userId="513825764b98282d" providerId="LiveId" clId="{3F542F4B-03B3-413E-8EE2-879A4CD8ED35}" dt="2020-05-26T21:20:56.341" v="565" actId="20577"/>
          <ac:spMkLst>
            <pc:docMk/>
            <pc:sldMk cId="3047264747" sldId="260"/>
            <ac:spMk id="2" creationId="{74A7B5F2-B591-4702-9D89-EE405E4F4C2C}"/>
          </ac:spMkLst>
        </pc:spChg>
      </pc:sldChg>
      <pc:sldChg chg="addSp delSp modSp add">
        <pc:chgData name="Elias Taskinen" userId="513825764b98282d" providerId="LiveId" clId="{3F542F4B-03B3-413E-8EE2-879A4CD8ED35}" dt="2020-05-26T21:21:17.154" v="587" actId="20577"/>
        <pc:sldMkLst>
          <pc:docMk/>
          <pc:sldMk cId="4261100577" sldId="261"/>
        </pc:sldMkLst>
        <pc:spChg chg="mod">
          <ac:chgData name="Elias Taskinen" userId="513825764b98282d" providerId="LiveId" clId="{3F542F4B-03B3-413E-8EE2-879A4CD8ED35}" dt="2020-05-26T21:21:17.154" v="587" actId="20577"/>
          <ac:spMkLst>
            <pc:docMk/>
            <pc:sldMk cId="4261100577" sldId="261"/>
            <ac:spMk id="2" creationId="{60A0DD4D-FA82-49CE-9BE6-7F06E810CD14}"/>
          </ac:spMkLst>
        </pc:spChg>
        <pc:spChg chg="del">
          <ac:chgData name="Elias Taskinen" userId="513825764b98282d" providerId="LiveId" clId="{3F542F4B-03B3-413E-8EE2-879A4CD8ED35}" dt="2020-05-26T09:57:21.577" v="1" actId="931"/>
          <ac:spMkLst>
            <pc:docMk/>
            <pc:sldMk cId="4261100577" sldId="261"/>
            <ac:spMk id="3" creationId="{7FF9B956-907C-4F5F-9396-21873CB85102}"/>
          </ac:spMkLst>
        </pc:spChg>
        <pc:picChg chg="add mod">
          <ac:chgData name="Elias Taskinen" userId="513825764b98282d" providerId="LiveId" clId="{3F542F4B-03B3-413E-8EE2-879A4CD8ED35}" dt="2020-05-26T09:59:28.745" v="20" actId="1076"/>
          <ac:picMkLst>
            <pc:docMk/>
            <pc:sldMk cId="4261100577" sldId="261"/>
            <ac:picMk id="5" creationId="{DB73C0B8-A961-49F5-AA79-D4EE160D9303}"/>
          </ac:picMkLst>
        </pc:picChg>
        <pc:picChg chg="add mod">
          <ac:chgData name="Elias Taskinen" userId="513825764b98282d" providerId="LiveId" clId="{3F542F4B-03B3-413E-8EE2-879A4CD8ED35}" dt="2020-05-26T10:01:39.990" v="226" actId="1076"/>
          <ac:picMkLst>
            <pc:docMk/>
            <pc:sldMk cId="4261100577" sldId="261"/>
            <ac:picMk id="7" creationId="{ECDE0FCE-5481-4AED-8660-53640A7F5D15}"/>
          </ac:picMkLst>
        </pc:picChg>
      </pc:sldChg>
      <pc:sldChg chg="addSp delSp modSp add">
        <pc:chgData name="Elias Taskinen" userId="513825764b98282d" providerId="LiveId" clId="{3F542F4B-03B3-413E-8EE2-879A4CD8ED35}" dt="2020-05-26T10:06:49.852" v="427" actId="20577"/>
        <pc:sldMkLst>
          <pc:docMk/>
          <pc:sldMk cId="4260485863" sldId="262"/>
        </pc:sldMkLst>
        <pc:spChg chg="mod">
          <ac:chgData name="Elias Taskinen" userId="513825764b98282d" providerId="LiveId" clId="{3F542F4B-03B3-413E-8EE2-879A4CD8ED35}" dt="2020-05-26T10:06:49.852" v="427" actId="20577"/>
          <ac:spMkLst>
            <pc:docMk/>
            <pc:sldMk cId="4260485863" sldId="262"/>
            <ac:spMk id="2" creationId="{75380299-49B0-4920-8917-F8CBECFC455F}"/>
          </ac:spMkLst>
        </pc:spChg>
        <pc:spChg chg="del">
          <ac:chgData name="Elias Taskinen" userId="513825764b98282d" providerId="LiveId" clId="{3F542F4B-03B3-413E-8EE2-879A4CD8ED35}" dt="2020-05-26T10:03:31.711" v="275" actId="931"/>
          <ac:spMkLst>
            <pc:docMk/>
            <pc:sldMk cId="4260485863" sldId="262"/>
            <ac:spMk id="3" creationId="{AE20DF3E-4D5A-456A-8427-3ADE24871135}"/>
          </ac:spMkLst>
        </pc:spChg>
        <pc:picChg chg="add mod">
          <ac:chgData name="Elias Taskinen" userId="513825764b98282d" providerId="LiveId" clId="{3F542F4B-03B3-413E-8EE2-879A4CD8ED35}" dt="2020-05-26T10:03:41.068" v="281" actId="14100"/>
          <ac:picMkLst>
            <pc:docMk/>
            <pc:sldMk cId="4260485863" sldId="262"/>
            <ac:picMk id="5" creationId="{581C5834-D1F9-47BC-87C9-04A5FC03417C}"/>
          </ac:picMkLst>
        </pc:picChg>
        <pc:picChg chg="add del mod">
          <ac:chgData name="Elias Taskinen" userId="513825764b98282d" providerId="LiveId" clId="{3F542F4B-03B3-413E-8EE2-879A4CD8ED35}" dt="2020-05-26T10:04:11.863" v="289"/>
          <ac:picMkLst>
            <pc:docMk/>
            <pc:sldMk cId="4260485863" sldId="262"/>
            <ac:picMk id="7" creationId="{337B9404-43C5-40CF-B81A-677CF74DCEDB}"/>
          </ac:picMkLst>
        </pc:picChg>
        <pc:picChg chg="add mod">
          <ac:chgData name="Elias Taskinen" userId="513825764b98282d" providerId="LiveId" clId="{3F542F4B-03B3-413E-8EE2-879A4CD8ED35}" dt="2020-05-26T10:06:41.786" v="425" actId="1076"/>
          <ac:picMkLst>
            <pc:docMk/>
            <pc:sldMk cId="4260485863" sldId="262"/>
            <ac:picMk id="9" creationId="{B943CFFD-2D66-48EE-9C44-B9699DB8A6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BB8079-C0BA-4DB2-BB8E-90EAAD04D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4B2457-1CB3-4F7A-B722-52C208D0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BDC55E-F800-4E0D-9A44-8E8EC664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AEFA7E-1797-4EEB-9052-C94F5A01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785231-36BB-49E7-8A2D-8CFFBAD3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56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E1C40-A26B-45E6-977E-63FA0D5B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FEE118C-A541-41A0-9437-F828D5743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F9EBA5-34C0-4662-B8B3-E486609A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EBF4CE-697B-4162-8415-ADD73503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AFFC50-6CCA-4B5F-865B-615E79D2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26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C890DD5-DD28-4134-B361-9A8976A1D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9A6626B-1DC9-4746-82FB-B0EAA89D1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489D4E-EB7B-4BD0-8BB6-669D4AB4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7142BD-56C2-4D4C-8FBE-60B38EC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8E3F91-E7DE-451B-874E-3356F372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87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C9E300-8DF9-468D-9E46-921EC05C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5404BC-023C-4DEC-8484-C0B4B9E00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320D12-545C-43DA-8874-A264F9C7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A954C-E5C1-454D-9C3C-C3D808FC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52DD2C-7549-4708-A841-16C955C4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81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32716-6365-4015-9774-D0D177DB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345296-0FEA-4A0E-8E07-1162C4081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BF08B6-1E8A-443A-A69F-EF336FC8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9F3DD0-B0DF-4F09-93E9-B39633C3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B3CF7B-DE59-4872-BEEE-9A3DC6A2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50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5543B-28A4-4AF7-B0F4-D1B04618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4D16E-EE7A-4A10-BEBE-7A4509E41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180DD6-97C8-48D9-BB29-56A55BB4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2CA55D-358D-47C8-8791-A32D601F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8AA419-A01E-4852-AB56-B8998DF1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2F4421-3415-4CD0-8353-10B26EE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90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847376-6440-4027-AA8D-9AB41F38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2DB6DF-B194-4607-B6CE-31BCB6D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A2A219-719E-48C3-B7F7-3B448E88E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71FE56F-AEC2-4914-80FB-416FCFA48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6DFB05E-23C4-4108-88DE-30D040235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F90E385-A371-4FB2-94ED-0BC996C4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1CD8CA2-ACCA-4F43-9866-E69DF6B0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C706AB0-8B0D-4365-BA80-A9187B29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33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9C3088-2729-464E-8532-1C469BE2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D0E5D05-6762-4810-89D6-7DACF69D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7FADA9-18E0-4935-8A53-D12B7C81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6410FF4-5321-4A7B-A9C5-A648E8DB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70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C9D927-3F44-43A5-877B-612F1A35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27EE845-4D17-4067-A227-AEFBB01D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8920196-6042-4135-8A7D-E7787230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50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2E0C5-6C51-493D-B3DF-948BAF8E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B27522-750C-4853-8E20-B391C75C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54CFDA-BE5D-44AB-B5BA-A6C2A23A7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56F7312-EADA-4C5A-ABBA-FE3075B9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BE169F-A901-45EB-9EA5-A92068E5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004132-7286-4118-9495-779222AA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03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2AF2BB-FF09-409C-AE81-9039F970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A467A1-D0BE-4A3D-AF40-FF92A78DB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309584-4D9F-4048-BD9F-8F8E28E1A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752C20-EBD7-4642-B352-E1DDC41E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C4D7130-5F1F-4B50-81F4-4D14F4C3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46D560-1E97-4BF2-B76D-045CFAC5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84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F8ACFD2-7FF5-4CD0-85E4-33F7FC6D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6AAF8C-0C70-4943-AC3A-153C78EC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717B-328F-4811-B0EE-EF423D929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70FB-356F-468F-9803-4FC76724DB85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E8C469-2215-4959-9147-EAD69633D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B775FB-EFE4-4614-ADA8-47EEBABD1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4F1B-04B4-4636-9FD5-F63C7A8B1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08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02E7F6-8B39-4FBE-82F7-380631808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fi-FI" sz="3600">
                <a:solidFill>
                  <a:srgbClr val="080808"/>
                </a:solidFill>
              </a:rPr>
              <a:t>Päättötyö</a:t>
            </a:r>
            <a:br>
              <a:rPr lang="fi-FI" sz="3600">
                <a:solidFill>
                  <a:srgbClr val="080808"/>
                </a:solidFill>
              </a:rPr>
            </a:br>
            <a:br>
              <a:rPr lang="fi-FI" sz="3600">
                <a:solidFill>
                  <a:srgbClr val="080808"/>
                </a:solidFill>
              </a:rPr>
            </a:br>
            <a:r>
              <a:rPr lang="fi-FI" sz="3600">
                <a:solidFill>
                  <a:srgbClr val="080808"/>
                </a:solidFill>
              </a:rPr>
              <a:t>Saunajakkara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A621AF-A4A4-4E65-BF0D-92F9CBFF1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fi-FI" sz="1900">
              <a:solidFill>
                <a:srgbClr val="080808"/>
              </a:solidFill>
            </a:endParaRPr>
          </a:p>
          <a:p>
            <a:endParaRPr lang="fi-FI" sz="1900">
              <a:solidFill>
                <a:srgbClr val="080808"/>
              </a:solidFill>
            </a:endParaRPr>
          </a:p>
          <a:p>
            <a:r>
              <a:rPr lang="fi-FI" sz="1900">
                <a:solidFill>
                  <a:srgbClr val="080808"/>
                </a:solidFill>
              </a:rPr>
              <a:t>Tehnyt: Elias Taskinen      </a:t>
            </a:r>
            <a:r>
              <a:rPr lang="fi-FI" sz="1900">
                <a:solidFill>
                  <a:srgbClr val="080808"/>
                </a:solidFill>
                <a:sym typeface="Wingdings" panose="05000000000000000000" pitchFamily="2" charset="2"/>
              </a:rPr>
              <a:t></a:t>
            </a:r>
            <a:endParaRPr lang="fi-FI" sz="1900">
              <a:solidFill>
                <a:srgbClr val="080808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1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74E665-B5E9-4CD9-8D7E-8824D2A0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118341"/>
            <a:ext cx="2327563" cy="6374823"/>
          </a:xfrm>
        </p:spPr>
        <p:txBody>
          <a:bodyPr>
            <a:normAutofit/>
          </a:bodyPr>
          <a:lstStyle/>
          <a:p>
            <a:r>
              <a:rPr lang="fi-FI" sz="2400" dirty="0"/>
              <a:t>Ensimmäiseksi laadin työstäni työsuunnitelman.</a:t>
            </a: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(en </a:t>
            </a:r>
            <a:r>
              <a:rPr lang="fi-FI" sz="2400" dirty="0" err="1"/>
              <a:t>voimut</a:t>
            </a:r>
            <a:r>
              <a:rPr lang="fi-FI" sz="2400" dirty="0"/>
              <a:t> laittaa kuvaa toisin päin, koska kuva ei näkyisi muuten hyvin tableteilla)</a:t>
            </a:r>
          </a:p>
        </p:txBody>
      </p:sp>
      <p:pic>
        <p:nvPicPr>
          <p:cNvPr id="5" name="Sisällön paikkamerkki 4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94AD0A5F-C005-4EA7-A5FF-AD0BD5D65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74" y="-1166549"/>
            <a:ext cx="5109558" cy="9870394"/>
          </a:xfrm>
        </p:spPr>
      </p:pic>
    </p:spTree>
    <p:extLst>
      <p:ext uri="{BB962C8B-B14F-4D97-AF65-F5344CB8AC3E}">
        <p14:creationId xmlns:p14="http://schemas.microsoft.com/office/powerpoint/2010/main" val="381413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0A7E01-96AC-4753-8918-834D440F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257175"/>
            <a:ext cx="3038474" cy="5705475"/>
          </a:xfrm>
        </p:spPr>
        <p:txBody>
          <a:bodyPr>
            <a:normAutofit/>
          </a:bodyPr>
          <a:lstStyle/>
          <a:p>
            <a:r>
              <a:rPr lang="fi-FI" sz="2400" dirty="0"/>
              <a:t>Suunnitelman jälkeen kävin ostamassa lämpökäsiteltyä haapaa työn materiaaliksi.</a:t>
            </a:r>
          </a:p>
        </p:txBody>
      </p:sp>
      <p:pic>
        <p:nvPicPr>
          <p:cNvPr id="5" name="Sisällön paikkamerkki 4" descr="Kuva, joka sisältää kohteen ruoka&#10;&#10;Kuvaus luotu automaattisesti">
            <a:extLst>
              <a:ext uri="{FF2B5EF4-FFF2-40B4-BE49-F238E27FC236}">
                <a16:creationId xmlns:a16="http://schemas.microsoft.com/office/drawing/2014/main" id="{4453BC16-4114-44CC-83F9-BF4E51AB8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6" y="257174"/>
            <a:ext cx="4289821" cy="5719762"/>
          </a:xfrm>
        </p:spPr>
      </p:pic>
      <p:pic>
        <p:nvPicPr>
          <p:cNvPr id="7" name="Kuva 6" descr="Kuva, joka sisältää kohteen ulko, pieni, istuminen, seisominen&#10;&#10;Kuvaus luotu automaattisesti">
            <a:extLst>
              <a:ext uri="{FF2B5EF4-FFF2-40B4-BE49-F238E27FC236}">
                <a16:creationId xmlns:a16="http://schemas.microsoft.com/office/drawing/2014/main" id="{125BA80B-3E72-4E50-8994-79734279A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97" y="257173"/>
            <a:ext cx="4514852" cy="60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D9A622-91D0-4413-BFA7-5566CC09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72225" cy="1790700"/>
          </a:xfrm>
        </p:spPr>
        <p:txBody>
          <a:bodyPr>
            <a:normAutofit/>
          </a:bodyPr>
          <a:lstStyle/>
          <a:p>
            <a:r>
              <a:rPr lang="fi-FI" sz="2400" dirty="0"/>
              <a:t>Seuraavaksi leikkasin kaikki työhön tarvittavat osat ja viilasin osien päät pyöreiksi, jotta ne eivät lähti lohkeilemaan.</a:t>
            </a:r>
          </a:p>
        </p:txBody>
      </p:sp>
      <p:pic>
        <p:nvPicPr>
          <p:cNvPr id="7" name="Kuva 6" descr="Kuva, joka sisältää kohteen ulko, rakennus, ruoho, istuminen&#10;&#10;Kuvaus luotu automaattisesti">
            <a:extLst>
              <a:ext uri="{FF2B5EF4-FFF2-40B4-BE49-F238E27FC236}">
                <a16:creationId xmlns:a16="http://schemas.microsoft.com/office/drawing/2014/main" id="{33878D1D-43E9-4A3A-BB16-9384EABB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0699"/>
            <a:ext cx="6753225" cy="5064919"/>
          </a:xfrm>
          <a:prstGeom prst="rect">
            <a:avLst/>
          </a:prstGeom>
        </p:spPr>
      </p:pic>
      <p:pic>
        <p:nvPicPr>
          <p:cNvPr id="10" name="Sisällön paikkamerkki 9" descr="Kuva, joka sisältää kohteen ulko, istuminen, pieni, puinen&#10;&#10;Kuvaus luotu automaattisesti">
            <a:extLst>
              <a:ext uri="{FF2B5EF4-FFF2-40B4-BE49-F238E27FC236}">
                <a16:creationId xmlns:a16="http://schemas.microsoft.com/office/drawing/2014/main" id="{325A153F-60F6-4EEB-B389-667EC7DE0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87" y="0"/>
            <a:ext cx="5141713" cy="6855618"/>
          </a:xfrm>
        </p:spPr>
      </p:pic>
    </p:spTree>
    <p:extLst>
      <p:ext uri="{BB962C8B-B14F-4D97-AF65-F5344CB8AC3E}">
        <p14:creationId xmlns:p14="http://schemas.microsoft.com/office/powerpoint/2010/main" val="368786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A7B5F2-B591-4702-9D89-EE405E4F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8600"/>
            <a:ext cx="2466975" cy="2819398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Osat leikattuani aloin kokoamaan jakkaraa. Paikat mittasin tarkasti ja tein aina esi-reiät ennen kuin porasin ruuvit. Kaikki mitat ovat tehty millilleen tarkasti.</a:t>
            </a:r>
          </a:p>
        </p:txBody>
      </p:sp>
      <p:pic>
        <p:nvPicPr>
          <p:cNvPr id="5" name="Sisällön paikkamerkki 4" descr="Kuva, joka sisältää kohteen ruoho, ulko, pöytä, istuminen&#10;&#10;Kuvaus luotu automaattisesti">
            <a:extLst>
              <a:ext uri="{FF2B5EF4-FFF2-40B4-BE49-F238E27FC236}">
                <a16:creationId xmlns:a16="http://schemas.microsoft.com/office/drawing/2014/main" id="{3AA9F9B9-C672-4337-810A-48AA01B5A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0"/>
            <a:ext cx="5153025" cy="6870701"/>
          </a:xfrm>
        </p:spPr>
      </p:pic>
      <p:pic>
        <p:nvPicPr>
          <p:cNvPr id="7" name="Kuva 6" descr="Kuva, joka sisältää kohteen puinen, pöytä, istuminen, puu&#10;&#10;Kuvaus luotu automaattisesti">
            <a:extLst>
              <a:ext uri="{FF2B5EF4-FFF2-40B4-BE49-F238E27FC236}">
                <a16:creationId xmlns:a16="http://schemas.microsoft.com/office/drawing/2014/main" id="{2F1DE964-58AF-4CAD-9B66-F19EB20F9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2"/>
            <a:ext cx="5153024" cy="6870699"/>
          </a:xfrm>
          <a:prstGeom prst="rect">
            <a:avLst/>
          </a:prstGeom>
        </p:spPr>
      </p:pic>
      <p:pic>
        <p:nvPicPr>
          <p:cNvPr id="9" name="Kuva 8" descr="Kuva, joka sisältää kohteen ruoho, ulko, puisto, istuminen&#10;&#10;Kuvaus luotu automaattisesti">
            <a:extLst>
              <a:ext uri="{FF2B5EF4-FFF2-40B4-BE49-F238E27FC236}">
                <a16:creationId xmlns:a16="http://schemas.microsoft.com/office/drawing/2014/main" id="{FAFEE64C-38B4-4E48-9A16-6D417650A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30289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6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A0DD4D-FA82-49CE-9BE6-7F06E81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848" y="0"/>
            <a:ext cx="7296152" cy="1385886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Tässä on työn lopputulos. ”</a:t>
            </a:r>
            <a:r>
              <a:rPr lang="fi-FI" sz="2400" dirty="0" err="1"/>
              <a:t>Kannen”pystyy</a:t>
            </a:r>
            <a:r>
              <a:rPr lang="fi-FI" sz="2400" dirty="0"/>
              <a:t> ottamaan irti, jotta jakkaran pystyy pestä. Jakkarasta tuli todella hieno omasta mielestä. Lopuksi käsittelin jakkaran </a:t>
            </a:r>
            <a:r>
              <a:rPr lang="fi-FI" sz="2400" dirty="0" err="1"/>
              <a:t>vieläsauna</a:t>
            </a:r>
            <a:r>
              <a:rPr lang="fi-FI" sz="2400"/>
              <a:t> suojalla.</a:t>
            </a:r>
            <a:endParaRPr lang="fi-FI" sz="2400" dirty="0"/>
          </a:p>
        </p:txBody>
      </p:sp>
      <p:pic>
        <p:nvPicPr>
          <p:cNvPr id="5" name="Sisällön paikkamerkki 4" descr="Kuva, joka sisältää kohteen ruoho, ulko, istuminen, penkki&#10;&#10;Kuvaus luotu automaattisesti">
            <a:extLst>
              <a:ext uri="{FF2B5EF4-FFF2-40B4-BE49-F238E27FC236}">
                <a16:creationId xmlns:a16="http://schemas.microsoft.com/office/drawing/2014/main" id="{DB73C0B8-A961-49F5-AA79-D4EE160D9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" y="215106"/>
            <a:ext cx="4820840" cy="6427788"/>
          </a:xfrm>
        </p:spPr>
      </p:pic>
      <p:pic>
        <p:nvPicPr>
          <p:cNvPr id="7" name="Kuva 6" descr="Kuva, joka sisältää kohteen ruoho, ulko, penkki, istuminen&#10;&#10;Kuvaus luotu automaattisesti">
            <a:extLst>
              <a:ext uri="{FF2B5EF4-FFF2-40B4-BE49-F238E27FC236}">
                <a16:creationId xmlns:a16="http://schemas.microsoft.com/office/drawing/2014/main" id="{ECDE0FCE-5481-4AED-8660-53640A7F5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3" y="1777999"/>
            <a:ext cx="6486527" cy="48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380299-49B0-4920-8917-F8CBECFC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905001" cy="6657975"/>
          </a:xfrm>
        </p:spPr>
        <p:txBody>
          <a:bodyPr>
            <a:normAutofit/>
          </a:bodyPr>
          <a:lstStyle/>
          <a:p>
            <a:r>
              <a:rPr lang="fi-FI" sz="2400" dirty="0"/>
              <a:t>Lisää kuvia </a:t>
            </a:r>
            <a:r>
              <a:rPr lang="fi-FI" sz="2400" dirty="0" err="1"/>
              <a:t>lopputulok</a:t>
            </a:r>
            <a:r>
              <a:rPr lang="fi-FI" sz="2400" dirty="0"/>
              <a:t>-</a:t>
            </a:r>
            <a:br>
              <a:rPr lang="fi-FI" sz="2400" dirty="0"/>
            </a:br>
            <a:r>
              <a:rPr lang="fi-FI" sz="2400" dirty="0" err="1"/>
              <a:t>sesta</a:t>
            </a:r>
            <a:r>
              <a:rPr lang="fi-FI" sz="2400" dirty="0"/>
              <a:t>. Mittaukset menivät täydellisesti kohdilleen. Itse ainakin maksaisin </a:t>
            </a:r>
            <a:r>
              <a:rPr lang="fi-FI" sz="2400" dirty="0" err="1"/>
              <a:t>tällaisestä</a:t>
            </a:r>
            <a:r>
              <a:rPr lang="fi-FI" sz="2400" dirty="0"/>
              <a:t>.</a:t>
            </a:r>
          </a:p>
        </p:txBody>
      </p:sp>
      <p:pic>
        <p:nvPicPr>
          <p:cNvPr id="5" name="Sisällön paikkamerkki 4" descr="Kuva, joka sisältää kohteen ruoho, ulko, penkki, puisto&#10;&#10;Kuvaus luotu automaattisesti">
            <a:extLst>
              <a:ext uri="{FF2B5EF4-FFF2-40B4-BE49-F238E27FC236}">
                <a16:creationId xmlns:a16="http://schemas.microsoft.com/office/drawing/2014/main" id="{581C5834-D1F9-47BC-87C9-04A5FC03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0"/>
            <a:ext cx="5143499" cy="6858000"/>
          </a:xfrm>
        </p:spPr>
      </p:pic>
      <p:pic>
        <p:nvPicPr>
          <p:cNvPr id="9" name="Kuva 8" descr="Kuva, joka sisältää kohteen ruoho, ulko, puisto, penkki&#10;&#10;Kuvaus luotu automaattisesti">
            <a:extLst>
              <a:ext uri="{FF2B5EF4-FFF2-40B4-BE49-F238E27FC236}">
                <a16:creationId xmlns:a16="http://schemas.microsoft.com/office/drawing/2014/main" id="{B943CFFD-2D66-48EE-9C44-B9699DB8A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85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96</Words>
  <Application>Microsoft Office PowerPoint</Application>
  <PresentationFormat>Laajakuva</PresentationFormat>
  <Paragraphs>10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Päättötyö  Saunajakkara</vt:lpstr>
      <vt:lpstr>Ensimmäiseksi laadin työstäni työsuunnitelman.       (en voimut laittaa kuvaa toisin päin, koska kuva ei näkyisi muuten hyvin tableteilla)</vt:lpstr>
      <vt:lpstr>Suunnitelman jälkeen kävin ostamassa lämpökäsiteltyä haapaa työn materiaaliksi.</vt:lpstr>
      <vt:lpstr>Seuraavaksi leikkasin kaikki työhön tarvittavat osat ja viilasin osien päät pyöreiksi, jotta ne eivät lähti lohkeilemaan.</vt:lpstr>
      <vt:lpstr>Osat leikattuani aloin kokoamaan jakkaraa. Paikat mittasin tarkasti ja tein aina esi-reiät ennen kuin porasin ruuvit. Kaikki mitat ovat tehty millilleen tarkasti.</vt:lpstr>
      <vt:lpstr>Tässä on työn lopputulos. ”Kannen”pystyy ottamaan irti, jotta jakkaran pystyy pestä. Jakkarasta tuli todella hieno omasta mielestä. Lopuksi käsittelin jakkaran vieläsauna suojalla.</vt:lpstr>
      <vt:lpstr>Lisää kuvia lopputulok- sesta. Mittaukset menivät täydellisesti kohdilleen. Itse ainakin maksaisin tällaisestä.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Päättötyö  Saunajakkara</dc:title>
  <dc:creator>Elias Taskinen</dc:creator>
  <cp:lastModifiedBy>Elias Taskinen</cp:lastModifiedBy>
  <cp:revision>4</cp:revision>
  <dcterms:created xsi:type="dcterms:W3CDTF">2020-05-26T09:02:40Z</dcterms:created>
  <dcterms:modified xsi:type="dcterms:W3CDTF">2020-05-26T21:21:18Z</dcterms:modified>
</cp:coreProperties>
</file>