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319747-0A50-46AD-BA66-12E5CAABF94B}" v="1" dt="2022-12-01T14:14:42.3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DB98057-41E7-1793-0511-C1A6D896A4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002C6B74-6630-77A4-8BDD-7F22077280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B01779D-F107-0F78-7556-5212C8485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8B4-4D55-4CED-B91A-01B2CC022E99}" type="datetimeFigureOut">
              <a:rPr lang="fi-FI" smtClean="0"/>
              <a:t>5.12.2022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049F595-FF41-5882-0D89-11A80F993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A03B5F5-EFA3-0F63-BC8F-68038D87E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D2A-F387-41F7-B38E-779DBD61F5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366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875A101-CE97-8C1E-57E0-635ABAA88F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A3847E99-342C-6FDE-368F-D44D80CA38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21CE2C7-FAAB-1C49-34CF-AD120AFDE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8B4-4D55-4CED-B91A-01B2CC022E99}" type="datetimeFigureOut">
              <a:rPr lang="fi-FI" smtClean="0"/>
              <a:t>5.12.2022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D8CC9F7F-0376-F512-3517-2B0E70982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F0CF388-A084-966C-93C0-0358C39F7C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D2A-F387-41F7-B38E-779DBD61F5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118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>
            <a:extLst>
              <a:ext uri="{FF2B5EF4-FFF2-40B4-BE49-F238E27FC236}">
                <a16:creationId xmlns:a16="http://schemas.microsoft.com/office/drawing/2014/main" id="{888406C8-DAD1-7E73-3729-9DAC1248EF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>
            <a:extLst>
              <a:ext uri="{FF2B5EF4-FFF2-40B4-BE49-F238E27FC236}">
                <a16:creationId xmlns:a16="http://schemas.microsoft.com/office/drawing/2014/main" id="{CDE28283-BD7D-35AE-6A8A-5A3EA19338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26F8CFED-C52B-F219-6566-CF6ABD8D3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8B4-4D55-4CED-B91A-01B2CC022E99}" type="datetimeFigureOut">
              <a:rPr lang="fi-FI" smtClean="0"/>
              <a:t>5.12.2022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E2AC1AA-0790-2070-8738-93471D124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BE53D258-053C-2860-CE04-A1779744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D2A-F387-41F7-B38E-779DBD61F5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93669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DB6FC92-DF43-5D29-94ED-35EA26F46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1A1738-6D29-67C5-2E65-6A3F22C40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E51251C-60BA-418B-848F-AFEE2250B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8B4-4D55-4CED-B91A-01B2CC022E99}" type="datetimeFigureOut">
              <a:rPr lang="fi-FI" smtClean="0"/>
              <a:t>5.12.2022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6B5B7DC-6AB1-4EDE-4A90-C19BE3FA5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A70224D2-C8FE-2294-0214-B7155F195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D2A-F387-41F7-B38E-779DBD61F5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4907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3E69BB42-FC93-E34B-FDFE-6F2235FF9E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F1DB07B5-A448-FCB9-06D0-384665BE9E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8377A89-A4E9-1026-9FA7-222A325DC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8B4-4D55-4CED-B91A-01B2CC022E99}" type="datetimeFigureOut">
              <a:rPr lang="fi-FI" smtClean="0"/>
              <a:t>5.12.2022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F2F91EDB-E759-6A69-5C7C-72128033E0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14B5EC7-873B-B0BA-27D7-6E56A9EF3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D2A-F387-41F7-B38E-779DBD61F5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41293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19D24B9-FA14-9A76-F379-F3FC8EF4D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5670F88-D58A-D1AD-2A7C-55AF53C803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D06752ED-12FF-253E-32E5-752F609284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023294B-6959-F7BC-8ED2-4AB13571B4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8B4-4D55-4CED-B91A-01B2CC022E99}" type="datetimeFigureOut">
              <a:rPr lang="fi-FI" smtClean="0"/>
              <a:t>5.12.2022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44F7AEC-3BAC-8487-A731-0CC76F818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215115E4-C8C8-40BB-78A6-F7B93B52C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D2A-F387-41F7-B38E-779DBD61F5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04416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CBBB108-2736-8D6C-B5F4-A25566220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E8D97DE7-CF79-5F1E-6F38-6F8D7A2C0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C8A5339A-2403-CDA7-E076-E9C320E8EE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8A46FE4C-43CE-800E-747C-CF22221159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5F0A0513-CCAD-E71E-CE7D-7132CF33C4D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3339CFC0-510A-1A0D-27C9-18CC784F78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8B4-4D55-4CED-B91A-01B2CC022E99}" type="datetimeFigureOut">
              <a:rPr lang="fi-FI" smtClean="0"/>
              <a:t>5.12.2022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72101964-72F0-0861-C572-989A00B83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16AA9FA-4AB3-C0BE-13D3-B8997E7E9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D2A-F387-41F7-B38E-779DBD61F5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70271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1FB361B-5068-F84D-8F98-6297AC3EA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607E1D97-6E6F-0D01-133D-24363DDE6B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8B4-4D55-4CED-B91A-01B2CC022E99}" type="datetimeFigureOut">
              <a:rPr lang="fi-FI" smtClean="0"/>
              <a:t>5.12.2022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0FBD344A-D5B7-BD93-841B-5C659DC29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FFB3535-778A-099D-038A-D9FF23DA4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D2A-F387-41F7-B38E-779DBD61F5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34749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A648F414-674B-39B2-7DE0-39D704BA8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8B4-4D55-4CED-B91A-01B2CC022E99}" type="datetimeFigureOut">
              <a:rPr lang="fi-FI" smtClean="0"/>
              <a:t>5.12.2022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DC596663-1548-B135-34F4-99D3DE2061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412CDD02-0776-FA4F-88A4-15DE9B0C8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D2A-F387-41F7-B38E-779DBD61F5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68812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F655A16D-4523-2098-BF2B-0204584803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4479FD-83B9-B8E4-3BC6-CC05BCE1E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9A8F7E3F-4663-74CB-FEDD-912D77E7AB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F41D2B5-0108-9E51-1355-72F265F93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8B4-4D55-4CED-B91A-01B2CC022E99}" type="datetimeFigureOut">
              <a:rPr lang="fi-FI" smtClean="0"/>
              <a:t>5.12.2022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2198163-F4AF-C9FA-00E2-C5C1A87B53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D08479E6-0424-D04F-F5E2-B1D425D387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D2A-F387-41F7-B38E-779DBD61F5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3293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99B4850-85C8-AEEA-6B96-0B05CDABC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6E8F045E-2B88-3E93-15D6-DB995EC365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13DFA197-E316-6A96-8B72-7E728C2AE7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08C54FF-7EE0-B0FA-496B-62F65EC59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D78B4-4D55-4CED-B91A-01B2CC022E99}" type="datetimeFigureOut">
              <a:rPr lang="fi-FI" smtClean="0"/>
              <a:t>5.12.2022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F1A0C4C-8A26-CC23-E36A-4FF37EBF9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8A6222E-4D12-67EB-BF14-A343AD344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61D2A-F387-41F7-B38E-779DBD61F5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4024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50DBAED7-21E5-0581-40DC-ED0583B58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15FE7892-49DF-CD39-6FE6-B0CE2AC41E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6535A633-311C-1649-631A-286AB4BAC99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D78B4-4D55-4CED-B91A-01B2CC022E99}" type="datetimeFigureOut">
              <a:rPr lang="fi-FI" smtClean="0"/>
              <a:t>5.12.2022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3D759340-EC3F-F0A8-C9BB-CA4CDF2F2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048DECE-E0B3-C112-9C09-527BB12A11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61D2A-F387-41F7-B38E-779DBD61F5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4141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C97FB314-2C81-1851-1789-3E7EEE4505B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Toimintaohjeet Energiantoimituskatko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573B890-EC24-F4C6-B16C-5C16DA15444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814725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F90CE06-F57E-26D0-D36D-8A3C0F14AF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Veden käyttö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046116-D338-E0E4-0B59-C261425F2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Toimintayksikön johtaja määrittää henkilön, joka sulkee lämpimän käyttöveden sulkuventtiilin sähkökatkon alkaessa.</a:t>
            </a:r>
          </a:p>
          <a:p>
            <a:r>
              <a:rPr lang="fi-FI" dirty="0"/>
              <a:t>Altaiden hanoja tai suihkuja ei saa käyttää sähkökatkon aikana. Käsien pesu vesitonkkiin varatulla vedellä siten, että käytettyä vettä ei lasketa viemäriin.</a:t>
            </a:r>
          </a:p>
          <a:p>
            <a:r>
              <a:rPr lang="fi-FI" dirty="0"/>
              <a:t>WC:n käyttämistä tulee välttää. Mikäli WC:tä on pakko käyttää, WC huuhdellaan ämpäriin varatulla vedellä.</a:t>
            </a:r>
          </a:p>
          <a:p>
            <a:r>
              <a:rPr lang="fi-FI" dirty="0"/>
              <a:t>Kiinteistöihin toimitetaan ämpäreitä ja hanallisia vesitonkkia.</a:t>
            </a:r>
          </a:p>
          <a:p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BC7A97E8-4739-6A58-5F81-20E0D7573C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40607" y="4581040"/>
            <a:ext cx="1609725" cy="2000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3195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36C96DF-EC18-507E-D89F-D40D2D41D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Ilmanvaihto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4A3D316-3376-B1FE-B846-E974D9221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Tiloissa jossa paljon ihmisiä esim. luokkahuoneet </a:t>
            </a:r>
            <a:r>
              <a:rPr lang="fi-FI" dirty="0">
                <a:sym typeface="Wingdings" panose="05000000000000000000" pitchFamily="2" charset="2"/>
              </a:rPr>
              <a:t> Suositellaan tilasta poistumista 2h jälkeen.</a:t>
            </a:r>
          </a:p>
          <a:p>
            <a:r>
              <a:rPr lang="fi-FI" dirty="0">
                <a:sym typeface="Wingdings" panose="05000000000000000000" pitchFamily="2" charset="2"/>
              </a:rPr>
              <a:t>Hyödynnetään isoja tiloja esim. liikuntasalit ja ruokasalit joissa voi oleskella kauemmin ennen kuin ilmalaatu huononee merkittävästi.</a:t>
            </a:r>
          </a:p>
          <a:p>
            <a:r>
              <a:rPr lang="fi-FI" dirty="0">
                <a:sym typeface="Wingdings" panose="05000000000000000000" pitchFamily="2" charset="2"/>
              </a:rPr>
              <a:t>Mahdollisuuksien mukaan siirrytään 2h jälkeen tiloihin, joissa ei ole vielä oleskeltu sähkökatkon aikana.</a:t>
            </a:r>
          </a:p>
          <a:p>
            <a:r>
              <a:rPr lang="fi-FI" dirty="0">
                <a:sym typeface="Wingdings" panose="05000000000000000000" pitchFamily="2" charset="2"/>
              </a:rPr>
              <a:t>Pyritään välttämään tilojen tuuletusta ikkunoita avaamalla. Tuuletus harkittava tarkoin ettei vesijohtojen jäätymisvaaraa synny.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12596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B6B58F-07F5-CC07-9BE4-FF548533D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Valaistus ja sähkölaitteet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B7B5AE-1405-8946-97DA-1240FC13B9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Kiinteistöihin toimitetaan tarpeellinen määrä paristokäyttöisiä valaisimia.</a:t>
            </a:r>
          </a:p>
          <a:p>
            <a:r>
              <a:rPr lang="fi-FI" dirty="0"/>
              <a:t>Jääkaappeja ja pakastimia ei tule avata sähkökatkon aikana.</a:t>
            </a:r>
          </a:p>
          <a:p>
            <a:r>
              <a:rPr lang="fi-FI" dirty="0"/>
              <a:t>Osa sähkölaitteistä voi käynnistyä itsestään sähköjen palauduttua esim. käsityöluokkien koneet, kuivauskaapit, keittiön uunit, liedet yms. Näissä laitteissa on oma päävirtakytkin, joka tulee kääntää </a:t>
            </a:r>
            <a:r>
              <a:rPr lang="fi-FI" dirty="0" err="1"/>
              <a:t>off</a:t>
            </a:r>
            <a:r>
              <a:rPr lang="fi-FI" dirty="0"/>
              <a:t>-asentoon sähkökatkon alkaessa. Toimintayksikön johtaja määrää tähän vastuuhenkilön.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8D976720-A5DA-2DAA-0A1C-9B9FC02EEA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78473" y="2158855"/>
            <a:ext cx="1828800" cy="777809"/>
          </a:xfrm>
          <a:prstGeom prst="rect">
            <a:avLst/>
          </a:prstGeom>
        </p:spPr>
      </p:pic>
      <p:pic>
        <p:nvPicPr>
          <p:cNvPr id="7" name="Kuva 6">
            <a:extLst>
              <a:ext uri="{FF2B5EF4-FFF2-40B4-BE49-F238E27FC236}">
                <a16:creationId xmlns:a16="http://schemas.microsoft.com/office/drawing/2014/main" id="{D6444D08-569C-0574-3928-AA2BD369B9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72965" y="207708"/>
            <a:ext cx="1853653" cy="1383833"/>
          </a:xfrm>
          <a:prstGeom prst="rect">
            <a:avLst/>
          </a:prstGeom>
        </p:spPr>
      </p:pic>
      <p:pic>
        <p:nvPicPr>
          <p:cNvPr id="4" name="Kuva 3">
            <a:extLst>
              <a:ext uri="{FF2B5EF4-FFF2-40B4-BE49-F238E27FC236}">
                <a16:creationId xmlns:a16="http://schemas.microsoft.com/office/drawing/2014/main" id="{5798C634-1029-E931-86A8-5D2FB1B2334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7563" y="4888607"/>
            <a:ext cx="1803283" cy="1803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1248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4DF766E3-22A2-BF6A-5C2C-64B907599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Ovet, hissit ja lukitus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3D0D153-E9A0-E5F1-A1F4-F2481A029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Toimintayksikön johtaja määrää vastuuhenkilön varmistamaan, ettei kukaan käytä hissiä juuri ennen sähkökatkoa. Mikäli joku jää hissiin jumiin sieltä ei saa pyrkiä itse pois.</a:t>
            </a:r>
          </a:p>
          <a:p>
            <a:r>
              <a:rPr lang="fi-FI" dirty="0"/>
              <a:t>Sähkölukolliset ovet eivät välttämättä toimi normaalisti sähkökatkon aikana. Varmistetaan mekaanisen lukituksen toimivuus.</a:t>
            </a:r>
          </a:p>
          <a:p>
            <a:r>
              <a:rPr lang="fi-FI" dirty="0"/>
              <a:t>Tuulikaappien sisäovet tulee avata sähkökatkon aikana jäätymisen estämiseksi.</a:t>
            </a:r>
          </a:p>
        </p:txBody>
      </p:sp>
    </p:spTree>
    <p:extLst>
      <p:ext uri="{BB962C8B-B14F-4D97-AF65-F5344CB8AC3E}">
        <p14:creationId xmlns:p14="http://schemas.microsoft.com/office/powerpoint/2010/main" val="3504730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E9BD159-26BB-DFB7-B635-9E6938BAA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D4BBE62D-26ED-1EFA-60C0-C502B351B3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Kiinteistönhoitajat tarkastavat raitisilmaventtiilien toimivuuden ja tiiveyden ennen sähkökatkon alkamista.</a:t>
            </a:r>
          </a:p>
          <a:p>
            <a:r>
              <a:rPr lang="fi-FI" dirty="0"/>
              <a:t>Kiinteistönhoitajat käynnistävät varavoimakoneet.</a:t>
            </a:r>
          </a:p>
          <a:p>
            <a:r>
              <a:rPr lang="fi-FI"/>
              <a:t>Mikäli kiinteä verkkoyhteys </a:t>
            </a:r>
            <a:r>
              <a:rPr lang="fi-FI" dirty="0"/>
              <a:t>katkeaa, jaetaan verkkoa </a:t>
            </a:r>
            <a:r>
              <a:rPr lang="fi-FI"/>
              <a:t>käytettävissä olevista </a:t>
            </a:r>
            <a:r>
              <a:rPr lang="fi-FI" dirty="0"/>
              <a:t>älylaitteista.</a:t>
            </a:r>
          </a:p>
        </p:txBody>
      </p:sp>
    </p:spTree>
    <p:extLst>
      <p:ext uri="{BB962C8B-B14F-4D97-AF65-F5344CB8AC3E}">
        <p14:creationId xmlns:p14="http://schemas.microsoft.com/office/powerpoint/2010/main" val="369423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747D2D7-92E6-88D4-1C35-5BBA9E5AA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Lämpimän käyttöveden sulkuventtiili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CA9AEF35-4556-4DD1-F1D0-2E5005E4D5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fontAlgn="base"/>
            <a:r>
              <a:rPr lang="fi-FI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Kiinteistön hanoista voi tulla todella kuumaa vettä sähkökatkon aikana, mikäli lämpimän käyttöveden sulkuventtiiliä ei ole suljettu.</a:t>
            </a:r>
          </a:p>
          <a:p>
            <a:pPr algn="l" fontAlgn="base"/>
            <a:r>
              <a:rPr lang="fi-FI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Kiinteistönhoitajat antavat tehtävään määrätyille henkilöille opastuksen sulkuventtiilin käyttöön. Osassa kiinteistöjä voidaan saada ajettua kaukolämmön säätöventtiili haluttuun asentoon ennen sähkökatkon alkamista, jolloin lämpimän käyttöveden sulkuventtiiliä ei tarvitse sulkea. </a:t>
            </a:r>
            <a:r>
              <a:rPr lang="fi-FI" sz="2400" b="0" i="0" u="sng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TÄSTÄ TIEDOTETAAN AINA ERIKSEEN.</a:t>
            </a:r>
            <a:r>
              <a:rPr lang="fi-FI" sz="2400" b="0" i="0" dirty="0">
                <a:solidFill>
                  <a:srgbClr val="FF0000"/>
                </a:solidFill>
                <a:effectLst/>
                <a:latin typeface="Calibri" panose="020F0502020204030204" pitchFamily="34" charset="0"/>
              </a:rPr>
              <a:t> </a:t>
            </a:r>
            <a:r>
              <a:rPr lang="fi-FI" sz="2400" b="0" i="0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Jos ohjetta venttiilin auki jättämiseen ei ole tullut, suljetaan se kiinteistönhoitajalta saadun ohjeistuksen mukaisesti.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80694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10144</TotalTime>
  <Words>342</Words>
  <Application>Microsoft Office PowerPoint</Application>
  <PresentationFormat>Laajakuva</PresentationFormat>
  <Paragraphs>26</Paragraphs>
  <Slides>7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Toimintaohjeet Energiantoimituskatko</vt:lpstr>
      <vt:lpstr>Veden käyttö</vt:lpstr>
      <vt:lpstr>Ilmanvaihto</vt:lpstr>
      <vt:lpstr>Valaistus ja sähkölaitteet</vt:lpstr>
      <vt:lpstr>Ovet, hissit ja lukitus</vt:lpstr>
      <vt:lpstr>Muuta</vt:lpstr>
      <vt:lpstr>Lämpimän käyttöveden sulkuventtiili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Toimintaohjeet Energiantoimituskatko</dc:title>
  <dc:creator>Mikael Willberg</dc:creator>
  <cp:lastModifiedBy>Ari Toropainen</cp:lastModifiedBy>
  <cp:revision>3</cp:revision>
  <dcterms:created xsi:type="dcterms:W3CDTF">2022-11-24T11:46:48Z</dcterms:created>
  <dcterms:modified xsi:type="dcterms:W3CDTF">2022-12-05T07:04:27Z</dcterms:modified>
</cp:coreProperties>
</file>