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11" r:id="rId2"/>
  </p:sldMasterIdLst>
  <p:sldIdLst>
    <p:sldId id="256" r:id="rId3"/>
    <p:sldId id="257" r:id="rId4"/>
    <p:sldId id="258" r:id="rId5"/>
    <p:sldId id="260" r:id="rId6"/>
    <p:sldId id="262" r:id="rId7"/>
    <p:sldId id="265" r:id="rId8"/>
    <p:sldId id="266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9515A-2A36-4E9F-B707-898187F24C2F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10E308-5E61-4820-B0FD-DE3B6EB99C3A}">
      <dgm:prSet/>
      <dgm:spPr/>
      <dgm:t>
        <a:bodyPr/>
        <a:lstStyle/>
        <a:p>
          <a:r>
            <a:rPr lang="en-US" dirty="0" err="1"/>
            <a:t>Biologinen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DBAA23CE-625A-4871-92B5-927E5F6BC998}" type="parTrans" cxnId="{83B10CDB-F147-45E3-81CE-43BA483742EC}">
      <dgm:prSet/>
      <dgm:spPr/>
      <dgm:t>
        <a:bodyPr/>
        <a:lstStyle/>
        <a:p>
          <a:endParaRPr lang="en-US"/>
        </a:p>
      </dgm:t>
    </dgm:pt>
    <dgm:pt modelId="{54811699-55C5-459C-AA50-A5A526FF39C0}" type="sibTrans" cxnId="{83B10CDB-F147-45E3-81CE-43BA483742EC}">
      <dgm:prSet/>
      <dgm:spPr/>
      <dgm:t>
        <a:bodyPr/>
        <a:lstStyle/>
        <a:p>
          <a:endParaRPr lang="en-US"/>
        </a:p>
      </dgm:t>
    </dgm:pt>
    <dgm:pt modelId="{37297C7C-A334-4987-A16A-97F9C557118E}">
      <dgm:prSet/>
      <dgm:spPr/>
      <dgm:t>
        <a:bodyPr/>
        <a:lstStyle/>
        <a:p>
          <a:r>
            <a:rPr lang="en-US" dirty="0" err="1"/>
            <a:t>Määritellään</a:t>
          </a:r>
          <a:r>
            <a:rPr lang="en-US" dirty="0"/>
            <a:t> </a:t>
          </a:r>
          <a:r>
            <a:rPr lang="en-US" dirty="0" err="1"/>
            <a:t>syntymän</a:t>
          </a:r>
          <a:r>
            <a:rPr lang="en-US" dirty="0"/>
            <a:t> </a:t>
          </a:r>
          <a:r>
            <a:rPr lang="en-US" dirty="0" err="1"/>
            <a:t>jälkeen</a:t>
          </a:r>
          <a:r>
            <a:rPr lang="en-US" dirty="0"/>
            <a:t> </a:t>
          </a:r>
          <a:r>
            <a:rPr lang="en-US" dirty="0" err="1"/>
            <a:t>ulkoisten</a:t>
          </a:r>
          <a:r>
            <a:rPr lang="en-US" dirty="0"/>
            <a:t> </a:t>
          </a:r>
          <a:r>
            <a:rPr lang="en-US" dirty="0" err="1"/>
            <a:t>sukupuolielinten</a:t>
          </a:r>
          <a:r>
            <a:rPr lang="en-US" dirty="0"/>
            <a:t> </a:t>
          </a:r>
          <a:r>
            <a:rPr lang="en-US" dirty="0" err="1"/>
            <a:t>perusteella</a:t>
          </a:r>
          <a:endParaRPr lang="en-US" dirty="0"/>
        </a:p>
      </dgm:t>
    </dgm:pt>
    <dgm:pt modelId="{C8036DCD-C118-428E-B528-F93DFF4DBCFB}" type="parTrans" cxnId="{6DEDBE49-D35B-4DAB-AF49-C953F52C0F8C}">
      <dgm:prSet/>
      <dgm:spPr/>
      <dgm:t>
        <a:bodyPr/>
        <a:lstStyle/>
        <a:p>
          <a:endParaRPr lang="en-US"/>
        </a:p>
      </dgm:t>
    </dgm:pt>
    <dgm:pt modelId="{FC16DC40-F19E-4E18-BE77-A9547378E1D4}" type="sibTrans" cxnId="{6DEDBE49-D35B-4DAB-AF49-C953F52C0F8C}">
      <dgm:prSet/>
      <dgm:spPr/>
      <dgm:t>
        <a:bodyPr/>
        <a:lstStyle/>
        <a:p>
          <a:endParaRPr lang="en-US"/>
        </a:p>
      </dgm:t>
    </dgm:pt>
    <dgm:pt modelId="{5142B104-F324-407B-A63A-DA3F64801E1C}">
      <dgm:prSet/>
      <dgm:spPr/>
      <dgm:t>
        <a:bodyPr/>
        <a:lstStyle/>
        <a:p>
          <a:r>
            <a:rPr lang="en-US"/>
            <a:t>Juridinen sukupuoli</a:t>
          </a:r>
        </a:p>
      </dgm:t>
    </dgm:pt>
    <dgm:pt modelId="{D5A20969-0BC9-4B09-81F0-566380B74E52}" type="parTrans" cxnId="{20E79FE8-DF6A-422B-82F9-E2E225254EC4}">
      <dgm:prSet/>
      <dgm:spPr/>
      <dgm:t>
        <a:bodyPr/>
        <a:lstStyle/>
        <a:p>
          <a:endParaRPr lang="en-US"/>
        </a:p>
      </dgm:t>
    </dgm:pt>
    <dgm:pt modelId="{B337350C-7BDD-4F64-9D81-B76FC184D6CE}" type="sibTrans" cxnId="{20E79FE8-DF6A-422B-82F9-E2E225254EC4}">
      <dgm:prSet/>
      <dgm:spPr/>
      <dgm:t>
        <a:bodyPr/>
        <a:lstStyle/>
        <a:p>
          <a:endParaRPr lang="en-US"/>
        </a:p>
      </dgm:t>
    </dgm:pt>
    <dgm:pt modelId="{5C5C1252-55BF-45B6-A667-FA97D2F017A1}">
      <dgm:prSet/>
      <dgm:spPr/>
      <dgm:t>
        <a:bodyPr/>
        <a:lstStyle/>
        <a:p>
          <a:r>
            <a:rPr lang="en-US" dirty="0" err="1"/>
            <a:t>Väestörekisteriin</a:t>
          </a:r>
          <a:r>
            <a:rPr lang="en-US" dirty="0"/>
            <a:t> </a:t>
          </a:r>
          <a:r>
            <a:rPr lang="en-US" dirty="0" err="1"/>
            <a:t>kirjatut</a:t>
          </a:r>
          <a:r>
            <a:rPr lang="en-US" dirty="0"/>
            <a:t> </a:t>
          </a:r>
          <a:r>
            <a:rPr lang="en-US" dirty="0" err="1"/>
            <a:t>henkilötiedot</a:t>
          </a:r>
          <a:endParaRPr lang="en-US" dirty="0"/>
        </a:p>
      </dgm:t>
    </dgm:pt>
    <dgm:pt modelId="{5607A676-14A5-4082-9DFB-4D4F80A76C23}" type="parTrans" cxnId="{3C6D54B8-9D1A-412D-8003-CB8201519588}">
      <dgm:prSet/>
      <dgm:spPr/>
      <dgm:t>
        <a:bodyPr/>
        <a:lstStyle/>
        <a:p>
          <a:endParaRPr lang="en-US"/>
        </a:p>
      </dgm:t>
    </dgm:pt>
    <dgm:pt modelId="{52B34201-E945-418F-8897-6CD2B2523CC5}" type="sibTrans" cxnId="{3C6D54B8-9D1A-412D-8003-CB8201519588}">
      <dgm:prSet/>
      <dgm:spPr/>
      <dgm:t>
        <a:bodyPr/>
        <a:lstStyle/>
        <a:p>
          <a:endParaRPr lang="en-US"/>
        </a:p>
      </dgm:t>
    </dgm:pt>
    <dgm:pt modelId="{79A3B3F5-1D0E-4366-AA68-91C88E89582E}">
      <dgm:prSet/>
      <dgm:spPr/>
      <dgm:t>
        <a:bodyPr/>
        <a:lstStyle/>
        <a:p>
          <a:r>
            <a:rPr lang="en-US" dirty="0" err="1"/>
            <a:t>Kulttuurinen</a:t>
          </a:r>
          <a:r>
            <a:rPr lang="en-US" dirty="0"/>
            <a:t> ja </a:t>
          </a:r>
          <a:r>
            <a:rPr lang="en-US" dirty="0" err="1"/>
            <a:t>sosiaalinen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36C6242C-0FAA-4CA4-AA23-0E4E053543AC}" type="parTrans" cxnId="{8034B4D9-48D6-4F14-8265-DB247BC71C00}">
      <dgm:prSet/>
      <dgm:spPr/>
      <dgm:t>
        <a:bodyPr/>
        <a:lstStyle/>
        <a:p>
          <a:endParaRPr lang="en-US"/>
        </a:p>
      </dgm:t>
    </dgm:pt>
    <dgm:pt modelId="{E1F8BD91-7DFC-4809-8AC7-64E11F2C8B28}" type="sibTrans" cxnId="{8034B4D9-48D6-4F14-8265-DB247BC71C00}">
      <dgm:prSet/>
      <dgm:spPr/>
      <dgm:t>
        <a:bodyPr/>
        <a:lstStyle/>
        <a:p>
          <a:endParaRPr lang="en-US"/>
        </a:p>
      </dgm:t>
    </dgm:pt>
    <dgm:pt modelId="{AEBF6D6A-AF47-470C-874C-523EEA1619E1}">
      <dgm:prSet/>
      <dgm:spPr/>
      <dgm:t>
        <a:bodyPr/>
        <a:lstStyle/>
        <a:p>
          <a:r>
            <a:rPr lang="en-US" dirty="0" err="1"/>
            <a:t>Vallalla</a:t>
          </a:r>
          <a:r>
            <a:rPr lang="en-US" dirty="0"/>
            <a:t> </a:t>
          </a:r>
          <a:r>
            <a:rPr lang="en-US" dirty="0" err="1"/>
            <a:t>olevat</a:t>
          </a:r>
          <a:r>
            <a:rPr lang="en-US" dirty="0"/>
            <a:t> </a:t>
          </a:r>
          <a:r>
            <a:rPr lang="en-US" dirty="0" err="1"/>
            <a:t>käsitykset</a:t>
          </a:r>
          <a:r>
            <a:rPr lang="en-US" dirty="0"/>
            <a:t> ja </a:t>
          </a:r>
          <a:r>
            <a:rPr lang="en-US" dirty="0" err="1"/>
            <a:t>odotukset</a:t>
          </a:r>
          <a:r>
            <a:rPr lang="en-US" dirty="0"/>
            <a:t>: </a:t>
          </a:r>
          <a:r>
            <a:rPr lang="en-US" dirty="0" err="1"/>
            <a:t>sukupuoliroolit</a:t>
          </a:r>
          <a:r>
            <a:rPr lang="en-US" dirty="0"/>
            <a:t>, </a:t>
          </a:r>
          <a:r>
            <a:rPr lang="en-US" dirty="0" err="1"/>
            <a:t>velvollisuudet</a:t>
          </a:r>
          <a:r>
            <a:rPr lang="en-US" dirty="0"/>
            <a:t>, </a:t>
          </a:r>
          <a:r>
            <a:rPr lang="en-US" dirty="0" err="1"/>
            <a:t>pukeutuminen</a:t>
          </a:r>
          <a:endParaRPr lang="en-US" dirty="0"/>
        </a:p>
      </dgm:t>
    </dgm:pt>
    <dgm:pt modelId="{4E8D5F61-F162-43F1-A97A-0004DB9E67A5}" type="parTrans" cxnId="{7D15DF97-109D-47B5-9149-E0F05EA87804}">
      <dgm:prSet/>
      <dgm:spPr/>
      <dgm:t>
        <a:bodyPr/>
        <a:lstStyle/>
        <a:p>
          <a:endParaRPr lang="en-US"/>
        </a:p>
      </dgm:t>
    </dgm:pt>
    <dgm:pt modelId="{29FAA0E8-4F25-4DDC-87F4-733D7FEC9B4D}" type="sibTrans" cxnId="{7D15DF97-109D-47B5-9149-E0F05EA87804}">
      <dgm:prSet/>
      <dgm:spPr/>
      <dgm:t>
        <a:bodyPr/>
        <a:lstStyle/>
        <a:p>
          <a:endParaRPr lang="en-US"/>
        </a:p>
      </dgm:t>
    </dgm:pt>
    <dgm:pt modelId="{D55AE887-0BB1-4C8F-B77E-D350B4682DCC}">
      <dgm:prSet/>
      <dgm:spPr/>
      <dgm:t>
        <a:bodyPr/>
        <a:lstStyle/>
        <a:p>
          <a:r>
            <a:rPr lang="en-US" dirty="0" err="1"/>
            <a:t>Psyykkinen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F60E8334-6EF1-4646-8EE9-C9AAF362A29F}" type="parTrans" cxnId="{E5EAF6FA-3905-406C-9AEA-3C7E3BD37487}">
      <dgm:prSet/>
      <dgm:spPr/>
      <dgm:t>
        <a:bodyPr/>
        <a:lstStyle/>
        <a:p>
          <a:endParaRPr lang="en-US"/>
        </a:p>
      </dgm:t>
    </dgm:pt>
    <dgm:pt modelId="{0FEA1719-5BAC-49AB-AE53-2779D7E88FFD}" type="sibTrans" cxnId="{E5EAF6FA-3905-406C-9AEA-3C7E3BD37487}">
      <dgm:prSet/>
      <dgm:spPr/>
      <dgm:t>
        <a:bodyPr/>
        <a:lstStyle/>
        <a:p>
          <a:endParaRPr lang="en-US"/>
        </a:p>
      </dgm:t>
    </dgm:pt>
    <dgm:pt modelId="{7BC664FD-A148-4E71-AD8F-07864A09EACF}">
      <dgm:prSet custT="1"/>
      <dgm:spPr/>
      <dgm:t>
        <a:bodyPr/>
        <a:lstStyle/>
        <a:p>
          <a:r>
            <a:rPr lang="en-US" sz="2000" dirty="0"/>
            <a:t>Oma </a:t>
          </a:r>
          <a:r>
            <a:rPr lang="en-US" sz="2000" dirty="0" err="1"/>
            <a:t>kokemus</a:t>
          </a:r>
          <a:r>
            <a:rPr lang="en-US" sz="2000" dirty="0"/>
            <a:t>: </a:t>
          </a:r>
          <a:r>
            <a:rPr lang="en-US" sz="2000" dirty="0" err="1"/>
            <a:t>sukupuoli-identiteetti</a:t>
          </a:r>
          <a:endParaRPr lang="en-US" sz="2000" dirty="0"/>
        </a:p>
      </dgm:t>
    </dgm:pt>
    <dgm:pt modelId="{CA1A3A59-0D2D-402F-B2C6-11421493DCCF}" type="parTrans" cxnId="{4F1D954B-E844-43FF-A3E3-43D4FAEE9BDC}">
      <dgm:prSet/>
      <dgm:spPr/>
      <dgm:t>
        <a:bodyPr/>
        <a:lstStyle/>
        <a:p>
          <a:endParaRPr lang="en-US"/>
        </a:p>
      </dgm:t>
    </dgm:pt>
    <dgm:pt modelId="{368F82EE-C0E6-4249-9620-4E4AA88A6CA0}" type="sibTrans" cxnId="{4F1D954B-E844-43FF-A3E3-43D4FAEE9BDC}">
      <dgm:prSet/>
      <dgm:spPr/>
      <dgm:t>
        <a:bodyPr/>
        <a:lstStyle/>
        <a:p>
          <a:endParaRPr lang="en-US"/>
        </a:p>
      </dgm:t>
    </dgm:pt>
    <dgm:pt modelId="{8EEE40CF-BC30-46E0-BF82-98170E959EB7}">
      <dgm:prSet custT="1"/>
      <dgm:spPr/>
      <dgm:t>
        <a:bodyPr/>
        <a:lstStyle/>
        <a:p>
          <a:r>
            <a:rPr lang="en-US" sz="2000" dirty="0" err="1"/>
            <a:t>Nainen</a:t>
          </a:r>
          <a:r>
            <a:rPr lang="en-US" sz="2000" dirty="0"/>
            <a:t>/</a:t>
          </a:r>
          <a:r>
            <a:rPr lang="en-US" sz="2000" dirty="0" err="1"/>
            <a:t>mies</a:t>
          </a:r>
          <a:r>
            <a:rPr lang="en-US" sz="2000" dirty="0"/>
            <a:t>, </a:t>
          </a:r>
          <a:r>
            <a:rPr lang="en-US" sz="2000" dirty="0" err="1"/>
            <a:t>sekä</a:t>
          </a:r>
          <a:r>
            <a:rPr lang="en-US" sz="2000" dirty="0"/>
            <a:t> </a:t>
          </a:r>
          <a:r>
            <a:rPr lang="en-US" sz="2000" dirty="0" err="1"/>
            <a:t>nainen</a:t>
          </a:r>
          <a:r>
            <a:rPr lang="en-US" sz="2000" dirty="0"/>
            <a:t> </a:t>
          </a:r>
          <a:r>
            <a:rPr lang="en-US" sz="2000" dirty="0" err="1"/>
            <a:t>että</a:t>
          </a:r>
          <a:r>
            <a:rPr lang="en-US" sz="2000" dirty="0"/>
            <a:t> </a:t>
          </a:r>
          <a:r>
            <a:rPr lang="en-US" sz="2000" dirty="0" err="1"/>
            <a:t>mies</a:t>
          </a:r>
          <a:r>
            <a:rPr lang="en-US" sz="2000" dirty="0"/>
            <a:t>, </a:t>
          </a:r>
          <a:r>
            <a:rPr lang="en-US" sz="2000" dirty="0" err="1"/>
            <a:t>muunsukupuolinen</a:t>
          </a:r>
          <a:r>
            <a:rPr lang="en-US" sz="2000" dirty="0"/>
            <a:t>, </a:t>
          </a:r>
          <a:r>
            <a:rPr lang="en-US" sz="2000" dirty="0" err="1"/>
            <a:t>intersukupuolinen</a:t>
          </a:r>
          <a:r>
            <a:rPr lang="en-US" sz="2000" dirty="0"/>
            <a:t>, </a:t>
          </a:r>
          <a:r>
            <a:rPr lang="en-US" sz="2000" dirty="0" err="1"/>
            <a:t>sukupuoleton</a:t>
          </a:r>
          <a:endParaRPr lang="en-US" sz="2000" dirty="0"/>
        </a:p>
      </dgm:t>
    </dgm:pt>
    <dgm:pt modelId="{B233D118-1BBE-4F10-8E3F-FB6B66D378B6}" type="parTrans" cxnId="{3EA282F0-A1D5-4A98-AD25-79D487767A0F}">
      <dgm:prSet/>
      <dgm:spPr/>
      <dgm:t>
        <a:bodyPr/>
        <a:lstStyle/>
        <a:p>
          <a:endParaRPr lang="fi-FI"/>
        </a:p>
      </dgm:t>
    </dgm:pt>
    <dgm:pt modelId="{242363DA-EFE5-433A-A6FB-F3CEA6BDA353}" type="sibTrans" cxnId="{3EA282F0-A1D5-4A98-AD25-79D487767A0F}">
      <dgm:prSet/>
      <dgm:spPr/>
      <dgm:t>
        <a:bodyPr/>
        <a:lstStyle/>
        <a:p>
          <a:endParaRPr lang="fi-FI"/>
        </a:p>
      </dgm:t>
    </dgm:pt>
    <dgm:pt modelId="{0B8C6B0A-3C4B-41BF-8E8D-5EE46D778948}">
      <dgm:prSet custT="1"/>
      <dgm:spPr/>
      <dgm:t>
        <a:bodyPr/>
        <a:lstStyle/>
        <a:p>
          <a:endParaRPr lang="en-US" sz="2400" dirty="0"/>
        </a:p>
      </dgm:t>
    </dgm:pt>
    <dgm:pt modelId="{476F85E3-F857-4B76-98D6-93C74080A1EB}" type="parTrans" cxnId="{979BC03F-92F1-42B8-A7A1-DEBD66DEBE38}">
      <dgm:prSet/>
      <dgm:spPr/>
      <dgm:t>
        <a:bodyPr/>
        <a:lstStyle/>
        <a:p>
          <a:endParaRPr lang="fi-FI"/>
        </a:p>
      </dgm:t>
    </dgm:pt>
    <dgm:pt modelId="{760977EB-F698-4341-9A52-9899BE4A5D25}" type="sibTrans" cxnId="{979BC03F-92F1-42B8-A7A1-DEBD66DEBE38}">
      <dgm:prSet/>
      <dgm:spPr/>
      <dgm:t>
        <a:bodyPr/>
        <a:lstStyle/>
        <a:p>
          <a:endParaRPr lang="fi-FI"/>
        </a:p>
      </dgm:t>
    </dgm:pt>
    <dgm:pt modelId="{DC36AB53-98BC-48B2-8A89-8429FFEEC207}">
      <dgm:prSet custT="1"/>
      <dgm:spPr/>
      <dgm:t>
        <a:bodyPr/>
        <a:lstStyle/>
        <a:p>
          <a:endParaRPr lang="en-US" sz="1800" dirty="0"/>
        </a:p>
      </dgm:t>
    </dgm:pt>
    <dgm:pt modelId="{2901BC8F-5B0D-464C-96A4-B697416DE432}" type="parTrans" cxnId="{4091BED1-A178-40FA-9E18-2A6DA68DE680}">
      <dgm:prSet/>
      <dgm:spPr/>
      <dgm:t>
        <a:bodyPr/>
        <a:lstStyle/>
        <a:p>
          <a:endParaRPr lang="fi-FI"/>
        </a:p>
      </dgm:t>
    </dgm:pt>
    <dgm:pt modelId="{0E9F0808-DC0B-4DFD-9612-E5AEEF12B0F1}" type="sibTrans" cxnId="{4091BED1-A178-40FA-9E18-2A6DA68DE680}">
      <dgm:prSet/>
      <dgm:spPr/>
      <dgm:t>
        <a:bodyPr/>
        <a:lstStyle/>
        <a:p>
          <a:endParaRPr lang="fi-FI"/>
        </a:p>
      </dgm:t>
    </dgm:pt>
    <dgm:pt modelId="{87AD4600-7627-4EBF-9981-1A80BFEF21FC}" type="pres">
      <dgm:prSet presAssocID="{7E49515A-2A36-4E9F-B707-898187F24C2F}" presName="Name0" presStyleCnt="0">
        <dgm:presLayoutVars>
          <dgm:dir/>
          <dgm:animLvl val="lvl"/>
          <dgm:resizeHandles val="exact"/>
        </dgm:presLayoutVars>
      </dgm:prSet>
      <dgm:spPr/>
    </dgm:pt>
    <dgm:pt modelId="{E9761E38-76DE-4A83-89C4-687FE8C22EF0}" type="pres">
      <dgm:prSet presAssocID="{4110E308-5E61-4820-B0FD-DE3B6EB99C3A}" presName="linNode" presStyleCnt="0"/>
      <dgm:spPr/>
    </dgm:pt>
    <dgm:pt modelId="{8994979A-31A6-48EF-853A-7D0412AE5824}" type="pres">
      <dgm:prSet presAssocID="{4110E308-5E61-4820-B0FD-DE3B6EB99C3A}" presName="parentText" presStyleLbl="node1" presStyleIdx="0" presStyleCnt="4" custScaleX="87246">
        <dgm:presLayoutVars>
          <dgm:chMax val="1"/>
          <dgm:bulletEnabled val="1"/>
        </dgm:presLayoutVars>
      </dgm:prSet>
      <dgm:spPr/>
    </dgm:pt>
    <dgm:pt modelId="{AD0937D9-F660-4186-A052-52B0252BAE5E}" type="pres">
      <dgm:prSet presAssocID="{4110E308-5E61-4820-B0FD-DE3B6EB99C3A}" presName="descendantText" presStyleLbl="alignAccFollowNode1" presStyleIdx="0" presStyleCnt="4" custScaleX="112997" custLinFactNeighborX="686" custLinFactNeighborY="-587">
        <dgm:presLayoutVars>
          <dgm:bulletEnabled val="1"/>
        </dgm:presLayoutVars>
      </dgm:prSet>
      <dgm:spPr/>
    </dgm:pt>
    <dgm:pt modelId="{498499AD-3F2C-487E-BEB9-29C709D538BC}" type="pres">
      <dgm:prSet presAssocID="{54811699-55C5-459C-AA50-A5A526FF39C0}" presName="sp" presStyleCnt="0"/>
      <dgm:spPr/>
    </dgm:pt>
    <dgm:pt modelId="{6C23E4AE-6FF9-4185-83F7-2F609C62AA06}" type="pres">
      <dgm:prSet presAssocID="{5142B104-F324-407B-A63A-DA3F64801E1C}" presName="linNode" presStyleCnt="0"/>
      <dgm:spPr/>
    </dgm:pt>
    <dgm:pt modelId="{1A20C240-3CC3-4989-A08F-6EACB0F49AE6}" type="pres">
      <dgm:prSet presAssocID="{5142B104-F324-407B-A63A-DA3F64801E1C}" presName="parentText" presStyleLbl="node1" presStyleIdx="1" presStyleCnt="4" custScaleX="106739">
        <dgm:presLayoutVars>
          <dgm:chMax val="1"/>
          <dgm:bulletEnabled val="1"/>
        </dgm:presLayoutVars>
      </dgm:prSet>
      <dgm:spPr/>
    </dgm:pt>
    <dgm:pt modelId="{D4A342B9-7596-4C75-A3A9-4399B2DC4CB8}" type="pres">
      <dgm:prSet presAssocID="{5142B104-F324-407B-A63A-DA3F64801E1C}" presName="descendantText" presStyleLbl="alignAccFollowNode1" presStyleIdx="1" presStyleCnt="4" custScaleX="135950">
        <dgm:presLayoutVars>
          <dgm:bulletEnabled val="1"/>
        </dgm:presLayoutVars>
      </dgm:prSet>
      <dgm:spPr/>
    </dgm:pt>
    <dgm:pt modelId="{B709A249-8A0C-469E-933E-B6F61573673C}" type="pres">
      <dgm:prSet presAssocID="{B337350C-7BDD-4F64-9D81-B76FC184D6CE}" presName="sp" presStyleCnt="0"/>
      <dgm:spPr/>
    </dgm:pt>
    <dgm:pt modelId="{5A2EC999-8A0B-451D-B983-4CE6B27163DE}" type="pres">
      <dgm:prSet presAssocID="{79A3B3F5-1D0E-4366-AA68-91C88E89582E}" presName="linNode" presStyleCnt="0"/>
      <dgm:spPr/>
    </dgm:pt>
    <dgm:pt modelId="{EA907890-6820-4C54-9B63-9B7F86E1810F}" type="pres">
      <dgm:prSet presAssocID="{79A3B3F5-1D0E-4366-AA68-91C88E89582E}" presName="parentText" presStyleLbl="node1" presStyleIdx="2" presStyleCnt="4" custScaleX="83605" custLinFactNeighborX="511" custLinFactNeighborY="599">
        <dgm:presLayoutVars>
          <dgm:chMax val="1"/>
          <dgm:bulletEnabled val="1"/>
        </dgm:presLayoutVars>
      </dgm:prSet>
      <dgm:spPr/>
    </dgm:pt>
    <dgm:pt modelId="{FE39DA32-F42F-4F8F-9211-017D44C039E8}" type="pres">
      <dgm:prSet presAssocID="{79A3B3F5-1D0E-4366-AA68-91C88E89582E}" presName="descendantText" presStyleLbl="alignAccFollowNode1" presStyleIdx="2" presStyleCnt="4" custScaleX="109806">
        <dgm:presLayoutVars>
          <dgm:bulletEnabled val="1"/>
        </dgm:presLayoutVars>
      </dgm:prSet>
      <dgm:spPr/>
    </dgm:pt>
    <dgm:pt modelId="{F9F26B9D-AA01-4D62-BE9D-C90B19E35167}" type="pres">
      <dgm:prSet presAssocID="{E1F8BD91-7DFC-4809-8AC7-64E11F2C8B28}" presName="sp" presStyleCnt="0"/>
      <dgm:spPr/>
    </dgm:pt>
    <dgm:pt modelId="{8A894408-D064-455B-87B4-FCD3D2AE2024}" type="pres">
      <dgm:prSet presAssocID="{D55AE887-0BB1-4C8F-B77E-D350B4682DCC}" presName="linNode" presStyleCnt="0"/>
      <dgm:spPr/>
    </dgm:pt>
    <dgm:pt modelId="{E290260A-2818-422D-A17A-7ED4D0C3B4AC}" type="pres">
      <dgm:prSet presAssocID="{D55AE887-0BB1-4C8F-B77E-D350B4682DCC}" presName="parentText" presStyleLbl="node1" presStyleIdx="3" presStyleCnt="4" custScaleX="86671" custLinFactNeighborX="221" custLinFactNeighborY="-3262">
        <dgm:presLayoutVars>
          <dgm:chMax val="1"/>
          <dgm:bulletEnabled val="1"/>
        </dgm:presLayoutVars>
      </dgm:prSet>
      <dgm:spPr/>
    </dgm:pt>
    <dgm:pt modelId="{CBB7B8B4-D292-4CEA-BD71-B62DACDC9BC8}" type="pres">
      <dgm:prSet presAssocID="{D55AE887-0BB1-4C8F-B77E-D350B4682DCC}" presName="descendantText" presStyleLbl="alignAccFollowNode1" presStyleIdx="3" presStyleCnt="4" custScaleX="109187" custScaleY="129737">
        <dgm:presLayoutVars>
          <dgm:bulletEnabled val="1"/>
        </dgm:presLayoutVars>
      </dgm:prSet>
      <dgm:spPr/>
    </dgm:pt>
  </dgm:ptLst>
  <dgm:cxnLst>
    <dgm:cxn modelId="{E7203708-29EB-4302-ABF8-2CDE3CF816EE}" type="presOf" srcId="{7E49515A-2A36-4E9F-B707-898187F24C2F}" destId="{87AD4600-7627-4EBF-9981-1A80BFEF21FC}" srcOrd="0" destOrd="0" presId="urn:microsoft.com/office/officeart/2005/8/layout/vList5"/>
    <dgm:cxn modelId="{B5085F12-50B5-493D-9CEE-E11CB8798504}" type="presOf" srcId="{8EEE40CF-BC30-46E0-BF82-98170E959EB7}" destId="{CBB7B8B4-D292-4CEA-BD71-B62DACDC9BC8}" srcOrd="0" destOrd="2" presId="urn:microsoft.com/office/officeart/2005/8/layout/vList5"/>
    <dgm:cxn modelId="{06E9EB1C-3138-4EE4-8700-88315C116AEA}" type="presOf" srcId="{7BC664FD-A148-4E71-AD8F-07864A09EACF}" destId="{CBB7B8B4-D292-4CEA-BD71-B62DACDC9BC8}" srcOrd="0" destOrd="1" presId="urn:microsoft.com/office/officeart/2005/8/layout/vList5"/>
    <dgm:cxn modelId="{125EF81D-1BC9-4A6F-8801-D7432D5CC548}" type="presOf" srcId="{DC36AB53-98BC-48B2-8A89-8429FFEEC207}" destId="{CBB7B8B4-D292-4CEA-BD71-B62DACDC9BC8}" srcOrd="0" destOrd="0" presId="urn:microsoft.com/office/officeart/2005/8/layout/vList5"/>
    <dgm:cxn modelId="{528CDB35-B13D-48A2-A53B-EB158987270B}" type="presOf" srcId="{5142B104-F324-407B-A63A-DA3F64801E1C}" destId="{1A20C240-3CC3-4989-A08F-6EACB0F49AE6}" srcOrd="0" destOrd="0" presId="urn:microsoft.com/office/officeart/2005/8/layout/vList5"/>
    <dgm:cxn modelId="{86E5FA3B-7D38-41D7-82F3-11FC0C55F1FF}" type="presOf" srcId="{37297C7C-A334-4987-A16A-97F9C557118E}" destId="{AD0937D9-F660-4186-A052-52B0252BAE5E}" srcOrd="0" destOrd="0" presId="urn:microsoft.com/office/officeart/2005/8/layout/vList5"/>
    <dgm:cxn modelId="{979BC03F-92F1-42B8-A7A1-DEBD66DEBE38}" srcId="{D55AE887-0BB1-4C8F-B77E-D350B4682DCC}" destId="{0B8C6B0A-3C4B-41BF-8E8D-5EE46D778948}" srcOrd="3" destOrd="0" parTransId="{476F85E3-F857-4B76-98D6-93C74080A1EB}" sibTransId="{760977EB-F698-4341-9A52-9899BE4A5D25}"/>
    <dgm:cxn modelId="{F285AF42-CA40-4535-8E5F-1568242CE764}" type="presOf" srcId="{5C5C1252-55BF-45B6-A667-FA97D2F017A1}" destId="{D4A342B9-7596-4C75-A3A9-4399B2DC4CB8}" srcOrd="0" destOrd="0" presId="urn:microsoft.com/office/officeart/2005/8/layout/vList5"/>
    <dgm:cxn modelId="{EAAECF65-3942-4965-87ED-21E38B97F8B4}" type="presOf" srcId="{D55AE887-0BB1-4C8F-B77E-D350B4682DCC}" destId="{E290260A-2818-422D-A17A-7ED4D0C3B4AC}" srcOrd="0" destOrd="0" presId="urn:microsoft.com/office/officeart/2005/8/layout/vList5"/>
    <dgm:cxn modelId="{6DEDBE49-D35B-4DAB-AF49-C953F52C0F8C}" srcId="{4110E308-5E61-4820-B0FD-DE3B6EB99C3A}" destId="{37297C7C-A334-4987-A16A-97F9C557118E}" srcOrd="0" destOrd="0" parTransId="{C8036DCD-C118-428E-B528-F93DFF4DBCFB}" sibTransId="{FC16DC40-F19E-4E18-BE77-A9547378E1D4}"/>
    <dgm:cxn modelId="{4F1D954B-E844-43FF-A3E3-43D4FAEE9BDC}" srcId="{D55AE887-0BB1-4C8F-B77E-D350B4682DCC}" destId="{7BC664FD-A148-4E71-AD8F-07864A09EACF}" srcOrd="1" destOrd="0" parTransId="{CA1A3A59-0D2D-402F-B2C6-11421493DCCF}" sibTransId="{368F82EE-C0E6-4249-9620-4E4AA88A6CA0}"/>
    <dgm:cxn modelId="{7D15DF97-109D-47B5-9149-E0F05EA87804}" srcId="{79A3B3F5-1D0E-4366-AA68-91C88E89582E}" destId="{AEBF6D6A-AF47-470C-874C-523EEA1619E1}" srcOrd="0" destOrd="0" parTransId="{4E8D5F61-F162-43F1-A97A-0004DB9E67A5}" sibTransId="{29FAA0E8-4F25-4DDC-87F4-733D7FEC9B4D}"/>
    <dgm:cxn modelId="{BB1A34A5-4A65-4308-AF54-63ED55697CB5}" type="presOf" srcId="{AEBF6D6A-AF47-470C-874C-523EEA1619E1}" destId="{FE39DA32-F42F-4F8F-9211-017D44C039E8}" srcOrd="0" destOrd="0" presId="urn:microsoft.com/office/officeart/2005/8/layout/vList5"/>
    <dgm:cxn modelId="{D7EAEAB1-822D-423B-AECD-E367FEFED76F}" type="presOf" srcId="{0B8C6B0A-3C4B-41BF-8E8D-5EE46D778948}" destId="{CBB7B8B4-D292-4CEA-BD71-B62DACDC9BC8}" srcOrd="0" destOrd="3" presId="urn:microsoft.com/office/officeart/2005/8/layout/vList5"/>
    <dgm:cxn modelId="{3C6D54B8-9D1A-412D-8003-CB8201519588}" srcId="{5142B104-F324-407B-A63A-DA3F64801E1C}" destId="{5C5C1252-55BF-45B6-A667-FA97D2F017A1}" srcOrd="0" destOrd="0" parTransId="{5607A676-14A5-4082-9DFB-4D4F80A76C23}" sibTransId="{52B34201-E945-418F-8897-6CD2B2523CC5}"/>
    <dgm:cxn modelId="{8DCF33CD-00F1-4F81-B68C-148527344708}" type="presOf" srcId="{4110E308-5E61-4820-B0FD-DE3B6EB99C3A}" destId="{8994979A-31A6-48EF-853A-7D0412AE5824}" srcOrd="0" destOrd="0" presId="urn:microsoft.com/office/officeart/2005/8/layout/vList5"/>
    <dgm:cxn modelId="{4091BED1-A178-40FA-9E18-2A6DA68DE680}" srcId="{D55AE887-0BB1-4C8F-B77E-D350B4682DCC}" destId="{DC36AB53-98BC-48B2-8A89-8429FFEEC207}" srcOrd="0" destOrd="0" parTransId="{2901BC8F-5B0D-464C-96A4-B697416DE432}" sibTransId="{0E9F0808-DC0B-4DFD-9612-E5AEEF12B0F1}"/>
    <dgm:cxn modelId="{8034B4D9-48D6-4F14-8265-DB247BC71C00}" srcId="{7E49515A-2A36-4E9F-B707-898187F24C2F}" destId="{79A3B3F5-1D0E-4366-AA68-91C88E89582E}" srcOrd="2" destOrd="0" parTransId="{36C6242C-0FAA-4CA4-AA23-0E4E053543AC}" sibTransId="{E1F8BD91-7DFC-4809-8AC7-64E11F2C8B28}"/>
    <dgm:cxn modelId="{83B10CDB-F147-45E3-81CE-43BA483742EC}" srcId="{7E49515A-2A36-4E9F-B707-898187F24C2F}" destId="{4110E308-5E61-4820-B0FD-DE3B6EB99C3A}" srcOrd="0" destOrd="0" parTransId="{DBAA23CE-625A-4871-92B5-927E5F6BC998}" sibTransId="{54811699-55C5-459C-AA50-A5A526FF39C0}"/>
    <dgm:cxn modelId="{20E79FE8-DF6A-422B-82F9-E2E225254EC4}" srcId="{7E49515A-2A36-4E9F-B707-898187F24C2F}" destId="{5142B104-F324-407B-A63A-DA3F64801E1C}" srcOrd="1" destOrd="0" parTransId="{D5A20969-0BC9-4B09-81F0-566380B74E52}" sibTransId="{B337350C-7BDD-4F64-9D81-B76FC184D6CE}"/>
    <dgm:cxn modelId="{3EA282F0-A1D5-4A98-AD25-79D487767A0F}" srcId="{D55AE887-0BB1-4C8F-B77E-D350B4682DCC}" destId="{8EEE40CF-BC30-46E0-BF82-98170E959EB7}" srcOrd="2" destOrd="0" parTransId="{B233D118-1BBE-4F10-8E3F-FB6B66D378B6}" sibTransId="{242363DA-EFE5-433A-A6FB-F3CEA6BDA353}"/>
    <dgm:cxn modelId="{A0ADCAF8-1258-420C-9435-4C68ED311595}" type="presOf" srcId="{79A3B3F5-1D0E-4366-AA68-91C88E89582E}" destId="{EA907890-6820-4C54-9B63-9B7F86E1810F}" srcOrd="0" destOrd="0" presId="urn:microsoft.com/office/officeart/2005/8/layout/vList5"/>
    <dgm:cxn modelId="{E5EAF6FA-3905-406C-9AEA-3C7E3BD37487}" srcId="{7E49515A-2A36-4E9F-B707-898187F24C2F}" destId="{D55AE887-0BB1-4C8F-B77E-D350B4682DCC}" srcOrd="3" destOrd="0" parTransId="{F60E8334-6EF1-4646-8EE9-C9AAF362A29F}" sibTransId="{0FEA1719-5BAC-49AB-AE53-2779D7E88FFD}"/>
    <dgm:cxn modelId="{56FABC81-3207-4BCD-B867-ECF299B42F05}" type="presParOf" srcId="{87AD4600-7627-4EBF-9981-1A80BFEF21FC}" destId="{E9761E38-76DE-4A83-89C4-687FE8C22EF0}" srcOrd="0" destOrd="0" presId="urn:microsoft.com/office/officeart/2005/8/layout/vList5"/>
    <dgm:cxn modelId="{A39799F5-3573-43C7-8E8C-D836FF9E71D0}" type="presParOf" srcId="{E9761E38-76DE-4A83-89C4-687FE8C22EF0}" destId="{8994979A-31A6-48EF-853A-7D0412AE5824}" srcOrd="0" destOrd="0" presId="urn:microsoft.com/office/officeart/2005/8/layout/vList5"/>
    <dgm:cxn modelId="{4CAA66EA-7E0E-4FF1-808B-2E67C43FD089}" type="presParOf" srcId="{E9761E38-76DE-4A83-89C4-687FE8C22EF0}" destId="{AD0937D9-F660-4186-A052-52B0252BAE5E}" srcOrd="1" destOrd="0" presId="urn:microsoft.com/office/officeart/2005/8/layout/vList5"/>
    <dgm:cxn modelId="{C707A411-5570-451F-9EC2-05F1C511244E}" type="presParOf" srcId="{87AD4600-7627-4EBF-9981-1A80BFEF21FC}" destId="{498499AD-3F2C-487E-BEB9-29C709D538BC}" srcOrd="1" destOrd="0" presId="urn:microsoft.com/office/officeart/2005/8/layout/vList5"/>
    <dgm:cxn modelId="{7D2603AB-C639-44F1-8876-6026F692AE61}" type="presParOf" srcId="{87AD4600-7627-4EBF-9981-1A80BFEF21FC}" destId="{6C23E4AE-6FF9-4185-83F7-2F609C62AA06}" srcOrd="2" destOrd="0" presId="urn:microsoft.com/office/officeart/2005/8/layout/vList5"/>
    <dgm:cxn modelId="{BD25D7D5-C51C-4854-B6E3-D068CDA9CFC0}" type="presParOf" srcId="{6C23E4AE-6FF9-4185-83F7-2F609C62AA06}" destId="{1A20C240-3CC3-4989-A08F-6EACB0F49AE6}" srcOrd="0" destOrd="0" presId="urn:microsoft.com/office/officeart/2005/8/layout/vList5"/>
    <dgm:cxn modelId="{5D24CEF0-BCDD-4C94-BF93-542B7A12A74F}" type="presParOf" srcId="{6C23E4AE-6FF9-4185-83F7-2F609C62AA06}" destId="{D4A342B9-7596-4C75-A3A9-4399B2DC4CB8}" srcOrd="1" destOrd="0" presId="urn:microsoft.com/office/officeart/2005/8/layout/vList5"/>
    <dgm:cxn modelId="{35D98530-21C1-4C76-A902-032338515BF0}" type="presParOf" srcId="{87AD4600-7627-4EBF-9981-1A80BFEF21FC}" destId="{B709A249-8A0C-469E-933E-B6F61573673C}" srcOrd="3" destOrd="0" presId="urn:microsoft.com/office/officeart/2005/8/layout/vList5"/>
    <dgm:cxn modelId="{8D6F6566-D141-42D5-8937-116F2B27BFE2}" type="presParOf" srcId="{87AD4600-7627-4EBF-9981-1A80BFEF21FC}" destId="{5A2EC999-8A0B-451D-B983-4CE6B27163DE}" srcOrd="4" destOrd="0" presId="urn:microsoft.com/office/officeart/2005/8/layout/vList5"/>
    <dgm:cxn modelId="{F9C4B43A-1109-42BE-8D6E-4FE26EC0A48D}" type="presParOf" srcId="{5A2EC999-8A0B-451D-B983-4CE6B27163DE}" destId="{EA907890-6820-4C54-9B63-9B7F86E1810F}" srcOrd="0" destOrd="0" presId="urn:microsoft.com/office/officeart/2005/8/layout/vList5"/>
    <dgm:cxn modelId="{AE8DDAEF-6F04-4C3E-AF92-0252949FFD97}" type="presParOf" srcId="{5A2EC999-8A0B-451D-B983-4CE6B27163DE}" destId="{FE39DA32-F42F-4F8F-9211-017D44C039E8}" srcOrd="1" destOrd="0" presId="urn:microsoft.com/office/officeart/2005/8/layout/vList5"/>
    <dgm:cxn modelId="{6BC5BECF-AB3B-48C4-8088-2036AE99E9B7}" type="presParOf" srcId="{87AD4600-7627-4EBF-9981-1A80BFEF21FC}" destId="{F9F26B9D-AA01-4D62-BE9D-C90B19E35167}" srcOrd="5" destOrd="0" presId="urn:microsoft.com/office/officeart/2005/8/layout/vList5"/>
    <dgm:cxn modelId="{61E69BAD-5761-45CA-8676-C5EE676296D3}" type="presParOf" srcId="{87AD4600-7627-4EBF-9981-1A80BFEF21FC}" destId="{8A894408-D064-455B-87B4-FCD3D2AE2024}" srcOrd="6" destOrd="0" presId="urn:microsoft.com/office/officeart/2005/8/layout/vList5"/>
    <dgm:cxn modelId="{1B287E11-3E76-4A14-9FB6-B694CD7ACC00}" type="presParOf" srcId="{8A894408-D064-455B-87B4-FCD3D2AE2024}" destId="{E290260A-2818-422D-A17A-7ED4D0C3B4AC}" srcOrd="0" destOrd="0" presId="urn:microsoft.com/office/officeart/2005/8/layout/vList5"/>
    <dgm:cxn modelId="{EC4888D4-F95B-432C-8FA9-93F351519158}" type="presParOf" srcId="{8A894408-D064-455B-87B4-FCD3D2AE2024}" destId="{CBB7B8B4-D292-4CEA-BD71-B62DACDC9B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937D9-F660-4186-A052-52B0252BAE5E}">
      <dsp:nvSpPr>
        <dsp:cNvPr id="0" name=""/>
        <dsp:cNvSpPr/>
      </dsp:nvSpPr>
      <dsp:spPr>
        <a:xfrm rot="5400000">
          <a:off x="3859562" y="-1683537"/>
          <a:ext cx="1083722" cy="47093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Määritellään</a:t>
          </a:r>
          <a:r>
            <a:rPr lang="en-US" sz="2100" kern="1200" dirty="0"/>
            <a:t> </a:t>
          </a:r>
          <a:r>
            <a:rPr lang="en-US" sz="2100" kern="1200" dirty="0" err="1"/>
            <a:t>syntymän</a:t>
          </a:r>
          <a:r>
            <a:rPr lang="en-US" sz="2100" kern="1200" dirty="0"/>
            <a:t> </a:t>
          </a:r>
          <a:r>
            <a:rPr lang="en-US" sz="2100" kern="1200" dirty="0" err="1"/>
            <a:t>jälkeen</a:t>
          </a:r>
          <a:r>
            <a:rPr lang="en-US" sz="2100" kern="1200" dirty="0"/>
            <a:t> </a:t>
          </a:r>
          <a:r>
            <a:rPr lang="en-US" sz="2100" kern="1200" dirty="0" err="1"/>
            <a:t>ulkoisten</a:t>
          </a:r>
          <a:r>
            <a:rPr lang="en-US" sz="2100" kern="1200" dirty="0"/>
            <a:t> </a:t>
          </a:r>
          <a:r>
            <a:rPr lang="en-US" sz="2100" kern="1200" dirty="0" err="1"/>
            <a:t>sukupuolielinten</a:t>
          </a:r>
          <a:r>
            <a:rPr lang="en-US" sz="2100" kern="1200" dirty="0"/>
            <a:t> </a:t>
          </a:r>
          <a:r>
            <a:rPr lang="en-US" sz="2100" kern="1200" dirty="0" err="1"/>
            <a:t>perusteella</a:t>
          </a:r>
          <a:endParaRPr lang="en-US" sz="2100" kern="1200" dirty="0"/>
        </a:p>
      </dsp:txBody>
      <dsp:txXfrm rot="-5400000">
        <a:off x="2046756" y="182172"/>
        <a:ext cx="4656432" cy="977916"/>
      </dsp:txXfrm>
    </dsp:sp>
    <dsp:sp modelId="{8994979A-31A6-48EF-853A-7D0412AE5824}">
      <dsp:nvSpPr>
        <dsp:cNvPr id="0" name=""/>
        <dsp:cNvSpPr/>
      </dsp:nvSpPr>
      <dsp:spPr>
        <a:xfrm>
          <a:off x="155" y="164"/>
          <a:ext cx="2045317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Biologinen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66284" y="66293"/>
        <a:ext cx="1913059" cy="1222395"/>
      </dsp:txXfrm>
    </dsp:sp>
    <dsp:sp modelId="{D4A342B9-7596-4C75-A3A9-4399B2DC4CB8}">
      <dsp:nvSpPr>
        <dsp:cNvPr id="0" name=""/>
        <dsp:cNvSpPr/>
      </dsp:nvSpPr>
      <dsp:spPr>
        <a:xfrm rot="5400000">
          <a:off x="3869211" y="-242273"/>
          <a:ext cx="1083722" cy="46843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Väestörekisteriin</a:t>
          </a:r>
          <a:r>
            <a:rPr lang="en-US" sz="2100" kern="1200" dirty="0"/>
            <a:t> </a:t>
          </a:r>
          <a:r>
            <a:rPr lang="en-US" sz="2100" kern="1200" dirty="0" err="1"/>
            <a:t>kirjatut</a:t>
          </a:r>
          <a:r>
            <a:rPr lang="en-US" sz="2100" kern="1200" dirty="0"/>
            <a:t> </a:t>
          </a:r>
          <a:r>
            <a:rPr lang="en-US" sz="2100" kern="1200" dirty="0" err="1"/>
            <a:t>henkilötiedot</a:t>
          </a:r>
          <a:endParaRPr lang="en-US" sz="2100" kern="1200" dirty="0"/>
        </a:p>
      </dsp:txBody>
      <dsp:txXfrm rot="-5400000">
        <a:off x="2068922" y="1610919"/>
        <a:ext cx="4631399" cy="977916"/>
      </dsp:txXfrm>
    </dsp:sp>
    <dsp:sp modelId="{1A20C240-3CC3-4989-A08F-6EACB0F49AE6}">
      <dsp:nvSpPr>
        <dsp:cNvPr id="0" name=""/>
        <dsp:cNvSpPr/>
      </dsp:nvSpPr>
      <dsp:spPr>
        <a:xfrm>
          <a:off x="155" y="1422550"/>
          <a:ext cx="2068766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Juridinen sukupuoli</a:t>
          </a:r>
        </a:p>
      </dsp:txBody>
      <dsp:txXfrm>
        <a:off x="66284" y="1488679"/>
        <a:ext cx="1936508" cy="1222395"/>
      </dsp:txXfrm>
    </dsp:sp>
    <dsp:sp modelId="{FE39DA32-F42F-4F8F-9211-017D44C039E8}">
      <dsp:nvSpPr>
        <dsp:cNvPr id="0" name=""/>
        <dsp:cNvSpPr/>
      </dsp:nvSpPr>
      <dsp:spPr>
        <a:xfrm rot="5400000">
          <a:off x="3848462" y="1157586"/>
          <a:ext cx="1083722" cy="4729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Vallalla</a:t>
          </a:r>
          <a:r>
            <a:rPr lang="en-US" sz="2100" kern="1200" dirty="0"/>
            <a:t> </a:t>
          </a:r>
          <a:r>
            <a:rPr lang="en-US" sz="2100" kern="1200" dirty="0" err="1"/>
            <a:t>olevat</a:t>
          </a:r>
          <a:r>
            <a:rPr lang="en-US" sz="2100" kern="1200" dirty="0"/>
            <a:t> </a:t>
          </a:r>
          <a:r>
            <a:rPr lang="en-US" sz="2100" kern="1200" dirty="0" err="1"/>
            <a:t>käsitykset</a:t>
          </a:r>
          <a:r>
            <a:rPr lang="en-US" sz="2100" kern="1200" dirty="0"/>
            <a:t> ja </a:t>
          </a:r>
          <a:r>
            <a:rPr lang="en-US" sz="2100" kern="1200" dirty="0" err="1"/>
            <a:t>odotukset</a:t>
          </a:r>
          <a:r>
            <a:rPr lang="en-US" sz="2100" kern="1200" dirty="0"/>
            <a:t>: </a:t>
          </a:r>
          <a:r>
            <a:rPr lang="en-US" sz="2100" kern="1200" dirty="0" err="1"/>
            <a:t>sukupuoliroolit</a:t>
          </a:r>
          <a:r>
            <a:rPr lang="en-US" sz="2100" kern="1200" dirty="0"/>
            <a:t>, </a:t>
          </a:r>
          <a:r>
            <a:rPr lang="en-US" sz="2100" kern="1200" dirty="0" err="1"/>
            <a:t>velvollisuudet</a:t>
          </a:r>
          <a:r>
            <a:rPr lang="en-US" sz="2100" kern="1200" dirty="0"/>
            <a:t>, </a:t>
          </a:r>
          <a:r>
            <a:rPr lang="en-US" sz="2100" kern="1200" dirty="0" err="1"/>
            <a:t>pukeutuminen</a:t>
          </a:r>
          <a:endParaRPr lang="en-US" sz="2100" kern="1200" dirty="0"/>
        </a:p>
      </dsp:txBody>
      <dsp:txXfrm rot="-5400000">
        <a:off x="2025647" y="3033305"/>
        <a:ext cx="4676450" cy="977916"/>
      </dsp:txXfrm>
    </dsp:sp>
    <dsp:sp modelId="{EA907890-6820-4C54-9B63-9B7F86E1810F}">
      <dsp:nvSpPr>
        <dsp:cNvPr id="0" name=""/>
        <dsp:cNvSpPr/>
      </dsp:nvSpPr>
      <dsp:spPr>
        <a:xfrm>
          <a:off x="22163" y="2853051"/>
          <a:ext cx="2025491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Kulttuurinen</a:t>
          </a:r>
          <a:r>
            <a:rPr lang="en-US" sz="2400" kern="1200" dirty="0"/>
            <a:t> ja </a:t>
          </a:r>
          <a:r>
            <a:rPr lang="en-US" sz="2400" kern="1200" dirty="0" err="1"/>
            <a:t>sosiaalinen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88292" y="2919180"/>
        <a:ext cx="1893233" cy="1222395"/>
      </dsp:txXfrm>
    </dsp:sp>
    <dsp:sp modelId="{CBB7B8B4-D292-4CEA-BD71-B62DACDC9BC8}">
      <dsp:nvSpPr>
        <dsp:cNvPr id="0" name=""/>
        <dsp:cNvSpPr/>
      </dsp:nvSpPr>
      <dsp:spPr>
        <a:xfrm rot="5400000">
          <a:off x="3717732" y="2635107"/>
          <a:ext cx="1405989" cy="46704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Oma </a:t>
          </a:r>
          <a:r>
            <a:rPr lang="en-US" sz="2000" kern="1200" dirty="0" err="1"/>
            <a:t>kokemus</a:t>
          </a:r>
          <a:r>
            <a:rPr lang="en-US" sz="2000" kern="1200" dirty="0"/>
            <a:t>: </a:t>
          </a:r>
          <a:r>
            <a:rPr lang="en-US" sz="2000" kern="1200" dirty="0" err="1"/>
            <a:t>sukupuoli-identiteetti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Nainen</a:t>
          </a:r>
          <a:r>
            <a:rPr lang="en-US" sz="2000" kern="1200" dirty="0"/>
            <a:t>/</a:t>
          </a:r>
          <a:r>
            <a:rPr lang="en-US" sz="2000" kern="1200" dirty="0" err="1"/>
            <a:t>mies</a:t>
          </a:r>
          <a:r>
            <a:rPr lang="en-US" sz="2000" kern="1200" dirty="0"/>
            <a:t>, </a:t>
          </a:r>
          <a:r>
            <a:rPr lang="en-US" sz="2000" kern="1200" dirty="0" err="1"/>
            <a:t>sekä</a:t>
          </a:r>
          <a:r>
            <a:rPr lang="en-US" sz="2000" kern="1200" dirty="0"/>
            <a:t> </a:t>
          </a:r>
          <a:r>
            <a:rPr lang="en-US" sz="2000" kern="1200" dirty="0" err="1"/>
            <a:t>nainen</a:t>
          </a:r>
          <a:r>
            <a:rPr lang="en-US" sz="2000" kern="1200" dirty="0"/>
            <a:t> </a:t>
          </a:r>
          <a:r>
            <a:rPr lang="en-US" sz="2000" kern="1200" dirty="0" err="1"/>
            <a:t>että</a:t>
          </a:r>
          <a:r>
            <a:rPr lang="en-US" sz="2000" kern="1200" dirty="0"/>
            <a:t> </a:t>
          </a:r>
          <a:r>
            <a:rPr lang="en-US" sz="2000" kern="1200" dirty="0" err="1"/>
            <a:t>mies</a:t>
          </a:r>
          <a:r>
            <a:rPr lang="en-US" sz="2000" kern="1200" dirty="0"/>
            <a:t>, </a:t>
          </a:r>
          <a:r>
            <a:rPr lang="en-US" sz="2000" kern="1200" dirty="0" err="1"/>
            <a:t>muunsukupuolinen</a:t>
          </a:r>
          <a:r>
            <a:rPr lang="en-US" sz="2000" kern="1200" dirty="0"/>
            <a:t>, </a:t>
          </a:r>
          <a:r>
            <a:rPr lang="en-US" sz="2000" kern="1200" dirty="0" err="1"/>
            <a:t>intersukupuolinen</a:t>
          </a:r>
          <a:r>
            <a:rPr lang="en-US" sz="2000" kern="1200" dirty="0"/>
            <a:t>, </a:t>
          </a:r>
          <a:r>
            <a:rPr lang="en-US" sz="2000" kern="1200" dirty="0" err="1"/>
            <a:t>sukupuoleton</a:t>
          </a: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 rot="-5400000">
        <a:off x="2085517" y="4335958"/>
        <a:ext cx="4601785" cy="1268719"/>
      </dsp:txXfrm>
    </dsp:sp>
    <dsp:sp modelId="{E290260A-2818-422D-A17A-7ED4D0C3B4AC}">
      <dsp:nvSpPr>
        <dsp:cNvPr id="0" name=""/>
        <dsp:cNvSpPr/>
      </dsp:nvSpPr>
      <dsp:spPr>
        <a:xfrm>
          <a:off x="9608" y="4248802"/>
          <a:ext cx="2085361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Psyykkinen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75737" y="4314931"/>
        <a:ext cx="1953103" cy="1222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0C938-A6A4-47A5-B4F8-CAE034EB8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C622C3-2AEF-46A3-97FB-FFB8A4A56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EE95CF-C53F-4B8B-82AA-198C45DF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2099A0-6E38-4DAF-8957-86901E09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3FB81D-E4ED-4D38-BD4C-645A5D76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434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6A6073-A5C5-401D-9879-BE4571EF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CCBD65-D55D-4004-AD74-6437CA90B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5356FE-6745-493C-87EB-0D3811BA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78DF42-A88D-4938-AC5E-9DA5083C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89639-0CE2-4982-BC74-1B21E264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33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FCD13-96E5-47AB-B991-59E515DF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E947A-6615-45FC-B4DB-33310DA0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D2BD57-4EDF-4F93-BC05-6E01AE5E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317A57-90FB-4219-B90B-E2E342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19FF51-EEB1-493F-85CE-A15F861C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83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9F54BE-E13A-4652-8056-588A6838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83714E-CAE4-45E3-ADB0-BEB1C568A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8D0D33-086B-431C-BE36-3200E01B7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CB0675-559F-4998-8AAB-376E6BAE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435297-5CAE-4E32-9157-B3D06464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7C3849-9BC9-4747-9106-D0E2C01B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339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8BC4D3-E97C-4F91-9222-2DAEEF33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13D4D5B-A280-4D6A-A4E3-00AF3854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B5BE90-621B-47B9-BC04-E051EE4F5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538900-D018-44F2-9A80-67A108EC8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27AA3C-2824-4EB3-90BA-2F25A9F69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E840C5B-D87B-4B20-9C35-47B44D8C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CDA33B-9A56-4596-9709-9E8E2331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F9DB9D3-2697-4EF3-A1D1-C9633D87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12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DD9FC-AC3B-481E-A5B3-3451D7B0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8E7099-D788-426D-AAF4-ADC76C88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8582C0-5E31-455B-AB73-4A884DC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88C8A73-DE15-47A7-8CC2-B837FA58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595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D3951F-6780-449C-9ECC-258DB488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4974955-BEEA-4731-B721-5FA34AF7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4AD32D-E148-4644-8BCB-677A4FB3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2149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95596E-0C59-4FDB-92AE-7F60410D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C5BE57-FC8D-4244-815A-6E4D7B73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AD08C5C-D964-4CAB-8A40-69EF505F5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55A3ED-2D7F-46CE-B2F6-8B81DDA2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AF547C-280C-4139-88F2-163116D9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905C8D-A0DB-4E74-9399-7C59A1F7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85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0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DD452-95DB-4BAF-BE33-C66BDC50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F8FE047-26AC-4762-A661-5159546E8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2FD615B-A08C-424F-A92F-07D6A450D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87CA39-7FAC-4D58-AD88-10194A1C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6912D2-1F28-49F9-8E05-00F9FF3E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F764F6-D913-4A0D-932C-A5551991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53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85CD7D-0370-4ED1-A93A-271AC9BE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22029BA-4100-473A-9DF1-BC7FDEAA9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755265-DAF5-4A91-8E05-0F7C98EC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61078A-45B2-4271-AF6B-F4CC9453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1D1BA-12CE-4976-983D-559313E9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28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EA14F50-E645-4BEE-AD0B-77B78240B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404057D-1197-45B0-B39D-F163A975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039C65-79B8-49FA-9C1E-2ED94448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FF44E7-4B22-4451-A045-18CFF91E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F09BBA-FE1E-487B-9F19-43A82861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6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5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7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4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2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70D1B25-EF7D-4ED1-AB14-1907C2E0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13FBB3-515D-4816-ACE0-4D4C73F65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5F16E7-F147-4DA7-8D75-52ECCB241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6952-C1A2-4DC7-9C23-04EB90F1028C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394DA4-D522-43C5-AEC6-740A1C6C8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A4622D-7BAE-45F5-8CE2-64D942916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5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1">
            <a:extLst>
              <a:ext uri="{FF2B5EF4-FFF2-40B4-BE49-F238E27FC236}">
                <a16:creationId xmlns:a16="http://schemas.microsoft.com/office/drawing/2014/main" id="{143B1410-D187-427C-B738-BA6AEEF75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igsaw tehtäviä muovi kuva kuviin">
            <a:extLst>
              <a:ext uri="{FF2B5EF4-FFF2-40B4-BE49-F238E27FC236}">
                <a16:creationId xmlns:a16="http://schemas.microsoft.com/office/drawing/2014/main" id="{CBD28BD9-D13A-7CD1-6539-044D383A2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4" b="135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7" name="Rectangle 43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34605" y="-299394"/>
            <a:ext cx="6858000" cy="745678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9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1F47DF-6CDA-47E0-E07E-E85F0DF74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6" y="914400"/>
            <a:ext cx="4294414" cy="3848100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KPL 9 &amp; 10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E08532-11A5-FEE5-2323-03151149B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6" y="5075227"/>
            <a:ext cx="4294414" cy="906473"/>
          </a:xfrm>
        </p:spPr>
        <p:txBody>
          <a:bodyPr>
            <a:normAutofit/>
          </a:bodyPr>
          <a:lstStyle/>
          <a:p>
            <a:pPr algn="r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0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53891D-8370-4839-8DB8-E18E06E0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904226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Seksuaalinen</a:t>
            </a:r>
            <a:r>
              <a:rPr lang="en-US" sz="4000" b="1" dirty="0"/>
              <a:t> </a:t>
            </a:r>
            <a:r>
              <a:rPr lang="en-US" sz="4000" b="1" dirty="0" err="1"/>
              <a:t>itsetunto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B352A0-9B77-4494-9494-E390F9969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Tx/>
              <a:buChar char="-"/>
            </a:pPr>
            <a:r>
              <a:rPr lang="en-US" dirty="0" err="1"/>
              <a:t>Itsensä</a:t>
            </a:r>
            <a:r>
              <a:rPr lang="en-US" dirty="0"/>
              <a:t> </a:t>
            </a:r>
            <a:r>
              <a:rPr lang="en-US" dirty="0" err="1"/>
              <a:t>arvostamista</a:t>
            </a:r>
            <a:r>
              <a:rPr lang="en-US" dirty="0"/>
              <a:t> ja </a:t>
            </a:r>
            <a:r>
              <a:rPr lang="en-US" dirty="0" err="1"/>
              <a:t>itsensä</a:t>
            </a:r>
            <a:r>
              <a:rPr lang="en-US" dirty="0"/>
              <a:t> </a:t>
            </a:r>
            <a:r>
              <a:rPr lang="en-US" dirty="0" err="1"/>
              <a:t>riittäväksi</a:t>
            </a:r>
            <a:r>
              <a:rPr lang="en-US" dirty="0"/>
              <a:t> </a:t>
            </a:r>
            <a:r>
              <a:rPr lang="en-US" dirty="0" err="1"/>
              <a:t>kokemista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Tx/>
              <a:buChar char="-"/>
            </a:pPr>
            <a:r>
              <a:rPr lang="en-US" dirty="0"/>
              <a:t>Oman </a:t>
            </a:r>
            <a:r>
              <a:rPr lang="en-US" dirty="0" err="1"/>
              <a:t>seksuaalisuutensa</a:t>
            </a:r>
            <a:r>
              <a:rPr lang="en-US" dirty="0"/>
              <a:t> </a:t>
            </a:r>
            <a:r>
              <a:rPr lang="en-US" dirty="0" err="1"/>
              <a:t>hyväksymistä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Tx/>
              <a:buChar char="-"/>
            </a:pPr>
            <a:r>
              <a:rPr lang="en-US" dirty="0" err="1"/>
              <a:t>Kehittyminen</a:t>
            </a:r>
            <a:r>
              <a:rPr lang="en-US" dirty="0"/>
              <a:t> vie </a:t>
            </a:r>
            <a:r>
              <a:rPr lang="en-US" dirty="0" err="1"/>
              <a:t>aikaa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1E6D7A-C45C-464B-B145-DD94222D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589924B-D03C-44BA-8EB9-64973C587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1140A06-4379-4FAA-9305-1FFD382B7F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5999" y="1054700"/>
            <a:ext cx="5430915" cy="5255390"/>
          </a:xfrm>
        </p:spPr>
      </p:pic>
    </p:spTree>
    <p:extLst>
      <p:ext uri="{BB962C8B-B14F-4D97-AF65-F5344CB8AC3E}">
        <p14:creationId xmlns:p14="http://schemas.microsoft.com/office/powerpoint/2010/main" val="243669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412F55-4E74-4C08-85F7-CF95D4D8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Hyvä</a:t>
            </a:r>
            <a:r>
              <a:rPr lang="en-US" sz="4000" b="1" dirty="0"/>
              <a:t> </a:t>
            </a:r>
            <a:r>
              <a:rPr lang="en-US" sz="4000" b="1" dirty="0" err="1"/>
              <a:t>parisuhde</a:t>
            </a:r>
            <a:endParaRPr lang="en-US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08D2D2-7E8B-4E25-BE0F-2C91BF347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iloa</a:t>
            </a:r>
            <a:r>
              <a:rPr lang="en-US" dirty="0"/>
              <a:t> ja </a:t>
            </a:r>
            <a:r>
              <a:rPr lang="en-US" dirty="0" err="1"/>
              <a:t>hyvinvointia</a:t>
            </a:r>
            <a:r>
              <a:rPr lang="en-US" dirty="0"/>
              <a:t> </a:t>
            </a:r>
            <a:r>
              <a:rPr lang="en-US" dirty="0" err="1"/>
              <a:t>molemmille</a:t>
            </a:r>
            <a:r>
              <a:rPr lang="en-US" dirty="0"/>
              <a:t> </a:t>
            </a:r>
            <a:r>
              <a:rPr lang="en-US" dirty="0" err="1"/>
              <a:t>osapuolille</a:t>
            </a:r>
            <a:endParaRPr lang="en-US" dirty="0"/>
          </a:p>
          <a:p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FDE361-3D5E-47A0-98A8-402729D3F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6481BE5-959F-49FF-82E0-328FFCC0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31" name="Sisällön paikkamerkki 30">
            <a:extLst>
              <a:ext uri="{FF2B5EF4-FFF2-40B4-BE49-F238E27FC236}">
                <a16:creationId xmlns:a16="http://schemas.microsoft.com/office/drawing/2014/main" id="{C98AC3F3-F246-4F9A-8051-B98B63A02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91359" y="1064721"/>
            <a:ext cx="6142131" cy="5205450"/>
          </a:xfrm>
        </p:spPr>
      </p:pic>
    </p:spTree>
    <p:extLst>
      <p:ext uri="{BB962C8B-B14F-4D97-AF65-F5344CB8AC3E}">
        <p14:creationId xmlns:p14="http://schemas.microsoft.com/office/powerpoint/2010/main" val="80181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5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Sisällön paikkamerkki 7" descr="Kuva, joka sisältää kohteen henkilö, väkijoukko, ulko, henkilöt&#10;&#10;Kuvaus luotu automaattisesti">
            <a:extLst>
              <a:ext uri="{FF2B5EF4-FFF2-40B4-BE49-F238E27FC236}">
                <a16:creationId xmlns:a16="http://schemas.microsoft.com/office/drawing/2014/main" id="{F184DAEE-AE32-4B0C-A321-B47534218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884"/>
          <a:stretch/>
        </p:blipFill>
        <p:spPr>
          <a:xfrm>
            <a:off x="7123076" y="1184525"/>
            <a:ext cx="5068923" cy="550081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0B6B75-B39D-4824-8513-032E2056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63" y="261937"/>
            <a:ext cx="6462722" cy="8825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</a:rPr>
              <a:t>Sukupuolen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määrittelyä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A91AC6-4642-4315-9F3D-A0AF471B7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9C3C5C-5C16-4417-A338-BAA850D52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372225"/>
            <a:ext cx="2000250" cy="514350"/>
          </a:xfrm>
          <a:prstGeom prst="rect">
            <a:avLst/>
          </a:prstGeom>
        </p:spPr>
      </p:pic>
      <p:graphicFrame>
        <p:nvGraphicFramePr>
          <p:cNvPr id="21" name="Sisällön paikkamerkki 2">
            <a:extLst>
              <a:ext uri="{FF2B5EF4-FFF2-40B4-BE49-F238E27FC236}">
                <a16:creationId xmlns:a16="http://schemas.microsoft.com/office/drawing/2014/main" id="{83DC3714-23CA-468C-8740-E2F2920C2A7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83493" y="1081888"/>
          <a:ext cx="6756092" cy="567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0" name="Tekstiruutu 39">
            <a:extLst>
              <a:ext uri="{FF2B5EF4-FFF2-40B4-BE49-F238E27FC236}">
                <a16:creationId xmlns:a16="http://schemas.microsoft.com/office/drawing/2014/main" id="{18BECDE3-BD3D-4B0A-8B75-FA514D9D1229}"/>
              </a:ext>
            </a:extLst>
          </p:cNvPr>
          <p:cNvSpPr txBox="1"/>
          <p:nvPr/>
        </p:nvSpPr>
        <p:spPr>
          <a:xfrm>
            <a:off x="9022860" y="858245"/>
            <a:ext cx="298564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+mn-ea"/>
                <a:cs typeface="+mn-cs"/>
              </a:rPr>
              <a:t>Kuva: Unsplash.com/Jake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+mn-ea"/>
                <a:cs typeface="+mn-cs"/>
              </a:rPr>
              <a:t>Weirick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64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E6764-66D2-497A-99AD-4B933A5A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0471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Lisääntymisterveys</a:t>
            </a:r>
            <a:endParaRPr lang="en-US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33082A-5322-4F59-9C7C-5F5817156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282759"/>
            <a:ext cx="6765783" cy="4228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 err="1"/>
              <a:t>Hedelmällisyyden</a:t>
            </a:r>
            <a:r>
              <a:rPr lang="en-US" sz="2400" b="1" dirty="0"/>
              <a:t> </a:t>
            </a:r>
            <a:r>
              <a:rPr lang="en-US" sz="2400" b="1" dirty="0" err="1"/>
              <a:t>suojelua</a:t>
            </a:r>
            <a:endParaRPr lang="en-US" sz="2400" b="1" dirty="0"/>
          </a:p>
          <a:p>
            <a:pPr lvl="1"/>
            <a:r>
              <a:rPr lang="en-US" dirty="0" err="1"/>
              <a:t>Päihteettömyys</a:t>
            </a:r>
            <a:endParaRPr lang="en-US" dirty="0"/>
          </a:p>
          <a:p>
            <a:pPr lvl="1"/>
            <a:r>
              <a:rPr lang="en-US" dirty="0" err="1"/>
              <a:t>Kohtuullinen</a:t>
            </a:r>
            <a:r>
              <a:rPr lang="en-US" dirty="0"/>
              <a:t> </a:t>
            </a:r>
            <a:r>
              <a:rPr lang="en-US" dirty="0" err="1"/>
              <a:t>liikunta</a:t>
            </a:r>
            <a:endParaRPr lang="en-US" dirty="0"/>
          </a:p>
          <a:p>
            <a:pPr lvl="1"/>
            <a:r>
              <a:rPr lang="en-US" dirty="0" err="1"/>
              <a:t>Säännöllinen</a:t>
            </a:r>
            <a:r>
              <a:rPr lang="en-US" dirty="0"/>
              <a:t> </a:t>
            </a:r>
            <a:r>
              <a:rPr lang="en-US" dirty="0" err="1"/>
              <a:t>unirytmi</a:t>
            </a:r>
            <a:endParaRPr lang="en-US" dirty="0"/>
          </a:p>
          <a:p>
            <a:pPr lvl="1"/>
            <a:r>
              <a:rPr lang="en-US" dirty="0" err="1"/>
              <a:t>Suositusten</a:t>
            </a:r>
            <a:r>
              <a:rPr lang="en-US" dirty="0"/>
              <a:t> </a:t>
            </a:r>
            <a:r>
              <a:rPr lang="en-US" dirty="0" err="1"/>
              <a:t>mukainen</a:t>
            </a:r>
            <a:r>
              <a:rPr lang="en-US" dirty="0"/>
              <a:t> </a:t>
            </a:r>
            <a:r>
              <a:rPr lang="en-US" dirty="0" err="1"/>
              <a:t>ravinto</a:t>
            </a:r>
            <a:endParaRPr lang="en-US" dirty="0"/>
          </a:p>
          <a:p>
            <a:r>
              <a:rPr lang="en-US" sz="2400" b="1" dirty="0" err="1"/>
              <a:t>Hedelmällisyyttä</a:t>
            </a:r>
            <a:r>
              <a:rPr lang="en-US" sz="2400" b="1" dirty="0"/>
              <a:t> </a:t>
            </a:r>
            <a:r>
              <a:rPr lang="en-US" sz="2400" b="1" dirty="0" err="1"/>
              <a:t>heikentäviä</a:t>
            </a:r>
            <a:r>
              <a:rPr lang="en-US" sz="2400" b="1" dirty="0"/>
              <a:t> </a:t>
            </a:r>
            <a:r>
              <a:rPr lang="en-US" sz="2400" b="1" dirty="0" err="1"/>
              <a:t>tekijöitä</a:t>
            </a:r>
            <a:endParaRPr lang="en-US" sz="2400" b="1" dirty="0"/>
          </a:p>
          <a:p>
            <a:pPr lvl="1"/>
            <a:r>
              <a:rPr lang="en-US" dirty="0" err="1"/>
              <a:t>Ikä</a:t>
            </a:r>
            <a:r>
              <a:rPr lang="en-US" dirty="0"/>
              <a:t>: </a:t>
            </a:r>
            <a:r>
              <a:rPr lang="en-US" dirty="0" err="1"/>
              <a:t>naisilla</a:t>
            </a:r>
            <a:r>
              <a:rPr lang="en-US" dirty="0"/>
              <a:t> </a:t>
            </a:r>
            <a:r>
              <a:rPr lang="en-US" dirty="0" err="1"/>
              <a:t>selvä</a:t>
            </a:r>
            <a:r>
              <a:rPr lang="en-US" dirty="0"/>
              <a:t> </a:t>
            </a:r>
            <a:r>
              <a:rPr lang="en-US" dirty="0" err="1"/>
              <a:t>muutos</a:t>
            </a:r>
            <a:r>
              <a:rPr lang="en-US" dirty="0"/>
              <a:t> 35 -vuotiaana</a:t>
            </a:r>
          </a:p>
          <a:p>
            <a:pPr lvl="1"/>
            <a:r>
              <a:rPr lang="en-US" dirty="0" err="1"/>
              <a:t>Tupakka</a:t>
            </a:r>
            <a:r>
              <a:rPr lang="en-US" dirty="0"/>
              <a:t>, </a:t>
            </a:r>
            <a:r>
              <a:rPr lang="en-US" dirty="0" err="1"/>
              <a:t>alkoholi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päihteet</a:t>
            </a:r>
            <a:endParaRPr lang="en-US" dirty="0"/>
          </a:p>
          <a:p>
            <a:pPr lvl="1"/>
            <a:r>
              <a:rPr lang="en-US" dirty="0" err="1"/>
              <a:t>Yli</a:t>
            </a:r>
            <a:r>
              <a:rPr lang="en-US" dirty="0"/>
              <a:t>- ja </a:t>
            </a:r>
            <a:r>
              <a:rPr lang="en-US" dirty="0" err="1"/>
              <a:t>alipaino</a:t>
            </a:r>
            <a:endParaRPr lang="en-US" dirty="0"/>
          </a:p>
          <a:p>
            <a:pPr lvl="1"/>
            <a:r>
              <a:rPr lang="en-US" dirty="0" err="1"/>
              <a:t>Hoitamattomat</a:t>
            </a:r>
            <a:r>
              <a:rPr lang="en-US" dirty="0"/>
              <a:t> </a:t>
            </a:r>
            <a:r>
              <a:rPr lang="en-US" dirty="0" err="1"/>
              <a:t>seksitaudit</a:t>
            </a:r>
            <a:r>
              <a:rPr lang="en-US" dirty="0"/>
              <a:t> tai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sairaudet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pic>
        <p:nvPicPr>
          <p:cNvPr id="8" name="Sisällön paikkamerkki 7" descr="Kuva, joka sisältää kohteen kakku, pala, sulje, makea&#10;&#10;Kuvaus luotu automaattisesti">
            <a:extLst>
              <a:ext uri="{FF2B5EF4-FFF2-40B4-BE49-F238E27FC236}">
                <a16:creationId xmlns:a16="http://schemas.microsoft.com/office/drawing/2014/main" id="{947D8906-5631-4F85-85C6-763465D28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r="19199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44A32B-6241-4A8F-981A-A61903E6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6A9FD1E-2AB1-4F24-A973-C98F7463F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FF5B63D8-8CB9-4432-BBC7-946926647D68}"/>
              </a:ext>
            </a:extLst>
          </p:cNvPr>
          <p:cNvSpPr txBox="1"/>
          <p:nvPr/>
        </p:nvSpPr>
        <p:spPr>
          <a:xfrm>
            <a:off x="279960" y="802784"/>
            <a:ext cx="4067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32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Tahaton lapsettomuus </a:t>
            </a:r>
          </a:p>
          <a:p>
            <a:pPr marL="0" indent="0">
              <a:buNone/>
            </a:pPr>
            <a:r>
              <a:rPr lang="fi-FI" sz="32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on rankka kokemus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1554A2ED-9823-432C-91D4-29610A3FDAA3}"/>
              </a:ext>
            </a:extLst>
          </p:cNvPr>
          <p:cNvSpPr txBox="1"/>
          <p:nvPr/>
        </p:nvSpPr>
        <p:spPr>
          <a:xfrm>
            <a:off x="-466724" y="6511580"/>
            <a:ext cx="510229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Unsplash.com/Janko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Ferlic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1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86ECDE-3A16-4A12-802D-A9B97014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261937"/>
            <a:ext cx="9488243" cy="7539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Terveellinen</a:t>
            </a:r>
            <a:r>
              <a:rPr lang="en-US" sz="3600" b="1" dirty="0"/>
              <a:t> </a:t>
            </a:r>
            <a:r>
              <a:rPr lang="en-US" sz="3600" b="1" dirty="0" err="1"/>
              <a:t>raskaus</a:t>
            </a:r>
            <a:r>
              <a:rPr lang="en-US" sz="3600" b="1" dirty="0"/>
              <a:t> </a:t>
            </a:r>
            <a:r>
              <a:rPr lang="en-US" sz="3600" b="1" dirty="0" err="1"/>
              <a:t>edistää</a:t>
            </a:r>
            <a:r>
              <a:rPr lang="en-US" sz="3600" b="1" dirty="0"/>
              <a:t> </a:t>
            </a:r>
            <a:r>
              <a:rPr lang="en-US" sz="3600" b="1" dirty="0" err="1"/>
              <a:t>sikiön</a:t>
            </a:r>
            <a:r>
              <a:rPr lang="en-US" sz="3600" b="1" dirty="0"/>
              <a:t> </a:t>
            </a:r>
            <a:r>
              <a:rPr lang="en-US" sz="3600" b="1" dirty="0" err="1"/>
              <a:t>terveyttä</a:t>
            </a:r>
            <a:endParaRPr lang="en-US" sz="3600" b="1" dirty="0" err="1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F73BB4-831D-4718-B686-45009FE94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3986" y="1217622"/>
            <a:ext cx="5693214" cy="56351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Suositusten</a:t>
            </a:r>
            <a:r>
              <a:rPr lang="en-US" sz="2400" b="1" dirty="0"/>
              <a:t> </a:t>
            </a:r>
            <a:r>
              <a:rPr lang="en-US" sz="2400" b="1" dirty="0" err="1"/>
              <a:t>mukainen</a:t>
            </a:r>
            <a:r>
              <a:rPr lang="en-US" sz="2400" b="1" dirty="0"/>
              <a:t> </a:t>
            </a:r>
            <a:r>
              <a:rPr lang="en-US" sz="2400" b="1" dirty="0" err="1"/>
              <a:t>ravinto</a:t>
            </a:r>
            <a:endParaRPr lang="en-US" sz="2400" b="1" dirty="0"/>
          </a:p>
          <a:p>
            <a:r>
              <a:rPr lang="en-US" sz="2400" dirty="0" err="1"/>
              <a:t>Foolihappolisä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Riittävä</a:t>
            </a:r>
            <a:r>
              <a:rPr lang="en-US" sz="2400" b="1" dirty="0"/>
              <a:t>, </a:t>
            </a:r>
            <a:r>
              <a:rPr lang="en-US" sz="2400" b="1" dirty="0" err="1"/>
              <a:t>turvallinen</a:t>
            </a:r>
            <a:r>
              <a:rPr lang="en-US" sz="2400" b="1" dirty="0"/>
              <a:t> </a:t>
            </a:r>
            <a:r>
              <a:rPr lang="en-US" sz="2400" b="1" dirty="0" err="1"/>
              <a:t>liikunta</a:t>
            </a:r>
            <a:endParaRPr lang="en-US" sz="2400" b="1" dirty="0"/>
          </a:p>
          <a:p>
            <a:r>
              <a:rPr lang="en-US" sz="2400" dirty="0" err="1"/>
              <a:t>Vähentää</a:t>
            </a:r>
            <a:r>
              <a:rPr lang="en-US" sz="2400" dirty="0"/>
              <a:t> </a:t>
            </a:r>
            <a:r>
              <a:rPr lang="en-US" sz="2400" dirty="0" err="1"/>
              <a:t>keskenmenon</a:t>
            </a:r>
            <a:r>
              <a:rPr lang="en-US" sz="2400" dirty="0"/>
              <a:t> </a:t>
            </a:r>
            <a:r>
              <a:rPr lang="en-US" sz="2400" dirty="0" err="1"/>
              <a:t>riskiä</a:t>
            </a:r>
            <a:endParaRPr lang="en-US" sz="2400" dirty="0"/>
          </a:p>
          <a:p>
            <a:r>
              <a:rPr lang="en-US" sz="2400" dirty="0" err="1"/>
              <a:t>Helpottaa</a:t>
            </a:r>
            <a:r>
              <a:rPr lang="en-US" sz="2400" dirty="0"/>
              <a:t> </a:t>
            </a:r>
            <a:r>
              <a:rPr lang="en-US" sz="2400" dirty="0" err="1"/>
              <a:t>synnytystä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Uni</a:t>
            </a:r>
          </a:p>
          <a:p>
            <a:r>
              <a:rPr lang="en-US" sz="2400" dirty="0" err="1"/>
              <a:t>unen</a:t>
            </a:r>
            <a:r>
              <a:rPr lang="en-US" sz="2400" dirty="0"/>
              <a:t> </a:t>
            </a:r>
            <a:r>
              <a:rPr lang="en-US" sz="2400" dirty="0" err="1"/>
              <a:t>tarve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lisääntyä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Tupakointi</a:t>
            </a:r>
            <a:r>
              <a:rPr lang="en-US" sz="2400" b="1" dirty="0"/>
              <a:t> ja </a:t>
            </a:r>
            <a:r>
              <a:rPr lang="en-US" sz="2400" b="1" dirty="0" err="1"/>
              <a:t>alkoholin</a:t>
            </a:r>
            <a:r>
              <a:rPr lang="en-US" sz="2400" b="1" dirty="0"/>
              <a:t> </a:t>
            </a:r>
            <a:r>
              <a:rPr lang="en-US" sz="2400" b="1" dirty="0" err="1"/>
              <a:t>käyttö</a:t>
            </a:r>
            <a:endParaRPr lang="en-US" sz="2400" b="1" dirty="0"/>
          </a:p>
          <a:p>
            <a:r>
              <a:rPr lang="en-US" sz="2400" dirty="0" err="1"/>
              <a:t>Vaarantaa</a:t>
            </a:r>
            <a:r>
              <a:rPr lang="en-US" sz="2400" dirty="0"/>
              <a:t> </a:t>
            </a:r>
            <a:r>
              <a:rPr lang="en-US" sz="2400" dirty="0" err="1"/>
              <a:t>sikön</a:t>
            </a:r>
            <a:r>
              <a:rPr lang="en-US" sz="2400" dirty="0"/>
              <a:t> </a:t>
            </a:r>
            <a:r>
              <a:rPr lang="en-US" sz="2400" dirty="0" err="1"/>
              <a:t>kasvun</a:t>
            </a:r>
            <a:r>
              <a:rPr lang="en-US" sz="2400" dirty="0"/>
              <a:t> ja </a:t>
            </a:r>
            <a:r>
              <a:rPr lang="en-US" sz="2400" dirty="0" err="1"/>
              <a:t>kehityksen</a:t>
            </a:r>
            <a:endParaRPr lang="en-US" sz="2400" dirty="0" err="1">
              <a:cs typeface="Calibri"/>
            </a:endParaRPr>
          </a:p>
          <a:p>
            <a:pPr marL="0" indent="0">
              <a:buNone/>
            </a:pPr>
            <a:r>
              <a:rPr lang="en-US" sz="2400" b="1" dirty="0" err="1"/>
              <a:t>Lääkkeet</a:t>
            </a:r>
            <a:endParaRPr lang="en-US" sz="2400" b="1" dirty="0"/>
          </a:p>
          <a:p>
            <a:r>
              <a:rPr lang="en-US" sz="2400" dirty="0" err="1"/>
              <a:t>Turvallisuus</a:t>
            </a:r>
            <a:r>
              <a:rPr lang="en-US" sz="2400" dirty="0"/>
              <a:t> </a:t>
            </a:r>
            <a:r>
              <a:rPr lang="en-US" sz="2400" dirty="0" err="1"/>
              <a:t>varmistettava</a:t>
            </a:r>
            <a:r>
              <a:rPr lang="en-US" sz="2400" dirty="0"/>
              <a:t> </a:t>
            </a:r>
            <a:r>
              <a:rPr lang="en-US" sz="2400" dirty="0" err="1"/>
              <a:t>apteekista</a:t>
            </a:r>
            <a:r>
              <a:rPr lang="en-US" sz="2400" dirty="0"/>
              <a:t> tai </a:t>
            </a:r>
            <a:r>
              <a:rPr lang="en-US" sz="2400" dirty="0" err="1"/>
              <a:t>lääkäriltä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143E9CA-D11A-4A60-B693-FE4F989CB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71D7DC-44EA-4133-A61D-BF1FAD672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DC85E9A8-81C7-4634-A8A4-60FD80EB69CB}"/>
              </a:ext>
            </a:extLst>
          </p:cNvPr>
          <p:cNvSpPr txBox="1"/>
          <p:nvPr/>
        </p:nvSpPr>
        <p:spPr>
          <a:xfrm rot="16200000">
            <a:off x="4089669" y="3709950"/>
            <a:ext cx="344020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+mn-ea"/>
                <a:cs typeface="+mn-cs"/>
              </a:rPr>
              <a:t>Kuva: Unsplash.com/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+mn-ea"/>
                <a:cs typeface="+mn-cs"/>
              </a:rPr>
              <a:t>Walaa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+mn-ea"/>
                <a:cs typeface="+mn-cs"/>
              </a:rPr>
              <a:t> Khaleel</a:t>
            </a:r>
          </a:p>
        </p:txBody>
      </p:sp>
      <p:pic>
        <p:nvPicPr>
          <p:cNvPr id="34" name="Sisällön paikkamerkki 33" descr="Kuva, joka sisältää kohteen henkilö, vauva, sisä, vaate&#10;&#10;Kuvaus luotu automaattisesti">
            <a:extLst>
              <a:ext uri="{FF2B5EF4-FFF2-40B4-BE49-F238E27FC236}">
                <a16:creationId xmlns:a16="http://schemas.microsoft.com/office/drawing/2014/main" id="{B069BADB-815C-4467-96A3-5F7A22A119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217623"/>
            <a:ext cx="5102741" cy="5441100"/>
          </a:xfrm>
        </p:spPr>
      </p:pic>
    </p:spTree>
    <p:extLst>
      <p:ext uri="{BB962C8B-B14F-4D97-AF65-F5344CB8AC3E}">
        <p14:creationId xmlns:p14="http://schemas.microsoft.com/office/powerpoint/2010/main" val="218106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8CB6A-37D3-43F5-A626-3B9320E0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875"/>
            <a:ext cx="10515600" cy="879475"/>
          </a:xfrm>
        </p:spPr>
        <p:txBody>
          <a:bodyPr/>
          <a:lstStyle/>
          <a:p>
            <a:r>
              <a:rPr lang="fi-FI" b="1" dirty="0"/>
              <a:t>Vastuullinen ehkäisy</a:t>
            </a: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2476A42-FE18-4317-9907-CCA095D2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33D00D4-5749-413E-9EA2-BFE097EB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7814D85-B74C-4589-AEFF-2110033CF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920" y="1451611"/>
            <a:ext cx="5415280" cy="529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Hormonaalisia menetelmiä</a:t>
            </a:r>
          </a:p>
          <a:p>
            <a:r>
              <a:rPr lang="fi-FI" b="1" dirty="0"/>
              <a:t>Yhdistelmäehkäisy valmisteita</a:t>
            </a:r>
          </a:p>
          <a:p>
            <a:pPr lvl="1"/>
            <a:r>
              <a:rPr lang="fi-FI" dirty="0"/>
              <a:t>Sisältävät sekä estrogeenia että keltarauhashormonia</a:t>
            </a:r>
          </a:p>
          <a:p>
            <a:pPr lvl="1"/>
            <a:r>
              <a:rPr lang="fi-FI" dirty="0"/>
              <a:t>Ehkäisypilleri</a:t>
            </a:r>
          </a:p>
          <a:p>
            <a:pPr lvl="1"/>
            <a:r>
              <a:rPr lang="fi-FI" dirty="0"/>
              <a:t>Ehkäisyrengas</a:t>
            </a:r>
          </a:p>
          <a:p>
            <a:pPr lvl="1"/>
            <a:r>
              <a:rPr lang="fi-FI" dirty="0"/>
              <a:t>Ehkäisylaastari</a:t>
            </a:r>
          </a:p>
          <a:p>
            <a:r>
              <a:rPr lang="fi-FI" b="1" dirty="0"/>
              <a:t>Keltarauhasehkäisyvalmisteita</a:t>
            </a:r>
          </a:p>
          <a:p>
            <a:pPr lvl="1"/>
            <a:r>
              <a:rPr lang="fi-FI" dirty="0"/>
              <a:t>Minipilleri</a:t>
            </a:r>
          </a:p>
          <a:p>
            <a:pPr lvl="1"/>
            <a:r>
              <a:rPr lang="fi-FI" dirty="0"/>
              <a:t>Hormonikierukka</a:t>
            </a:r>
          </a:p>
          <a:p>
            <a:pPr lvl="1"/>
            <a:r>
              <a:rPr lang="fi-FI" dirty="0"/>
              <a:t>Ehkäisykapseli</a:t>
            </a:r>
          </a:p>
          <a:p>
            <a:pPr lvl="1"/>
            <a:endParaRPr lang="fi-FI" dirty="0"/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D2F0BB65-1959-414A-976E-35FAAF58D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1611"/>
            <a:ext cx="43942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Hormonittomia menetelmiä</a:t>
            </a:r>
            <a:endParaRPr lang="fi-FI" sz="900" b="1" u="sng" dirty="0"/>
          </a:p>
          <a:p>
            <a:r>
              <a:rPr lang="fi-FI" sz="2400" dirty="0"/>
              <a:t>Miesten/ naisten kondomi</a:t>
            </a:r>
          </a:p>
          <a:p>
            <a:pPr lvl="1"/>
            <a:r>
              <a:rPr lang="fi-FI" dirty="0"/>
              <a:t>Kertakäyttöinen</a:t>
            </a:r>
          </a:p>
          <a:p>
            <a:pPr lvl="1"/>
            <a:r>
              <a:rPr lang="fi-FI" dirty="0"/>
              <a:t>Suojaa myös useimmilta seksitaudeilta</a:t>
            </a:r>
          </a:p>
          <a:p>
            <a:r>
              <a:rPr lang="fi-FI" sz="2400" dirty="0"/>
              <a:t>Kuparikierukka</a:t>
            </a:r>
          </a:p>
          <a:p>
            <a:pPr lvl="1"/>
            <a:r>
              <a:rPr lang="fi-FI" dirty="0"/>
              <a:t>Lääkäri asettaa kohtuun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45F418A-4C6B-4B7D-93DF-F2B9202D6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498339"/>
            <a:ext cx="4048125" cy="20066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415966F-7D80-43D1-87CA-F3DCBE338552}"/>
              </a:ext>
            </a:extLst>
          </p:cNvPr>
          <p:cNvSpPr txBox="1"/>
          <p:nvPr/>
        </p:nvSpPr>
        <p:spPr>
          <a:xfrm rot="16200000">
            <a:off x="2918734" y="3283859"/>
            <a:ext cx="60960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+mn-ea"/>
                <a:cs typeface="+mn-cs"/>
              </a:rPr>
              <a:t>Kuva: Unsplash.com/Reproductive Health Supplies Coalition</a:t>
            </a:r>
          </a:p>
        </p:txBody>
      </p:sp>
    </p:spTree>
    <p:extLst>
      <p:ext uri="{BB962C8B-B14F-4D97-AF65-F5344CB8AC3E}">
        <p14:creationId xmlns:p14="http://schemas.microsoft.com/office/powerpoint/2010/main" val="339186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3B8DAE-4B33-4867-8C6C-4E70F6E3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13853"/>
            <a:ext cx="4904226" cy="14703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 err="1"/>
              <a:t>Oikeus</a:t>
            </a:r>
            <a:r>
              <a:rPr lang="en-US" sz="4000" b="1" dirty="0"/>
              <a:t> </a:t>
            </a:r>
            <a:r>
              <a:rPr lang="en-US" sz="4000" b="1" dirty="0" err="1"/>
              <a:t>saada</a:t>
            </a:r>
            <a:r>
              <a:rPr lang="en-US" sz="4000" b="1" dirty="0"/>
              <a:t> </a:t>
            </a:r>
            <a:r>
              <a:rPr lang="en-US" sz="4000" b="1" dirty="0" err="1"/>
              <a:t>seksitautien</a:t>
            </a:r>
            <a:r>
              <a:rPr lang="en-US" sz="4000" b="1" dirty="0"/>
              <a:t> </a:t>
            </a:r>
            <a:r>
              <a:rPr lang="en-US" sz="4000" b="1" dirty="0" err="1"/>
              <a:t>testausta</a:t>
            </a:r>
            <a:r>
              <a:rPr lang="en-US" sz="4000" b="1" dirty="0"/>
              <a:t> ja </a:t>
            </a:r>
            <a:r>
              <a:rPr lang="en-US" sz="4000" b="1" dirty="0" err="1"/>
              <a:t>hoitoa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56030B-F26E-404E-95E7-9C0DCD45B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63" y="2224322"/>
            <a:ext cx="5513337" cy="417762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900" dirty="0"/>
          </a:p>
          <a:p>
            <a:r>
              <a:rPr lang="en-US" dirty="0" err="1"/>
              <a:t>Seksitaudit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bakteerien</a:t>
            </a:r>
            <a:r>
              <a:rPr lang="en-US" dirty="0"/>
              <a:t> tai </a:t>
            </a:r>
            <a:r>
              <a:rPr lang="en-US" dirty="0" err="1"/>
              <a:t>virusten</a:t>
            </a:r>
            <a:r>
              <a:rPr lang="en-US" dirty="0"/>
              <a:t> </a:t>
            </a:r>
            <a:r>
              <a:rPr lang="en-US" dirty="0" err="1"/>
              <a:t>aiheuttamia</a:t>
            </a:r>
            <a:r>
              <a:rPr lang="en-US" dirty="0"/>
              <a:t> </a:t>
            </a:r>
            <a:r>
              <a:rPr lang="en-US" dirty="0" err="1"/>
              <a:t>tartuntatauteja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Monet </a:t>
            </a:r>
            <a:r>
              <a:rPr lang="en-US" dirty="0" err="1"/>
              <a:t>seksitaudit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oireettomia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Oireetonkin</a:t>
            </a:r>
            <a:r>
              <a:rPr lang="en-US" dirty="0"/>
              <a:t> </a:t>
            </a:r>
            <a:r>
              <a:rPr lang="en-US" dirty="0" err="1"/>
              <a:t>tauti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aiheuttaa</a:t>
            </a:r>
            <a:r>
              <a:rPr lang="en-US" dirty="0"/>
              <a:t> </a:t>
            </a:r>
            <a:r>
              <a:rPr lang="en-US" dirty="0" err="1"/>
              <a:t>tulehduksia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Pitkään</a:t>
            </a:r>
            <a:r>
              <a:rPr lang="en-US" dirty="0"/>
              <a:t> </a:t>
            </a:r>
            <a:r>
              <a:rPr lang="en-US" dirty="0" err="1"/>
              <a:t>jatkunut</a:t>
            </a:r>
            <a:r>
              <a:rPr lang="en-US" dirty="0"/>
              <a:t> </a:t>
            </a:r>
            <a:r>
              <a:rPr lang="en-US" dirty="0" err="1"/>
              <a:t>tulehdus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johtaa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lapsettomuuteen</a:t>
            </a:r>
            <a:endParaRPr lang="en-US" dirty="0"/>
          </a:p>
          <a:p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BEA0146-BDBD-45B5-AEA8-C160F13B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3F02A89-0FA1-4208-9AC7-83FBC7AB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848F9099-AD21-4D21-99C5-8E34D1F5B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85809" y="1054700"/>
            <a:ext cx="6009367" cy="4949860"/>
          </a:xfrm>
        </p:spPr>
      </p:pic>
    </p:spTree>
    <p:extLst>
      <p:ext uri="{BB962C8B-B14F-4D97-AF65-F5344CB8AC3E}">
        <p14:creationId xmlns:p14="http://schemas.microsoft.com/office/powerpoint/2010/main" val="904164534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252</Words>
  <Application>Microsoft Office PowerPoint</Application>
  <PresentationFormat>Laajakuva</PresentationFormat>
  <Paragraphs>74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Abadi Extra Light</vt:lpstr>
      <vt:lpstr>Arial</vt:lpstr>
      <vt:lpstr>Bradley Hand ITC</vt:lpstr>
      <vt:lpstr>Calibri</vt:lpstr>
      <vt:lpstr>Calibri Light</vt:lpstr>
      <vt:lpstr>Grandview</vt:lpstr>
      <vt:lpstr>Grandview Display</vt:lpstr>
      <vt:lpstr>CitationVTI</vt:lpstr>
      <vt:lpstr>Office-teema</vt:lpstr>
      <vt:lpstr>KPL 9 &amp; 10</vt:lpstr>
      <vt:lpstr>Seksuaalinen itsetunto</vt:lpstr>
      <vt:lpstr>Hyvä parisuhde</vt:lpstr>
      <vt:lpstr>Sukupuolen määrittelyä</vt:lpstr>
      <vt:lpstr>Lisääntymisterveys</vt:lpstr>
      <vt:lpstr>Terveellinen raskaus edistää sikiön terveyttä</vt:lpstr>
      <vt:lpstr>Vastuullinen ehkäisy</vt:lpstr>
      <vt:lpstr>Oikeus saada seksitautien testausta ja hoitoa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KPL 9 &amp; 10</dc:title>
  <dc:creator>Timo Ryhtä</dc:creator>
  <cp:lastModifiedBy>Timo Ryhtä</cp:lastModifiedBy>
  <cp:revision>1</cp:revision>
  <dcterms:created xsi:type="dcterms:W3CDTF">2023-03-10T09:16:20Z</dcterms:created>
  <dcterms:modified xsi:type="dcterms:W3CDTF">2023-03-10T09:28:51Z</dcterms:modified>
</cp:coreProperties>
</file>