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C0E-A4C4-48E2-911E-DE9066DBBAF9}" type="datetimeFigureOut">
              <a:rPr lang="fi-FI" smtClean="0"/>
              <a:t>15.3.2019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4364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C0E-A4C4-48E2-911E-DE9066DBBAF9}" type="datetimeFigureOut">
              <a:rPr lang="fi-FI" smtClean="0"/>
              <a:t>15.3.2019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829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C0E-A4C4-48E2-911E-DE9066DBBAF9}" type="datetimeFigureOut">
              <a:rPr lang="fi-FI" smtClean="0"/>
              <a:t>15.3.2019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9065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C0E-A4C4-48E2-911E-DE9066DBBAF9}" type="datetimeFigureOut">
              <a:rPr lang="fi-FI" smtClean="0"/>
              <a:t>15.3.2019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1183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C0E-A4C4-48E2-911E-DE9066DBBAF9}" type="datetimeFigureOut">
              <a:rPr lang="fi-FI" smtClean="0"/>
              <a:t>15.3.2019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3043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C0E-A4C4-48E2-911E-DE9066DBBAF9}" type="datetimeFigureOut">
              <a:rPr lang="fi-FI" smtClean="0"/>
              <a:t>15.3.2019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3404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C0E-A4C4-48E2-911E-DE9066DBBAF9}" type="datetimeFigureOut">
              <a:rPr lang="fi-FI" smtClean="0"/>
              <a:t>15.3.2019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8401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C0E-A4C4-48E2-911E-DE9066DBBAF9}" type="datetimeFigureOut">
              <a:rPr lang="fi-FI" smtClean="0"/>
              <a:t>15.3.2019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8083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C0E-A4C4-48E2-911E-DE9066DBBAF9}" type="datetimeFigureOut">
              <a:rPr lang="fi-FI" smtClean="0"/>
              <a:t>15.3.2019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0278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C0E-A4C4-48E2-911E-DE9066DBBAF9}" type="datetimeFigureOut">
              <a:rPr lang="fi-FI" smtClean="0"/>
              <a:t>15.3.2019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537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C0E-A4C4-48E2-911E-DE9066DBBAF9}" type="datetimeFigureOut">
              <a:rPr lang="fi-FI" smtClean="0"/>
              <a:t>15.3.2019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4686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5AC0E-A4C4-48E2-911E-DE9066DBBAF9}" type="datetimeFigureOut">
              <a:rPr lang="fi-FI" smtClean="0"/>
              <a:t>15.3.2019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9E807-D62F-4DB5-8491-869418E262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9996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/>
          <p:nvPr/>
        </p:nvPicPr>
        <p:blipFill>
          <a:blip r:embed="rId2"/>
          <a:stretch>
            <a:fillRect/>
          </a:stretch>
        </p:blipFill>
        <p:spPr>
          <a:xfrm>
            <a:off x="1723697" y="1051032"/>
            <a:ext cx="6611007" cy="1954925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>
            <a:off x="1723697" y="519524"/>
            <a:ext cx="38275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Plan D 5, </a:t>
            </a:r>
            <a:r>
              <a:rPr lang="fi-FI" dirty="0" err="1" smtClean="0"/>
              <a:t>Lektion</a:t>
            </a:r>
            <a:r>
              <a:rPr lang="fi-FI" dirty="0" smtClean="0"/>
              <a:t> 5 (monisteen alustus)</a:t>
            </a:r>
            <a:endParaRPr lang="fi-FI" dirty="0"/>
          </a:p>
        </p:txBody>
      </p:sp>
      <p:sp>
        <p:nvSpPr>
          <p:cNvPr id="6" name="Tekstiruutu 5"/>
          <p:cNvSpPr txBox="1"/>
          <p:nvPr/>
        </p:nvSpPr>
        <p:spPr>
          <a:xfrm>
            <a:off x="1723698" y="3699641"/>
            <a:ext cx="315587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/>
              <a:t>Säännöllisiä:</a:t>
            </a:r>
            <a:endParaRPr lang="fi-FI" sz="2800" dirty="0"/>
          </a:p>
          <a:p>
            <a:r>
              <a:rPr lang="fi-FI" sz="2800" dirty="0"/>
              <a:t>kysyä &gt; </a:t>
            </a:r>
            <a:r>
              <a:rPr lang="fi-FI" sz="2800" dirty="0" err="1"/>
              <a:t>fragen</a:t>
            </a:r>
            <a:endParaRPr lang="fi-FI" sz="2800" dirty="0"/>
          </a:p>
          <a:p>
            <a:r>
              <a:rPr lang="fi-FI" sz="2800" dirty="0"/>
              <a:t>taistella &gt; </a:t>
            </a:r>
            <a:r>
              <a:rPr lang="fi-FI" sz="2800" dirty="0" err="1"/>
              <a:t>kämpfen</a:t>
            </a:r>
            <a:endParaRPr lang="fi-FI" sz="2800" dirty="0"/>
          </a:p>
          <a:p>
            <a:r>
              <a:rPr lang="fi-FI" sz="2800" dirty="0"/>
              <a:t>tehdä &gt; </a:t>
            </a:r>
            <a:r>
              <a:rPr lang="fi-FI" sz="2800" dirty="0" err="1"/>
              <a:t>machen</a:t>
            </a:r>
            <a:endParaRPr lang="fi-FI" sz="2800" dirty="0"/>
          </a:p>
          <a:p>
            <a:r>
              <a:rPr lang="fi-FI" sz="2800" dirty="0"/>
              <a:t>rakastaa &gt; </a:t>
            </a:r>
            <a:r>
              <a:rPr lang="fi-FI" sz="2800" dirty="0" err="1"/>
              <a:t>lieben</a:t>
            </a:r>
            <a:endParaRPr lang="fi-FI" sz="2800" dirty="0"/>
          </a:p>
          <a:p>
            <a:endParaRPr lang="fi-FI" sz="2800" dirty="0"/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2844" y="3168133"/>
            <a:ext cx="3784196" cy="293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341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893378" y="94592"/>
            <a:ext cx="9438290" cy="6248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Epäsäännöllisiä:</a:t>
            </a:r>
            <a:endParaRPr lang="fi-FI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löytää 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finden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findet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fand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gefunden</a:t>
            </a:r>
            <a:endParaRPr lang="fi-FI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nukkua 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schlafen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schläft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schlief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geschlafen</a:t>
            </a:r>
            <a:endParaRPr lang="fi-FI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seisoa 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stehen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steht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stand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gestanden</a:t>
            </a:r>
            <a:endParaRPr lang="fi-FI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laulaa 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singen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singt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sang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gesungen</a:t>
            </a:r>
            <a:endParaRPr lang="fi-FI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355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599089" y="0"/>
            <a:ext cx="10983311" cy="6943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auttaa 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helfen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hilft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half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geholfen</a:t>
            </a:r>
            <a:endParaRPr lang="fi-FI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tulla joksikin 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werden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wird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wurde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geworden</a:t>
            </a:r>
            <a:endParaRPr lang="fi-FI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ottaa 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nehmen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nimmt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nahm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genommen</a:t>
            </a:r>
            <a:endParaRPr lang="fi-FI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kirjoittaa 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schreiben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schreibt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schrieb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geschrieben</a:t>
            </a:r>
            <a:endParaRPr lang="fi-FI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istua </a:t>
            </a:r>
            <a:r>
              <a:rPr lang="fi-FI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i-FI" sz="36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sitzen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sitzt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saß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</a:t>
            </a:r>
            <a:r>
              <a:rPr lang="fi-FI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3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gesessen</a:t>
            </a:r>
            <a:endParaRPr lang="fi-FI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03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8262" y="1462508"/>
            <a:ext cx="6059978" cy="4272047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4472247" y="980902"/>
            <a:ext cx="39969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b="1" dirty="0" err="1"/>
              <a:t>e</a:t>
            </a:r>
            <a:r>
              <a:rPr lang="fi-FI" sz="3200" b="1" dirty="0" err="1" smtClean="0"/>
              <a:t>ssen</a:t>
            </a:r>
            <a:r>
              <a:rPr lang="fi-FI" sz="3200" b="1" dirty="0" smtClean="0"/>
              <a:t>		</a:t>
            </a:r>
            <a:r>
              <a:rPr lang="fi-FI" sz="3200" b="1" dirty="0" err="1" smtClean="0"/>
              <a:t>gehen</a:t>
            </a:r>
            <a:endParaRPr lang="fi-FI" sz="3200" b="1" dirty="0"/>
          </a:p>
        </p:txBody>
      </p:sp>
    </p:spTree>
    <p:extLst>
      <p:ext uri="{BB962C8B-B14F-4D97-AF65-F5344CB8AC3E}">
        <p14:creationId xmlns:p14="http://schemas.microsoft.com/office/powerpoint/2010/main" val="87273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32</Words>
  <Application>Microsoft Office PowerPoint</Application>
  <PresentationFormat>Laajakuva</PresentationFormat>
  <Paragraphs>26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Office-teema</vt:lpstr>
      <vt:lpstr>PowerPoint-esitys</vt:lpstr>
      <vt:lpstr>PowerPoint-esitys</vt:lpstr>
      <vt:lpstr>PowerPoint-esitys</vt:lpstr>
      <vt:lpstr>PowerPoint-esitys</vt:lpstr>
    </vt:vector>
  </TitlesOfParts>
  <Company>Iitin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Tarja Virtanen</dc:creator>
  <cp:lastModifiedBy>Tarja Virtanen</cp:lastModifiedBy>
  <cp:revision>8</cp:revision>
  <dcterms:created xsi:type="dcterms:W3CDTF">2019-03-14T18:36:41Z</dcterms:created>
  <dcterms:modified xsi:type="dcterms:W3CDTF">2019-03-15T11:51:28Z</dcterms:modified>
</cp:coreProperties>
</file>