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AC0E-A4C4-48E2-911E-DE9066DBBAF9}" type="datetimeFigureOut">
              <a:rPr lang="fi-FI" smtClean="0"/>
              <a:t>22.3.2019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9E807-D62F-4DB5-8491-869418E262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4364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AC0E-A4C4-48E2-911E-DE9066DBBAF9}" type="datetimeFigureOut">
              <a:rPr lang="fi-FI" smtClean="0"/>
              <a:t>22.3.2019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9E807-D62F-4DB5-8491-869418E262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829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AC0E-A4C4-48E2-911E-DE9066DBBAF9}" type="datetimeFigureOut">
              <a:rPr lang="fi-FI" smtClean="0"/>
              <a:t>22.3.2019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9E807-D62F-4DB5-8491-869418E262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9065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AC0E-A4C4-48E2-911E-DE9066DBBAF9}" type="datetimeFigureOut">
              <a:rPr lang="fi-FI" smtClean="0"/>
              <a:t>22.3.2019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9E807-D62F-4DB5-8491-869418E262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1183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AC0E-A4C4-48E2-911E-DE9066DBBAF9}" type="datetimeFigureOut">
              <a:rPr lang="fi-FI" smtClean="0"/>
              <a:t>22.3.2019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9E807-D62F-4DB5-8491-869418E262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3043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AC0E-A4C4-48E2-911E-DE9066DBBAF9}" type="datetimeFigureOut">
              <a:rPr lang="fi-FI" smtClean="0"/>
              <a:t>22.3.2019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9E807-D62F-4DB5-8491-869418E262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3404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AC0E-A4C4-48E2-911E-DE9066DBBAF9}" type="datetimeFigureOut">
              <a:rPr lang="fi-FI" smtClean="0"/>
              <a:t>22.3.2019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9E807-D62F-4DB5-8491-869418E262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8401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AC0E-A4C4-48E2-911E-DE9066DBBAF9}" type="datetimeFigureOut">
              <a:rPr lang="fi-FI" smtClean="0"/>
              <a:t>22.3.2019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9E807-D62F-4DB5-8491-869418E262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8083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AC0E-A4C4-48E2-911E-DE9066DBBAF9}" type="datetimeFigureOut">
              <a:rPr lang="fi-FI" smtClean="0"/>
              <a:t>22.3.2019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9E807-D62F-4DB5-8491-869418E262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0278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AC0E-A4C4-48E2-911E-DE9066DBBAF9}" type="datetimeFigureOut">
              <a:rPr lang="fi-FI" smtClean="0"/>
              <a:t>22.3.2019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9E807-D62F-4DB5-8491-869418E262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5379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AC0E-A4C4-48E2-911E-DE9066DBBAF9}" type="datetimeFigureOut">
              <a:rPr lang="fi-FI" smtClean="0"/>
              <a:t>22.3.2019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9E807-D62F-4DB5-8491-869418E262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4686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25AC0E-A4C4-48E2-911E-DE9066DBBAF9}" type="datetimeFigureOut">
              <a:rPr lang="fi-FI" smtClean="0"/>
              <a:t>22.3.2019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69E807-D62F-4DB5-8491-869418E262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9996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iruutu 4"/>
          <p:cNvSpPr txBox="1"/>
          <p:nvPr/>
        </p:nvSpPr>
        <p:spPr>
          <a:xfrm>
            <a:off x="1723697" y="347928"/>
            <a:ext cx="38275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Plan D 5, </a:t>
            </a:r>
            <a:r>
              <a:rPr lang="fi-FI" dirty="0" err="1" smtClean="0"/>
              <a:t>Lektion</a:t>
            </a:r>
            <a:r>
              <a:rPr lang="fi-FI" dirty="0" smtClean="0"/>
              <a:t> 6 (monisteen alustus)</a:t>
            </a:r>
            <a:endParaRPr lang="fi-FI" dirty="0"/>
          </a:p>
        </p:txBody>
      </p:sp>
      <p:sp>
        <p:nvSpPr>
          <p:cNvPr id="6" name="Tekstiruutu 5"/>
          <p:cNvSpPr txBox="1"/>
          <p:nvPr/>
        </p:nvSpPr>
        <p:spPr>
          <a:xfrm>
            <a:off x="1723697" y="3026310"/>
            <a:ext cx="429471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b="1" dirty="0"/>
              <a:t>Säännöllisiä:</a:t>
            </a:r>
            <a:endParaRPr lang="fi-FI" sz="2800" dirty="0"/>
          </a:p>
          <a:p>
            <a:r>
              <a:rPr lang="fi-FI" sz="2800" dirty="0" smtClean="0"/>
              <a:t>sanoa </a:t>
            </a:r>
            <a:r>
              <a:rPr lang="fi-FI" sz="2800" dirty="0"/>
              <a:t>&gt; </a:t>
            </a:r>
            <a:r>
              <a:rPr lang="fi-FI" sz="2800" dirty="0" err="1" smtClean="0"/>
              <a:t>sagen</a:t>
            </a:r>
            <a:endParaRPr lang="fi-FI" sz="2800" dirty="0"/>
          </a:p>
          <a:p>
            <a:r>
              <a:rPr lang="fi-FI" sz="2800" dirty="0" smtClean="0"/>
              <a:t>käynnistää </a:t>
            </a:r>
            <a:r>
              <a:rPr lang="fi-FI" sz="2800" dirty="0"/>
              <a:t>&gt; </a:t>
            </a:r>
            <a:r>
              <a:rPr lang="fi-FI" sz="2800" dirty="0" err="1" smtClean="0"/>
              <a:t>ein</a:t>
            </a:r>
            <a:r>
              <a:rPr lang="fi-FI" sz="2800" dirty="0" smtClean="0"/>
              <a:t>/</a:t>
            </a:r>
            <a:r>
              <a:rPr lang="fi-FI" sz="2800" dirty="0" err="1" smtClean="0"/>
              <a:t>schalten</a:t>
            </a:r>
            <a:endParaRPr lang="fi-FI" sz="2800" dirty="0"/>
          </a:p>
          <a:p>
            <a:r>
              <a:rPr lang="fi-FI" sz="2800" dirty="0" smtClean="0"/>
              <a:t>herätä </a:t>
            </a:r>
            <a:r>
              <a:rPr lang="fi-FI" sz="2800" dirty="0"/>
              <a:t>&gt; </a:t>
            </a:r>
            <a:r>
              <a:rPr lang="fi-FI" sz="2800" dirty="0" err="1" smtClean="0"/>
              <a:t>auf</a:t>
            </a:r>
            <a:r>
              <a:rPr lang="fi-FI" sz="2800" dirty="0" smtClean="0"/>
              <a:t>/</a:t>
            </a:r>
            <a:r>
              <a:rPr lang="fi-FI" sz="2800" dirty="0" err="1" smtClean="0"/>
              <a:t>wachen</a:t>
            </a:r>
            <a:endParaRPr lang="fi-FI" sz="2800" dirty="0"/>
          </a:p>
          <a:p>
            <a:r>
              <a:rPr lang="fi-FI" sz="2800" dirty="0" smtClean="0"/>
              <a:t>pyyhkiä </a:t>
            </a:r>
            <a:r>
              <a:rPr lang="fi-FI" sz="2800" dirty="0"/>
              <a:t>&gt; </a:t>
            </a:r>
            <a:r>
              <a:rPr lang="fi-FI" sz="2800" dirty="0" err="1" smtClean="0"/>
              <a:t>wischen</a:t>
            </a:r>
            <a:endParaRPr lang="fi-FI" sz="2800" dirty="0" smtClean="0"/>
          </a:p>
          <a:p>
            <a:r>
              <a:rPr lang="fi-FI" sz="2800" dirty="0"/>
              <a:t>p</a:t>
            </a:r>
            <a:r>
              <a:rPr lang="fi-FI" sz="2800" dirty="0" smtClean="0"/>
              <a:t>oistaa &gt; </a:t>
            </a:r>
            <a:r>
              <a:rPr lang="fi-FI" sz="2800" dirty="0" err="1" smtClean="0"/>
              <a:t>löschen</a:t>
            </a:r>
            <a:endParaRPr lang="fi-FI" sz="2800" dirty="0" smtClean="0"/>
          </a:p>
          <a:p>
            <a:r>
              <a:rPr lang="fi-FI" sz="2800" dirty="0"/>
              <a:t>v</a:t>
            </a:r>
            <a:r>
              <a:rPr lang="fi-FI" sz="2800" dirty="0" smtClean="0"/>
              <a:t>alita &gt; </a:t>
            </a:r>
            <a:r>
              <a:rPr lang="fi-FI" sz="2800" dirty="0" err="1" smtClean="0"/>
              <a:t>wählen</a:t>
            </a:r>
            <a:endParaRPr lang="fi-FI" sz="2800" dirty="0"/>
          </a:p>
          <a:p>
            <a:endParaRPr lang="fi-FI" sz="2800" dirty="0"/>
          </a:p>
        </p:txBody>
      </p:sp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9360" y="2753539"/>
            <a:ext cx="4646815" cy="3608697"/>
          </a:xfrm>
          <a:prstGeom prst="rect">
            <a:avLst/>
          </a:prstGeom>
        </p:spPr>
      </p:pic>
      <p:pic>
        <p:nvPicPr>
          <p:cNvPr id="3" name="Kuva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3697" y="717260"/>
            <a:ext cx="5757758" cy="2036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341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iruutu 5"/>
          <p:cNvSpPr txBox="1"/>
          <p:nvPr/>
        </p:nvSpPr>
        <p:spPr>
          <a:xfrm>
            <a:off x="1083617" y="316361"/>
            <a:ext cx="10313132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b="1" dirty="0" err="1" smtClean="0">
                <a:solidFill>
                  <a:srgbClr val="0070C0"/>
                </a:solidFill>
              </a:rPr>
              <a:t>ein</a:t>
            </a:r>
            <a:r>
              <a:rPr lang="fi-FI" sz="2800" b="1" dirty="0" smtClean="0">
                <a:solidFill>
                  <a:srgbClr val="0070C0"/>
                </a:solidFill>
              </a:rPr>
              <a:t>/</a:t>
            </a:r>
            <a:r>
              <a:rPr lang="fi-FI" sz="2800" b="1" dirty="0" err="1" smtClean="0">
                <a:solidFill>
                  <a:srgbClr val="0070C0"/>
                </a:solidFill>
              </a:rPr>
              <a:t>schalten</a:t>
            </a:r>
            <a:endParaRPr lang="fi-FI" sz="2800" b="1" dirty="0" smtClean="0">
              <a:solidFill>
                <a:srgbClr val="0070C0"/>
              </a:solidFill>
            </a:endParaRPr>
          </a:p>
          <a:p>
            <a:r>
              <a:rPr lang="fi-FI" sz="2800" dirty="0" smtClean="0"/>
              <a:t>Veljeni käynnistää tietokoneensa aamulla.</a:t>
            </a:r>
          </a:p>
          <a:p>
            <a:r>
              <a:rPr lang="fi-FI" sz="2800" dirty="0" err="1" smtClean="0"/>
              <a:t>Mein</a:t>
            </a:r>
            <a:r>
              <a:rPr lang="fi-FI" sz="2800" dirty="0" smtClean="0"/>
              <a:t> </a:t>
            </a:r>
            <a:r>
              <a:rPr lang="fi-FI" sz="2800" dirty="0" err="1" smtClean="0"/>
              <a:t>Bruder</a:t>
            </a:r>
            <a:r>
              <a:rPr lang="fi-FI" sz="2800" dirty="0" smtClean="0"/>
              <a:t> </a:t>
            </a:r>
            <a:r>
              <a:rPr lang="fi-FI" sz="2800" b="1" dirty="0" err="1" smtClean="0">
                <a:solidFill>
                  <a:srgbClr val="0070C0"/>
                </a:solidFill>
              </a:rPr>
              <a:t>schaltet</a:t>
            </a:r>
            <a:r>
              <a:rPr lang="fi-FI" sz="2800" dirty="0" smtClean="0"/>
              <a:t> seinen Computer am </a:t>
            </a:r>
            <a:r>
              <a:rPr lang="fi-FI" sz="2800" dirty="0" err="1" smtClean="0"/>
              <a:t>Morgen</a:t>
            </a:r>
            <a:r>
              <a:rPr lang="fi-FI" sz="2800" dirty="0" smtClean="0"/>
              <a:t> </a:t>
            </a:r>
            <a:r>
              <a:rPr lang="fi-FI" sz="2800" b="1" dirty="0" err="1" smtClean="0">
                <a:solidFill>
                  <a:srgbClr val="0070C0"/>
                </a:solidFill>
              </a:rPr>
              <a:t>ein</a:t>
            </a:r>
            <a:r>
              <a:rPr lang="fi-FI" sz="2800" dirty="0" smtClean="0"/>
              <a:t>.</a:t>
            </a:r>
          </a:p>
          <a:p>
            <a:endParaRPr lang="fi-FI" sz="2800" dirty="0"/>
          </a:p>
          <a:p>
            <a:r>
              <a:rPr lang="fi-FI" sz="2800" dirty="0" smtClean="0"/>
              <a:t>Veljeni ei halua </a:t>
            </a:r>
            <a:r>
              <a:rPr lang="fi-FI" sz="2800" dirty="0" err="1" smtClean="0"/>
              <a:t>kännistää</a:t>
            </a:r>
            <a:r>
              <a:rPr lang="fi-FI" sz="2800" dirty="0" smtClean="0"/>
              <a:t> tietokonettaan.</a:t>
            </a:r>
          </a:p>
          <a:p>
            <a:r>
              <a:rPr lang="fi-FI" sz="2800" dirty="0" err="1" smtClean="0"/>
              <a:t>Mein</a:t>
            </a:r>
            <a:r>
              <a:rPr lang="fi-FI" sz="2800" dirty="0" smtClean="0"/>
              <a:t> </a:t>
            </a:r>
            <a:r>
              <a:rPr lang="fi-FI" sz="2800" dirty="0" err="1" smtClean="0"/>
              <a:t>Bruder</a:t>
            </a:r>
            <a:r>
              <a:rPr lang="fi-FI" sz="2800" dirty="0" smtClean="0"/>
              <a:t> </a:t>
            </a:r>
            <a:r>
              <a:rPr lang="fi-FI" sz="2800" b="1" dirty="0" err="1" smtClean="0">
                <a:solidFill>
                  <a:srgbClr val="0070C0"/>
                </a:solidFill>
              </a:rPr>
              <a:t>will</a:t>
            </a:r>
            <a:r>
              <a:rPr lang="fi-FI" sz="2800" dirty="0" smtClean="0"/>
              <a:t> </a:t>
            </a:r>
            <a:r>
              <a:rPr lang="fi-FI" sz="2800" dirty="0" err="1" smtClean="0"/>
              <a:t>nicht</a:t>
            </a:r>
            <a:r>
              <a:rPr lang="fi-FI" sz="2800" dirty="0" smtClean="0"/>
              <a:t> seinen Computer </a:t>
            </a:r>
            <a:r>
              <a:rPr lang="fi-FI" sz="2800" b="1" dirty="0" err="1" smtClean="0">
                <a:solidFill>
                  <a:srgbClr val="0070C0"/>
                </a:solidFill>
              </a:rPr>
              <a:t>einschalten</a:t>
            </a:r>
            <a:r>
              <a:rPr lang="fi-FI" sz="2800" dirty="0" smtClean="0"/>
              <a:t>.</a:t>
            </a:r>
          </a:p>
          <a:p>
            <a:endParaRPr lang="fi-FI" sz="2800" dirty="0"/>
          </a:p>
          <a:p>
            <a:r>
              <a:rPr lang="fi-FI" sz="2800" dirty="0" smtClean="0"/>
              <a:t>Veljeni on käynnistänyt tietokoneensa aamulla.</a:t>
            </a:r>
          </a:p>
          <a:p>
            <a:r>
              <a:rPr lang="fi-FI" sz="2800" dirty="0" err="1" smtClean="0"/>
              <a:t>Mein</a:t>
            </a:r>
            <a:r>
              <a:rPr lang="fi-FI" sz="2800" dirty="0" smtClean="0"/>
              <a:t> </a:t>
            </a:r>
            <a:r>
              <a:rPr lang="fi-FI" sz="2800" dirty="0" err="1" smtClean="0"/>
              <a:t>Bruder</a:t>
            </a:r>
            <a:r>
              <a:rPr lang="fi-FI" sz="2800" dirty="0" smtClean="0"/>
              <a:t> </a:t>
            </a:r>
            <a:r>
              <a:rPr lang="fi-FI" sz="2800" b="1" dirty="0" err="1" smtClean="0">
                <a:solidFill>
                  <a:srgbClr val="0070C0"/>
                </a:solidFill>
              </a:rPr>
              <a:t>hat</a:t>
            </a:r>
            <a:r>
              <a:rPr lang="fi-FI" sz="2800" dirty="0"/>
              <a:t> </a:t>
            </a:r>
            <a:r>
              <a:rPr lang="fi-FI" sz="2800" dirty="0" smtClean="0"/>
              <a:t>seinen Computer am </a:t>
            </a:r>
            <a:r>
              <a:rPr lang="fi-FI" sz="2800" dirty="0" err="1" smtClean="0"/>
              <a:t>Morgen</a:t>
            </a:r>
            <a:r>
              <a:rPr lang="fi-FI" sz="2800" dirty="0" smtClean="0"/>
              <a:t> </a:t>
            </a:r>
            <a:r>
              <a:rPr lang="fi-FI" sz="2800" b="1" dirty="0" err="1" smtClean="0">
                <a:solidFill>
                  <a:srgbClr val="0070C0"/>
                </a:solidFill>
              </a:rPr>
              <a:t>ein</a:t>
            </a:r>
            <a:r>
              <a:rPr lang="fi-FI" sz="2800" b="1" u="sng" dirty="0" err="1" smtClean="0">
                <a:solidFill>
                  <a:srgbClr val="0070C0"/>
                </a:solidFill>
              </a:rPr>
              <a:t>ge</a:t>
            </a:r>
            <a:r>
              <a:rPr lang="fi-FI" sz="2800" b="1" dirty="0" err="1" smtClean="0">
                <a:solidFill>
                  <a:srgbClr val="0070C0"/>
                </a:solidFill>
              </a:rPr>
              <a:t>schaltet</a:t>
            </a:r>
            <a:r>
              <a:rPr lang="fi-FI" sz="2800" dirty="0" smtClean="0"/>
              <a:t>.</a:t>
            </a:r>
          </a:p>
          <a:p>
            <a:endParaRPr lang="fi-FI" sz="2800" dirty="0"/>
          </a:p>
          <a:p>
            <a:r>
              <a:rPr lang="fi-FI" sz="2800" b="1" dirty="0" err="1" smtClean="0">
                <a:solidFill>
                  <a:srgbClr val="0070C0"/>
                </a:solidFill>
              </a:rPr>
              <a:t>auf</a:t>
            </a:r>
            <a:r>
              <a:rPr lang="fi-FI" sz="2800" b="1" dirty="0" smtClean="0">
                <a:solidFill>
                  <a:srgbClr val="0070C0"/>
                </a:solidFill>
              </a:rPr>
              <a:t>/</a:t>
            </a:r>
            <a:r>
              <a:rPr lang="fi-FI" sz="2800" b="1" dirty="0" err="1" smtClean="0">
                <a:solidFill>
                  <a:srgbClr val="0070C0"/>
                </a:solidFill>
              </a:rPr>
              <a:t>wachen</a:t>
            </a:r>
            <a:endParaRPr lang="fi-FI" sz="2800" b="1" dirty="0" smtClean="0">
              <a:solidFill>
                <a:srgbClr val="0070C0"/>
              </a:solidFill>
            </a:endParaRPr>
          </a:p>
          <a:p>
            <a:r>
              <a:rPr lang="fi-FI" sz="2800" smtClean="0"/>
              <a:t>Ovatko </a:t>
            </a:r>
            <a:r>
              <a:rPr lang="fi-FI" sz="2800" dirty="0" smtClean="0"/>
              <a:t>vanhemmat jo heränneet?</a:t>
            </a:r>
          </a:p>
          <a:p>
            <a:r>
              <a:rPr lang="fi-FI" sz="2800" b="1" dirty="0" err="1" smtClean="0">
                <a:solidFill>
                  <a:srgbClr val="0070C0"/>
                </a:solidFill>
              </a:rPr>
              <a:t>Sind</a:t>
            </a:r>
            <a:r>
              <a:rPr lang="fi-FI" sz="2800" dirty="0" smtClean="0"/>
              <a:t> </a:t>
            </a:r>
            <a:r>
              <a:rPr lang="fi-FI" sz="2800" dirty="0" err="1" smtClean="0"/>
              <a:t>die</a:t>
            </a:r>
            <a:r>
              <a:rPr lang="fi-FI" sz="2800" dirty="0" smtClean="0"/>
              <a:t> </a:t>
            </a:r>
            <a:r>
              <a:rPr lang="fi-FI" sz="2800" dirty="0" err="1" smtClean="0"/>
              <a:t>Eltern</a:t>
            </a:r>
            <a:r>
              <a:rPr lang="fi-FI" sz="2800" dirty="0" smtClean="0"/>
              <a:t> </a:t>
            </a:r>
            <a:r>
              <a:rPr lang="fi-FI" sz="2800" dirty="0" err="1" smtClean="0"/>
              <a:t>schon</a:t>
            </a:r>
            <a:r>
              <a:rPr lang="fi-FI" sz="2800" dirty="0" smtClean="0"/>
              <a:t> </a:t>
            </a:r>
            <a:r>
              <a:rPr lang="fi-FI" sz="2800" b="1" dirty="0" err="1" smtClean="0">
                <a:solidFill>
                  <a:srgbClr val="0070C0"/>
                </a:solidFill>
              </a:rPr>
              <a:t>auf</a:t>
            </a:r>
            <a:r>
              <a:rPr lang="fi-FI" sz="2800" b="1" u="sng" dirty="0" err="1" smtClean="0">
                <a:solidFill>
                  <a:srgbClr val="0070C0"/>
                </a:solidFill>
              </a:rPr>
              <a:t>ge</a:t>
            </a:r>
            <a:r>
              <a:rPr lang="fi-FI" sz="2800" b="1" dirty="0" err="1" smtClean="0">
                <a:solidFill>
                  <a:srgbClr val="0070C0"/>
                </a:solidFill>
              </a:rPr>
              <a:t>wacht</a:t>
            </a:r>
            <a:r>
              <a:rPr lang="fi-FI" sz="2800" dirty="0" smtClean="0"/>
              <a:t>?</a:t>
            </a:r>
            <a:endParaRPr lang="fi-FI" sz="2800" dirty="0"/>
          </a:p>
          <a:p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2655430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893378" y="94592"/>
            <a:ext cx="9438290" cy="62481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3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Epäsäännöllisiä:</a:t>
            </a:r>
            <a:endParaRPr lang="fi-FI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tehdä &gt;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tun</a:t>
            </a: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tut</a:t>
            </a: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tat</a:t>
            </a: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hat</a:t>
            </a: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getan</a:t>
            </a:r>
            <a:endParaRPr lang="fi-FI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tietää &gt;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wissen</a:t>
            </a: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weiß</a:t>
            </a: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wusste</a:t>
            </a: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hat</a:t>
            </a: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gewusst</a:t>
            </a:r>
            <a:endParaRPr lang="fi-FI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ahtoa, haluta; aikoa &gt;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wollen</a:t>
            </a: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will</a:t>
            </a: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wollte</a:t>
            </a: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hat</a:t>
            </a: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gewollt</a:t>
            </a:r>
            <a:endParaRPr lang="fi-FI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puhua &gt;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sprechen</a:t>
            </a: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spricht</a:t>
            </a: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sprach</a:t>
            </a: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hat</a:t>
            </a: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gesprochen</a:t>
            </a:r>
            <a:endParaRPr lang="fi-FI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2355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599089" y="0"/>
            <a:ext cx="10983311" cy="69435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nähdä &gt;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sehen</a:t>
            </a: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sieht</a:t>
            </a: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sah</a:t>
            </a: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hat</a:t>
            </a: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gesehen</a:t>
            </a:r>
            <a:endParaRPr lang="fi-FI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uoda &gt;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bringen</a:t>
            </a: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bringt</a:t>
            </a: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brachte</a:t>
            </a: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hat</a:t>
            </a: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gebracht</a:t>
            </a:r>
            <a:endParaRPr lang="fi-FI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ottaa </a:t>
            </a: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&gt;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nehmen</a:t>
            </a:r>
            <a:r>
              <a:rPr lang="fi-FI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i-FI" sz="3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nimmt</a:t>
            </a:r>
            <a:r>
              <a:rPr lang="fi-FI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i-FI" sz="3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nahm</a:t>
            </a:r>
            <a:r>
              <a:rPr lang="fi-FI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i-FI" sz="3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hat</a:t>
            </a:r>
            <a:r>
              <a:rPr lang="fi-FI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3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genommen</a:t>
            </a:r>
            <a:endParaRPr lang="fi-FI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tavata &gt;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treffen</a:t>
            </a: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trifft</a:t>
            </a: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traf</a:t>
            </a: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hat</a:t>
            </a: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getroffen</a:t>
            </a:r>
            <a:endParaRPr lang="fi-FI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tapahtua &gt;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geschehen</a:t>
            </a: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geschieht</a:t>
            </a: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geschach</a:t>
            </a: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ist</a:t>
            </a: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geschehen</a:t>
            </a:r>
            <a:endParaRPr lang="fi-FI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903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0073" y="1421488"/>
            <a:ext cx="6118167" cy="4313068"/>
          </a:xfrm>
          <a:prstGeom prst="rect">
            <a:avLst/>
          </a:prstGeom>
        </p:spPr>
      </p:pic>
      <p:sp>
        <p:nvSpPr>
          <p:cNvPr id="6" name="Tekstiruutu 5"/>
          <p:cNvSpPr txBox="1"/>
          <p:nvPr/>
        </p:nvSpPr>
        <p:spPr>
          <a:xfrm>
            <a:off x="4472247" y="980902"/>
            <a:ext cx="39969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3200" b="1" dirty="0" err="1"/>
              <a:t>e</a:t>
            </a:r>
            <a:r>
              <a:rPr lang="fi-FI" sz="3200" b="1" dirty="0" err="1" smtClean="0"/>
              <a:t>ssen</a:t>
            </a:r>
            <a:r>
              <a:rPr lang="fi-FI" sz="3200" b="1" dirty="0" smtClean="0"/>
              <a:t>		</a:t>
            </a:r>
            <a:r>
              <a:rPr lang="fi-FI" sz="3200" b="1" dirty="0" err="1" smtClean="0"/>
              <a:t>gehen</a:t>
            </a:r>
            <a:endParaRPr lang="fi-FI" sz="3200" b="1" dirty="0"/>
          </a:p>
        </p:txBody>
      </p:sp>
    </p:spTree>
    <p:extLst>
      <p:ext uri="{BB962C8B-B14F-4D97-AF65-F5344CB8AC3E}">
        <p14:creationId xmlns:p14="http://schemas.microsoft.com/office/powerpoint/2010/main" val="872732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94</Words>
  <Application>Microsoft Office PowerPoint</Application>
  <PresentationFormat>Laajakuva</PresentationFormat>
  <Paragraphs>41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Office-teema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Iitin kunta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Tarja Virtanen</dc:creator>
  <cp:lastModifiedBy>Tarja Virtanen</cp:lastModifiedBy>
  <cp:revision>18</cp:revision>
  <dcterms:created xsi:type="dcterms:W3CDTF">2019-03-14T18:36:41Z</dcterms:created>
  <dcterms:modified xsi:type="dcterms:W3CDTF">2019-03-22T11:54:47Z</dcterms:modified>
</cp:coreProperties>
</file>