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8" r:id="rId4"/>
    <p:sldId id="262" r:id="rId5"/>
    <p:sldId id="268" r:id="rId6"/>
    <p:sldId id="266" r:id="rId7"/>
    <p:sldId id="261" r:id="rId8"/>
    <p:sldId id="257" r:id="rId9"/>
    <p:sldId id="263" r:id="rId10"/>
    <p:sldId id="260" r:id="rId11"/>
    <p:sldId id="273" r:id="rId12"/>
    <p:sldId id="277" r:id="rId13"/>
    <p:sldId id="264" r:id="rId14"/>
    <p:sldId id="275" r:id="rId15"/>
    <p:sldId id="285" r:id="rId16"/>
    <p:sldId id="280" r:id="rId17"/>
    <p:sldId id="282" r:id="rId18"/>
    <p:sldId id="283" r:id="rId19"/>
    <p:sldId id="284" r:id="rId20"/>
    <p:sldId id="281" r:id="rId21"/>
    <p:sldId id="279" r:id="rId22"/>
    <p:sldId id="258" r:id="rId23"/>
    <p:sldId id="259" r:id="rId24"/>
    <p:sldId id="270" r:id="rId25"/>
    <p:sldId id="269" r:id="rId26"/>
    <p:sldId id="274" r:id="rId27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47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23.11.2011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7259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23.11.2011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830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23.11.2011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28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23.11.2011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86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23.11.2011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447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23.11.2011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402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23.11.2011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990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23.11.2011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453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23.11.2011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92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23.11.2011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462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23.11.2011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441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EE8CD-1F14-4276-956E-60709927F5B5}" type="datetimeFigureOut">
              <a:rPr lang="fi-FI" smtClean="0"/>
              <a:t>23.11.2011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534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39" y="2914521"/>
            <a:ext cx="1287044" cy="61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12 VALOKUVA-ARKISTO\2011\2011_05_20 petanque 9lk\petanqu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0164"/>
            <a:ext cx="4572000" cy="309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578" y="37998"/>
            <a:ext cx="4195320" cy="270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D:\11 KOULU SEKA\EUROPEAN LABEL\ESITYS LABEL TILAISUUTEEN 2011\nall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22" y="3750164"/>
            <a:ext cx="4645325" cy="309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57" y="2915433"/>
            <a:ext cx="2611890" cy="62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D:\11 KOULU SEKA\EUROPEAN LABEL\ESITYS LABEL TILAISUUTEEN 2011\kiekur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62" y="116632"/>
            <a:ext cx="911335" cy="97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460" y="1416420"/>
            <a:ext cx="1052844" cy="76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5" y="7084"/>
            <a:ext cx="3632322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1765" y="2914521"/>
            <a:ext cx="3997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Ranskan ja saksan opettajan </a:t>
            </a:r>
          </a:p>
          <a:p>
            <a:r>
              <a:rPr lang="fi-FI" sz="2000" b="1" dirty="0" smtClean="0"/>
              <a:t>”Kielitivolia” vuodesta 2004 lähtien </a:t>
            </a: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11577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vi\Desktop\kymentaka etäopetuksessa\2011-09-28 14.20.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3320"/>
            <a:ext cx="9601067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179512" y="188640"/>
            <a:ext cx="719895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600" b="1" dirty="0" err="1" smtClean="0"/>
              <a:t>Kymentaan</a:t>
            </a:r>
            <a:r>
              <a:rPr lang="fi-FI" sz="3600" b="1" dirty="0" smtClean="0"/>
              <a:t> koulun saksan etäopetus</a:t>
            </a:r>
            <a:endParaRPr lang="fi-FI" sz="3600" b="1" dirty="0"/>
          </a:p>
        </p:txBody>
      </p:sp>
    </p:spTree>
    <p:extLst>
      <p:ext uri="{BB962C8B-B14F-4D97-AF65-F5344CB8AC3E}">
        <p14:creationId xmlns:p14="http://schemas.microsoft.com/office/powerpoint/2010/main" val="291578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3 ETÄOPETUS\IITTI Hanke 2010 - 2011\Kunta ja koulut alk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169272" cy="585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251520" y="262389"/>
            <a:ext cx="8763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b="1" dirty="0" smtClean="0"/>
              <a:t>A2-saksan etäopetus aloitettiin syksyllä 2010</a:t>
            </a:r>
            <a:endParaRPr lang="fi-FI" sz="3600" b="1" dirty="0"/>
          </a:p>
        </p:txBody>
      </p:sp>
    </p:spTree>
    <p:extLst>
      <p:ext uri="{BB962C8B-B14F-4D97-AF65-F5344CB8AC3E}">
        <p14:creationId xmlns:p14="http://schemas.microsoft.com/office/powerpoint/2010/main" val="36968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11 KOULU SEKA\EUROPEAN LABEL\ESITYS LABEL TILAISUUTEEN 2011\etaPaasi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048"/>
            <a:ext cx="9156643" cy="585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547664" y="128826"/>
            <a:ext cx="6441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Saksan etäopetuksen pääsivu</a:t>
            </a:r>
            <a:endParaRPr lang="fi-FI" sz="4000" b="1" dirty="0"/>
          </a:p>
        </p:txBody>
      </p:sp>
    </p:spTree>
    <p:extLst>
      <p:ext uri="{BB962C8B-B14F-4D97-AF65-F5344CB8AC3E}">
        <p14:creationId xmlns:p14="http://schemas.microsoft.com/office/powerpoint/2010/main" val="41565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3 ETÄOPETUS\IITTI Hanke 2010 - 2011\case OPHlle 2011\IITTI case Tarja Virtan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" y="11137"/>
            <a:ext cx="9107227" cy="681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9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1 KOULU SEKA\EUROPEAN LABEL\ESITYS LABEL TILAISUUTEEN 2011\sa oppilaiden siv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" y="806586"/>
            <a:ext cx="9121552" cy="619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2195736" y="153087"/>
            <a:ext cx="4266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Etäoppilaiden sivut</a:t>
            </a:r>
            <a:endParaRPr lang="fi-FI" sz="4000" b="1" dirty="0"/>
          </a:p>
        </p:txBody>
      </p:sp>
    </p:spTree>
    <p:extLst>
      <p:ext uri="{BB962C8B-B14F-4D97-AF65-F5344CB8AC3E}">
        <p14:creationId xmlns:p14="http://schemas.microsoft.com/office/powerpoint/2010/main" val="380004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3243631" y="153087"/>
            <a:ext cx="2134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err="1" smtClean="0"/>
              <a:t>Lektion</a:t>
            </a:r>
            <a:r>
              <a:rPr lang="fi-FI" sz="4000" b="1" dirty="0" smtClean="0"/>
              <a:t> 8</a:t>
            </a:r>
            <a:endParaRPr lang="fi-FI" sz="4000" b="1" dirty="0"/>
          </a:p>
        </p:txBody>
      </p:sp>
      <p:pic>
        <p:nvPicPr>
          <p:cNvPr id="1026" name="Picture 2" descr="D:\11 KOULU SEKA\EUROPEAN LABEL\ESITYS LABEL TILAISUUTEEN 2011\power point\si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368"/>
            <a:ext cx="9047156" cy="609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59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195736" y="153087"/>
            <a:ext cx="4266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Etäoppilaiden sivut</a:t>
            </a:r>
            <a:endParaRPr lang="fi-FI" sz="4000" b="1" dirty="0"/>
          </a:p>
        </p:txBody>
      </p:sp>
      <p:pic>
        <p:nvPicPr>
          <p:cNvPr id="6146" name="Picture 2" descr="D:\11 KOULU SEKA\EUROPEAN LABEL\ESITYS LABEL TILAISUUTEEN 2011\power point\yhdista_ku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116616" cy="699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71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11 KOULU SEKA\EUROPEAN LABEL\ESITYS LABEL TILAISUUTEEN 2011\power point\yhdi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990"/>
            <a:ext cx="9296485" cy="594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35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1 KOULU SEKA\EUROPEAN LABEL\ESITYS LABEL TILAISUUTEEN 2011\power point\rullaustek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712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3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1 KOULU SEKA\EUROPEAN LABEL\ESITYS LABEL TILAISUUTEEN 2011\power point\ristik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" y="60208"/>
            <a:ext cx="9120929" cy="6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26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11 KOULU SEKA\EUROPEAN LABEL\ESITYS LABEL TILAISUUTEEN 2011\ra paasi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893"/>
            <a:ext cx="9152384" cy="634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592041" y="23664"/>
            <a:ext cx="5968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Lukion ranskan verkkosivut</a:t>
            </a:r>
            <a:endParaRPr lang="fi-FI" sz="4000" b="1" dirty="0"/>
          </a:p>
        </p:txBody>
      </p:sp>
    </p:spTree>
    <p:extLst>
      <p:ext uri="{BB962C8B-B14F-4D97-AF65-F5344CB8AC3E}">
        <p14:creationId xmlns:p14="http://schemas.microsoft.com/office/powerpoint/2010/main" val="13424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195736" y="153087"/>
            <a:ext cx="4266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Etäoppilaiden sivut</a:t>
            </a:r>
            <a:endParaRPr lang="fi-FI" sz="4000" b="1" dirty="0"/>
          </a:p>
        </p:txBody>
      </p:sp>
      <p:pic>
        <p:nvPicPr>
          <p:cNvPr id="3" name="Picture 2" descr="D:\11 KOULU SEKA\EUROPEAN LABEL\ESITYS LABEL TILAISUUTEEN 2011\power point\vid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0" y="0"/>
            <a:ext cx="8791970" cy="702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96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195736" y="153087"/>
            <a:ext cx="4940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err="1" smtClean="0"/>
              <a:t>SB-notebook</a:t>
            </a:r>
            <a:r>
              <a:rPr lang="fi-FI" sz="4000" b="1" dirty="0" smtClean="0"/>
              <a:t> -tehtäviä</a:t>
            </a:r>
            <a:endParaRPr lang="fi-FI" sz="4000" b="1" dirty="0"/>
          </a:p>
        </p:txBody>
      </p:sp>
      <p:pic>
        <p:nvPicPr>
          <p:cNvPr id="2050" name="Picture 2" descr="D:\11 KOULU SEKA\EUROPEAN LABEL\ESITYS LABEL TILAISUUTEEN 2011\power point\not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89506"/>
            <a:ext cx="8064896" cy="600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19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vi\Desktop\kymentaka etäopetuksessa\2011-09-28 14.21.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179512" y="188640"/>
            <a:ext cx="719895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600" b="1" dirty="0" err="1" smtClean="0"/>
              <a:t>Kymentaan</a:t>
            </a:r>
            <a:r>
              <a:rPr lang="fi-FI" sz="3600" b="1" dirty="0" smtClean="0"/>
              <a:t> koulun saksan etäopetus</a:t>
            </a:r>
            <a:endParaRPr lang="fi-FI" sz="3600" b="1" dirty="0"/>
          </a:p>
        </p:txBody>
      </p:sp>
    </p:spTree>
    <p:extLst>
      <p:ext uri="{BB962C8B-B14F-4D97-AF65-F5344CB8AC3E}">
        <p14:creationId xmlns:p14="http://schemas.microsoft.com/office/powerpoint/2010/main" val="213811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vi\Desktop\kymentaka etäopetuksessa\2011-09-28 14.20.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00679" y="5949280"/>
            <a:ext cx="894264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600" b="1" dirty="0" smtClean="0"/>
              <a:t>Syntymästään saakka sokean etäopettaminen</a:t>
            </a:r>
            <a:endParaRPr lang="fi-FI" sz="3600" b="1" dirty="0"/>
          </a:p>
        </p:txBody>
      </p:sp>
    </p:spTree>
    <p:extLst>
      <p:ext uri="{BB962C8B-B14F-4D97-AF65-F5344CB8AC3E}">
        <p14:creationId xmlns:p14="http://schemas.microsoft.com/office/powerpoint/2010/main" val="11577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11 KOULU SEKA\EUROPEAN LABEL\ESITYS LABEL TILAISUUTEEN 2011\lukioll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836712"/>
            <a:ext cx="956123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559591" y="116632"/>
            <a:ext cx="793698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200" b="1" dirty="0" smtClean="0"/>
              <a:t>Etäoppilaat lähiopetuksessa joka neljäs viikko</a:t>
            </a:r>
            <a:endParaRPr lang="fi-FI" sz="3200" b="1" dirty="0"/>
          </a:p>
        </p:txBody>
      </p:sp>
    </p:spTree>
    <p:extLst>
      <p:ext uri="{BB962C8B-B14F-4D97-AF65-F5344CB8AC3E}">
        <p14:creationId xmlns:p14="http://schemas.microsoft.com/office/powerpoint/2010/main" val="255520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11 KOULU SEKA\EUROPEAN LABEL\ESITYS LABEL TILAISUUTEEN 2011\lukiolla hyp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90" y="1052736"/>
            <a:ext cx="9793088" cy="550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2267744" y="69164"/>
            <a:ext cx="4194418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4400" b="1" dirty="0" smtClean="0"/>
              <a:t>”Jee, </a:t>
            </a:r>
            <a:r>
              <a:rPr lang="fi-FI" sz="4400" b="1" dirty="0" err="1" smtClean="0"/>
              <a:t>mä</a:t>
            </a:r>
            <a:r>
              <a:rPr lang="fi-FI" sz="4400" b="1" dirty="0" smtClean="0"/>
              <a:t> osasin!”</a:t>
            </a:r>
            <a:endParaRPr lang="fi-FI" sz="4400" b="1" dirty="0"/>
          </a:p>
        </p:txBody>
      </p:sp>
    </p:spTree>
    <p:extLst>
      <p:ext uri="{BB962C8B-B14F-4D97-AF65-F5344CB8AC3E}">
        <p14:creationId xmlns:p14="http://schemas.microsoft.com/office/powerpoint/2010/main" val="30422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1 KOULU SEKA\EUROPEAN LABEL\ESITYS LABEL TILAISUUTEEN 2011\web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5" y="-66796"/>
            <a:ext cx="9151568" cy="692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2411760" y="2852936"/>
            <a:ext cx="44406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800" dirty="0" err="1" smtClean="0">
                <a:latin typeface="Lucida Calligraphy" pitchFamily="66" charset="0"/>
              </a:rPr>
              <a:t>Merci</a:t>
            </a:r>
            <a:r>
              <a:rPr lang="fi-FI" sz="8800" dirty="0" smtClean="0">
                <a:latin typeface="Lucida Calligraphy" pitchFamily="66" charset="0"/>
              </a:rPr>
              <a:t> !</a:t>
            </a:r>
            <a:endParaRPr lang="fi-FI" sz="8800" dirty="0">
              <a:latin typeface="Lucida Calligraphy" pitchFamily="66" charset="0"/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2339752" y="4509120"/>
            <a:ext cx="48221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800" dirty="0" err="1" smtClean="0">
                <a:latin typeface="Lucida Calligraphy" pitchFamily="66" charset="0"/>
              </a:rPr>
              <a:t>Danke</a:t>
            </a:r>
            <a:r>
              <a:rPr lang="fi-FI" sz="8800" dirty="0" smtClean="0">
                <a:latin typeface="Lucida Calligraphy" pitchFamily="66" charset="0"/>
              </a:rPr>
              <a:t> !</a:t>
            </a:r>
            <a:endParaRPr lang="fi-FI" sz="8800" dirty="0">
              <a:latin typeface="Lucida Calligraphy" pitchFamily="66" charset="0"/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3779912" y="6102588"/>
            <a:ext cx="213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latin typeface="+mj-lt"/>
              </a:rPr>
              <a:t>t</a:t>
            </a:r>
            <a:r>
              <a:rPr lang="fi-FI" dirty="0" err="1" smtClean="0">
                <a:latin typeface="+mj-lt"/>
              </a:rPr>
              <a:t>arja.virtanen@iitti.fi</a:t>
            </a:r>
            <a:endParaRPr lang="fi-F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669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1331640" y="34550"/>
            <a:ext cx="665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Yläkoulun ranskan verkkosivut</a:t>
            </a:r>
            <a:endParaRPr lang="fi-FI" sz="4000" b="1" dirty="0"/>
          </a:p>
        </p:txBody>
      </p:sp>
      <p:pic>
        <p:nvPicPr>
          <p:cNvPr id="1026" name="Picture 2" descr="D:\11 KOULU SEKA\EUROPEAN LABEL\ESITYS LABEL TILAISUUTEEN 2011\raYLAKOULUpaasi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" y="662263"/>
            <a:ext cx="9171670" cy="616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3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11 KOULU SEKA\EUROPEAN LABEL\ESITYS LABEL TILAISUUTEEN 2011\GenauRajattuSuu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" y="824518"/>
            <a:ext cx="9320335" cy="600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800177" y="116632"/>
            <a:ext cx="5728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Lukion saksan verkkosivut</a:t>
            </a:r>
            <a:endParaRPr lang="fi-FI" sz="4000" b="1" dirty="0"/>
          </a:p>
        </p:txBody>
      </p:sp>
    </p:spTree>
    <p:extLst>
      <p:ext uri="{BB962C8B-B14F-4D97-AF65-F5344CB8AC3E}">
        <p14:creationId xmlns:p14="http://schemas.microsoft.com/office/powerpoint/2010/main" val="28708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11 KOULU SEKA\EUROPEAN LABEL\ESITYS LABEL TILAISUUTEEN 2011\ra oppilasty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710"/>
            <a:ext cx="9186648" cy="608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611560" y="66824"/>
            <a:ext cx="7690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Ranskan opiskelijoiden videoita </a:t>
            </a:r>
            <a:r>
              <a:rPr lang="fi-FI" sz="4000" b="1" dirty="0" err="1" smtClean="0"/>
              <a:t>jne</a:t>
            </a:r>
            <a:endParaRPr lang="fi-FI" sz="4000" b="1" dirty="0"/>
          </a:p>
        </p:txBody>
      </p:sp>
    </p:spTree>
    <p:extLst>
      <p:ext uri="{BB962C8B-B14F-4D97-AF65-F5344CB8AC3E}">
        <p14:creationId xmlns:p14="http://schemas.microsoft.com/office/powerpoint/2010/main" val="162714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11 KOULU SEKA\EUROPEAN LABEL\ESITYS LABEL TILAISUUTEEN 2011\ra matkat si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1" y="764704"/>
            <a:ext cx="9145016" cy="610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2267744" y="56818"/>
            <a:ext cx="5000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Ranskan opintomatkat</a:t>
            </a:r>
            <a:endParaRPr lang="fi-FI" sz="4000" b="1" dirty="0"/>
          </a:p>
        </p:txBody>
      </p:sp>
    </p:spTree>
    <p:extLst>
      <p:ext uri="{BB962C8B-B14F-4D97-AF65-F5344CB8AC3E}">
        <p14:creationId xmlns:p14="http://schemas.microsoft.com/office/powerpoint/2010/main" val="290808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11 KOULU SEKA\EUROPEAN LABEL\ESITYS LABEL TILAISUUTEEN 2011\sa matk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" y="736915"/>
            <a:ext cx="9150434" cy="593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2267744" y="56818"/>
            <a:ext cx="4680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Saksan opintomatkat</a:t>
            </a:r>
            <a:endParaRPr lang="fi-FI" sz="4000" b="1" dirty="0"/>
          </a:p>
        </p:txBody>
      </p:sp>
    </p:spTree>
    <p:extLst>
      <p:ext uri="{BB962C8B-B14F-4D97-AF65-F5344CB8AC3E}">
        <p14:creationId xmlns:p14="http://schemas.microsoft.com/office/powerpoint/2010/main" val="203760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1 KOULU SEKA\EUROPEAN LABEL\ESITYS LABEL TILAISUUTEEN 2011\cla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4"/>
            <a:ext cx="8640960" cy="688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4572000" y="44438"/>
            <a:ext cx="41156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i-FI" sz="3600" b="1" dirty="0" smtClean="0"/>
              <a:t>Iitin Seutu</a:t>
            </a:r>
          </a:p>
          <a:p>
            <a:pPr algn="r"/>
            <a:r>
              <a:rPr lang="fi-FI" sz="2000" b="1" dirty="0" smtClean="0"/>
              <a:t>Koulujen tapahtumat kylien tietoon</a:t>
            </a: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314997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11 KOULU SEKA\EUROPEAN LABEL\ESITYS LABEL TILAISUUTEEN 2011\19.8.05 videokonferenssi Iitti, Lahti,Tur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-99392"/>
            <a:ext cx="3816424" cy="254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251520" y="260648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 err="1" smtClean="0"/>
              <a:t>Voie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Expresse</a:t>
            </a:r>
            <a:r>
              <a:rPr lang="fi-FI" sz="3200" b="1" dirty="0" smtClean="0"/>
              <a:t>, </a:t>
            </a:r>
            <a:r>
              <a:rPr lang="fi-FI" sz="3200" b="1" dirty="0" err="1" smtClean="0"/>
              <a:t>Wip</a:t>
            </a:r>
            <a:r>
              <a:rPr lang="fi-FI" sz="3200" b="1" dirty="0" smtClean="0"/>
              <a:t> –videokonferenssi 2005</a:t>
            </a:r>
            <a:endParaRPr lang="fi-FI" sz="3200" b="1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88011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TC010219417[[fn=Yamatomaalaus-teema]]</Template>
  <TotalTime>733</TotalTime>
  <Words>87</Words>
  <Application>Microsoft Office PowerPoint</Application>
  <PresentationFormat>Näytössä katseltava diaesitys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27" baseType="lpstr"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Iitin kunta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Tarja Virtanen</dc:creator>
  <cp:lastModifiedBy>Tarja Virtanen</cp:lastModifiedBy>
  <cp:revision>58</cp:revision>
  <dcterms:created xsi:type="dcterms:W3CDTF">2011-11-19T11:41:38Z</dcterms:created>
  <dcterms:modified xsi:type="dcterms:W3CDTF">2011-11-23T07:06:58Z</dcterms:modified>
</cp:coreProperties>
</file>