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71" r:id="rId4"/>
    <p:sldId id="264" r:id="rId5"/>
    <p:sldId id="270" r:id="rId6"/>
    <p:sldId id="269" r:id="rId7"/>
    <p:sldId id="268" r:id="rId8"/>
    <p:sldId id="267" r:id="rId9"/>
    <p:sldId id="266" r:id="rId10"/>
    <p:sldId id="265" r:id="rId11"/>
    <p:sldId id="263" r:id="rId12"/>
    <p:sldId id="259" r:id="rId13"/>
    <p:sldId id="262" r:id="rId14"/>
    <p:sldId id="261" r:id="rId15"/>
    <p:sldId id="260" r:id="rId16"/>
    <p:sldId id="258" r:id="rId17"/>
    <p:sldId id="274" r:id="rId18"/>
    <p:sldId id="273" r:id="rId19"/>
    <p:sldId id="272" r:id="rId20"/>
    <p:sldId id="276" r:id="rId21"/>
    <p:sldId id="277" r:id="rId22"/>
    <p:sldId id="278" r:id="rId23"/>
    <p:sldId id="279" r:id="rId24"/>
    <p:sldId id="275" r:id="rId25"/>
    <p:sldId id="280" r:id="rId26"/>
    <p:sldId id="282" r:id="rId27"/>
    <p:sldId id="283" r:id="rId28"/>
    <p:sldId id="281" r:id="rId29"/>
    <p:sldId id="285" r:id="rId30"/>
    <p:sldId id="284" r:id="rId3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4660"/>
  </p:normalViewPr>
  <p:slideViewPr>
    <p:cSldViewPr>
      <p:cViewPr varScale="1">
        <p:scale>
          <a:sx n="96" d="100"/>
          <a:sy n="96" d="100"/>
        </p:scale>
        <p:origin x="-1037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207F5-22A7-4695-8B4B-EAF3384BEB36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1FADD-7635-4DD1-B3CE-0236284318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825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AA66-7E47-4215-B1EE-ED3F0E27657E}" type="datetime1">
              <a:rPr lang="fi-FI" smtClean="0"/>
              <a:t>19.9.2016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4799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4CCD-2490-40AB-9F60-C00ACB360AB9}" type="datetime1">
              <a:rPr lang="fi-FI" smtClean="0"/>
              <a:t>19.9.2016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64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0265D-25B1-4D4D-B952-6BA32572A926}" type="datetime1">
              <a:rPr lang="fi-FI" smtClean="0"/>
              <a:t>19.9.2016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967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980D-9147-47CB-97B4-A93F25A95C19}" type="datetime1">
              <a:rPr lang="fi-FI" smtClean="0"/>
              <a:t>19.9.2016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6679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D78B-0018-4FFD-A4C8-A49DFF67BECC}" type="datetime1">
              <a:rPr lang="fi-FI" smtClean="0"/>
              <a:t>19.9.2016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923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F7F5-907C-4DE5-AA4D-E175FE19FCA9}" type="datetime1">
              <a:rPr lang="fi-FI" smtClean="0"/>
              <a:t>19.9.2016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759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627B-51BC-4E85-A51B-735CCFAED075}" type="datetime1">
              <a:rPr lang="fi-FI" smtClean="0"/>
              <a:t>19.9.2016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616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4860-2C5B-4064-AE51-2A01A74B9BC3}" type="datetime1">
              <a:rPr lang="fi-FI" smtClean="0"/>
              <a:t>19.9.2016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60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43DA-137E-4646-ACBA-40A78CF47F19}" type="datetime1">
              <a:rPr lang="fi-FI" smtClean="0"/>
              <a:t>19.9.2016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2548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6F66-70F7-4E47-BAA2-8C81B5DC5609}" type="datetime1">
              <a:rPr lang="fi-FI" smtClean="0"/>
              <a:t>19.9.2016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275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991AD-BEA3-4263-B8CA-35295A8EF19E}" type="datetime1">
              <a:rPr lang="fi-FI" smtClean="0"/>
              <a:t>19.9.2016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307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695F1-C7CE-4800-9CFC-68E5FAC4CAC0}" type="datetime1">
              <a:rPr lang="fi-FI" smtClean="0"/>
              <a:t>19.9.2016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9360B-3F51-4914-BC6F-ECCC5FCE2F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88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3.jpeg"/><Relationship Id="rId21" Type="http://schemas.openxmlformats.org/officeDocument/2006/relationships/image" Target="../media/image21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2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3.jpeg"/><Relationship Id="rId21" Type="http://schemas.openxmlformats.org/officeDocument/2006/relationships/image" Target="../media/image21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pn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6.png"/><Relationship Id="rId3" Type="http://schemas.openxmlformats.org/officeDocument/2006/relationships/image" Target="../media/image2.jpeg"/><Relationship Id="rId21" Type="http://schemas.openxmlformats.org/officeDocument/2006/relationships/image" Target="../media/image21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5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4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9.jpeg"/><Relationship Id="rId19" Type="http://schemas.openxmlformats.org/officeDocument/2006/relationships/image" Target="../media/image1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59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148" y="4894189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082" y="45410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378972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24404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493" y="266946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798" y="371555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142" y="2034091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0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100" y="54012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856" y="1771384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69" y="3300929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721" y="2503013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330" y="5593227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354" y="5661247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335" y="252206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374" y="1183197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554" y="1752611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493" y="282576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43" y="5476546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06" y="473076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033" y="5383677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405" y="4135364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113" y="4306317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019" y="295276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913" y="2722762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890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910" y="2011233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719" y="1926269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11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863" y="473233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963" y="2388117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579" y="3997429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71" y="353541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847" y="514659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51" y="240021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827" y="537073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963" y="514659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363" y="5777135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2" y="390683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224" y="5630775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15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051" y="3623874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460" y="4801392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080" y="4416301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925" y="5355049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030" y="4744545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641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99" y="2085400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395" y="24791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4" y="3788918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611" y="5286660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043" y="3301799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493" y="303142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549" y="5526215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099" y="3167027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845" y="1604186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795" y="4698666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88" y="5253930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174" y="4507870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622" y="3563864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324815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085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475" y="1998315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0118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150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401" y="1922659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175" y="3167098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230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046" y="339725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570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38" y="317696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642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154" y="1964154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457" y="4379096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62" y="40957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957" y="5463389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213" y="1815402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270" y="56832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23" y="333035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695" y="1588960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007" y="5023422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71" y="2109660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007" y="3190602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11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823" y="5620425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48" y="3441480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0188" y="4537075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751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59" y="4246465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190" y="5510251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018" y="5132514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113" y="2703385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021" y="1751918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897" y="43190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051" y="5520361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963" y="332656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922" y="1812353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400" y="5609786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3682" y="3394297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314" y="2529554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5567" y="2780928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258" y="182562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366" y="2754035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5428722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625" y="24447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3931" y="1388718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817" y="4648838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338" y="28431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59" y="1825625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742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636" y="566124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637" y="1712074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74543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263" y="3282505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84" y="317346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267" y="40957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53098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088" y="539906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3655" y="5434235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396" y="4706864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448" y="1072966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587" y="4102892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836" y="30391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598" y="1916832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801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237" y="238283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2847" y="427712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73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5630703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82" y="3535711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089" y="4510189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907" y="3035929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607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80" y="1787640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254" y="1592559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130" y="5511641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568" y="5765617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505" y="124699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630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142" y="275312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444" y="569199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275312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215916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453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620" y="555625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43" y="914400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349" y="3350499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60" y="32400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722" y="3067524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252" y="1548337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304" y="2917211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045813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610" y="3554055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13351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657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5826347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302" y="1707188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275" y="4319018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88" y="3136993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364" y="3087633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90" y="560505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7902" y="1871534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2513" y="1723103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215" y="3235127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224" y="2938265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680" y="4539591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6832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100" y="5053556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317" y="4313336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243" y="307975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865" y="321153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768" y="1596154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577" y="421041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6364" y="2204527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542" y="462316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321153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364" y="421041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63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66124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665" y="5661248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070" y="282576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9055" y="4365279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887" y="4677980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2359" y="270033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646" y="3461267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060" y="4698881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420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831" y="5769508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406" y="4508899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6462" y="414413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02" y="447436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964" y="2033140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20" y="1465135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749" y="465931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1318" y="4619848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397" y="243599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989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471" y="533929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02" y="3492899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290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625633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68474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468" y="282576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533263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094" y="1756543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224" y="187153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499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17" y="1756543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299" y="5710305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142715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193" y="564407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854" y="415976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5444" y="3537968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9867" y="3375567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488" y="1507448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742" y="214271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47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463" y="3484064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759" y="1995991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065" y="511176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659" y="745138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05" y="3393717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418" y="4861336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81" y="5159114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5" y="3986102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4685" y="3032906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678" y="503166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548" y="4388261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533" y="156038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961" y="3165030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581" y="5838294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89" y="1944665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56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269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58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550" y="5445224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07" y="3099316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470" y="5505996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509" y="431901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115" y="4519229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877" y="3126930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210" y="544522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622" y="3126930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317" y="2075404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397" y="38938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961" y="70509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437438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857" y="389386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77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366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031" y="3236639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581" y="1817906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751" y="3570577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266" y="958850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1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86" y="4888391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270" y="5692964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451" y="45242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248" y="5661248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94" y="3297780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878" y="4861114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668" y="5646011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514" y="4518567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337" y="4338396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13048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86" y="330009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717" y="2110291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524" y="5130485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2463" y="432023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647" y="2085400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622" y="5515164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524" y="2132039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032" y="452428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4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4" y="4816092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2" y="3393718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269" y="3334825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24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25" y="5445224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094" y="4706864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527" y="24447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968" y="193773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10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580" y="218998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688" y="298151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845" y="184249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337" y="5646011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31" y="3540537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5599" y="166947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605" y="5661248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819" y="3444671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886" y="4761324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337" y="4508191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476" y="1843410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461" y="1843410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M:\2 SAKSA\1 SO EIN ZUFALL\So ein Zufall 1\AA Ratkaisut JPG, monisteita, jne\11\ruokakuvat\kahvi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15" y="1756543"/>
            <a:ext cx="1079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909" y="235576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816" y="4707605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712" y="263526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2" y="5236780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467" y="1532950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3753199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405" y="456790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37" y="361207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94" y="5300280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99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2 SAKSA\1 SO EIN ZUFALL\So ein Zufall 1\AA Ratkaisut JPG, monisteita, jne\11\ruokakuvat\v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731" y="4464770"/>
            <a:ext cx="1087438" cy="48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M:\2 SAKSA\1 SO EIN ZUFALL\So ein Zufall 1\AA Ratkaisut JPG, monisteita, jne\11\ruokakuvat\vadelm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42" y="5769508"/>
            <a:ext cx="4572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2 SAKSA\1 SO EIN ZUFALL\So ein Zufall 1\AA Ratkaisut JPG, monisteita, jne\11\ruokakuvat\tomaatt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737" y="4319018"/>
            <a:ext cx="975593" cy="77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2 SAKSA\1 SO EIN ZUFALL\So ein Zufall 1\AA Ratkaisut JPG, monisteita, jne\11\ruokakuvat\te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7" y="2085400"/>
            <a:ext cx="10604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:\2 SAKSA\1 SO EIN ZUFALL\So ein Zufall 1\AA Ratkaisut JPG, monisteita, jne\11\ruokakuvat\sämpylä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969" y="3375542"/>
            <a:ext cx="749300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M:\2 SAKSA\1 SO EIN ZUFALL\So ein Zufall 1\AA Ratkaisut JPG, monisteita, jne\11\ruokakuvat\mysl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146" y="3696797"/>
            <a:ext cx="54451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:\2 SAKSA\1 SO EIN ZUFALL\So ein Zufall 1\AA Ratkaisut JPG, monisteita, jne\11\ruokakuvat\puuro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3236468"/>
            <a:ext cx="717550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:\2 SAKSA\1 SO EIN ZUFALL\So ein Zufall 1\AA Ratkaisut JPG, monisteita, jne\11\ruokakuvat\mustikka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23" y="5630775"/>
            <a:ext cx="865981" cy="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:\2 SAKSA\1 SO EIN ZUFALL\So ein Zufall 1\AA Ratkaisut JPG, monisteita, jne\11\ruokakuvat\muro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269" y="2251786"/>
            <a:ext cx="1065212" cy="122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:\2 SAKSA\1 SO EIN ZUFALL\So ein Zufall 1\AA Ratkaisut JPG, monisteita, jne\11\ruokakuvat\mehu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76" y="1871535"/>
            <a:ext cx="9826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:\2 SAKSA\1 SO EIN ZUFALL\So ein Zufall 1\AA Ratkaisut JPG, monisteita, jne\11\ruokakuvat\mansikk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991" y="5517232"/>
            <a:ext cx="493712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M:\2 SAKSA\1 SO EIN ZUFALL\So ein Zufall 1\AA Ratkaisut JPG, monisteita, jne\11\ruokakuvat\mait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656" y="1603878"/>
            <a:ext cx="534988" cy="112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M:\2 SAKSA\1 SO EIN ZUFALL\So ein Zufall 1\AA Ratkaisut JPG, monisteita, jne\11\ruokakuvat\hill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6" y="3236468"/>
            <a:ext cx="904875" cy="1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M:\2 SAKSA\1 SO EIN ZUFALL\So ein Zufall 1\AA Ratkaisut JPG, monisteita, jne\11\ruokakuvat\kananmun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218" y="3811623"/>
            <a:ext cx="38893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:\2 SAKSA\1 SO EIN ZUFALL\So ein Zufall 1\AA Ratkaisut JPG, monisteita, jne\11\ruokakuvat\kurkku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906" y="4405348"/>
            <a:ext cx="1424564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M:\2 SAKSA\1 SO EIN ZUFALL\So ein Zufall 1\AA Ratkaisut JPG, monisteita, jne\11\ruokakuvat\leipä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59" y="2011233"/>
            <a:ext cx="1400104" cy="98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:\2 SAKSA\1 SO EIN ZUFALL\So ein Zufall 1\AA Ratkaisut JPG, monisteita, jne\11\ruokakuvat\kaaka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12" y="1944665"/>
            <a:ext cx="887412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:\2 SAKSA\1 SO EIN ZUFALL\So ein Zufall 1\AA Ratkaisut JPG, monisteita, jne\11\ruokakuvat\kinkku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79" y="5341677"/>
            <a:ext cx="1225550" cy="85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M:\2 SAKSA\1 SO EIN ZUFALL\So ein Zufall 1\AA Ratkaisut JPG, monisteita, jne\11\ruokakuvat\juusto.jp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95" y="4715972"/>
            <a:ext cx="841375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M:\2 SAKSA\1 SO EIN ZUFALL\So ein Zufall 1\AA Ratkaisut JPG, monisteita, jne\11\Jeminan kuvat ASTIAT\lusikka.pn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270033"/>
            <a:ext cx="635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M:\2 SAKSA\1 SO EIN ZUFALL\So ein Zufall 1\AA Ratkaisut JPG, monisteita, jne\11\Jeminan kuvat ASTIAT\veits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00" y="225425"/>
            <a:ext cx="508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M:\2 SAKSA\1 SO EIN ZUFALL\So ein Zufall 1\AA Ratkaisut JPG, monisteita, jne\11\Jeminan kuvat ASTIAT\haarukka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2" y="244475"/>
            <a:ext cx="635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M:\2 SAKSA\1 SO EIN ZUFALL\So ein Zufall 1\AA Ratkaisut JPG, monisteita, jne\11\Jeminan kuvat ASTIAT\lasi.png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82576"/>
            <a:ext cx="508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:\2 SAKSA\1 SO EIN ZUFALL\So ein Zufall 1\AA Ratkaisut JPG, monisteita, jne\11\Jeminan kuvat ASTIAT\muki.png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05" y="434976"/>
            <a:ext cx="8890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M:\2 SAKSA\1 SO EIN ZUFALL\So ein Zufall 1\AA Ratkaisut JPG, monisteita, jne\11\Jeminan kuvat ASTIAT\lautanen.png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44475"/>
            <a:ext cx="1016000" cy="90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M:\2 SAKSA\1 SO EIN ZUFALL\So ein Zufall 1\AA Ratkaisut JPG, monisteita, jne\11\Jeminan kuvat ASTIAT\kannu.png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988" y="266946"/>
            <a:ext cx="762000" cy="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M:\2 SAKSA\1 SO EIN ZUFALL\So ein Zufall 1\AA Ratkaisut JPG, monisteita, jne\11\Jeminan kuvat ASTIAT\kattila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19" y="225425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360B-3F51-4914-BC6F-ECCC5FCE2F18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525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30</Words>
  <Application>Microsoft Office PowerPoint</Application>
  <PresentationFormat>Näytössä katseltava diaesitys (4:3)</PresentationFormat>
  <Paragraphs>30</Paragraphs>
  <Slides>30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30</vt:i4>
      </vt:variant>
    </vt:vector>
  </HeadingPairs>
  <TitlesOfParts>
    <vt:vector size="31" baseType="lpstr"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Tarja Virtanen</dc:creator>
  <cp:lastModifiedBy>Tarja Virtanen</cp:lastModifiedBy>
  <cp:revision>8</cp:revision>
  <dcterms:created xsi:type="dcterms:W3CDTF">2016-09-19T08:02:15Z</dcterms:created>
  <dcterms:modified xsi:type="dcterms:W3CDTF">2016-09-19T08:53:44Z</dcterms:modified>
</cp:coreProperties>
</file>