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FD5C1-E00C-41BE-AAC3-E457F8AD2C72}" v="161" dt="2022-11-10T07:04:09.459"/>
    <p1510:client id="{511B0C44-C2D5-44DD-A37E-36ED8A49BD85}" v="149" dt="2022-11-09T22:21:59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uko Arhosalo" userId="33e88877-0488-47ce-a2bf-523d4b846473" providerId="ADAL" clId="{511B0C44-C2D5-44DD-A37E-36ED8A49BD85}"/>
    <pc:docChg chg="custSel addSld modSld">
      <pc:chgData name="Touko Arhosalo" userId="33e88877-0488-47ce-a2bf-523d4b846473" providerId="ADAL" clId="{511B0C44-C2D5-44DD-A37E-36ED8A49BD85}" dt="2022-11-09T22:22:25.226" v="193" actId="20577"/>
      <pc:docMkLst>
        <pc:docMk/>
      </pc:docMkLst>
      <pc:sldChg chg="modSp mod">
        <pc:chgData name="Touko Arhosalo" userId="33e88877-0488-47ce-a2bf-523d4b846473" providerId="ADAL" clId="{511B0C44-C2D5-44DD-A37E-36ED8A49BD85}" dt="2022-11-09T22:22:25.226" v="193" actId="20577"/>
        <pc:sldMkLst>
          <pc:docMk/>
          <pc:sldMk cId="456094391" sldId="256"/>
        </pc:sldMkLst>
        <pc:spChg chg="mod">
          <ac:chgData name="Touko Arhosalo" userId="33e88877-0488-47ce-a2bf-523d4b846473" providerId="ADAL" clId="{511B0C44-C2D5-44DD-A37E-36ED8A49BD85}" dt="2022-11-09T22:22:25.226" v="193" actId="20577"/>
          <ac:spMkLst>
            <pc:docMk/>
            <pc:sldMk cId="456094391" sldId="256"/>
            <ac:spMk id="3" creationId="{2D351BFE-5A25-F317-0F1D-09DE712EA8AF}"/>
          </ac:spMkLst>
        </pc:spChg>
      </pc:sldChg>
      <pc:sldChg chg="modSp mod modAnim">
        <pc:chgData name="Touko Arhosalo" userId="33e88877-0488-47ce-a2bf-523d4b846473" providerId="ADAL" clId="{511B0C44-C2D5-44DD-A37E-36ED8A49BD85}" dt="2022-11-09T22:15:49.339" v="15" actId="166"/>
        <pc:sldMkLst>
          <pc:docMk/>
          <pc:sldMk cId="2603587002" sldId="258"/>
        </pc:sldMkLst>
        <pc:spChg chg="mod">
          <ac:chgData name="Touko Arhosalo" userId="33e88877-0488-47ce-a2bf-523d4b846473" providerId="ADAL" clId="{511B0C44-C2D5-44DD-A37E-36ED8A49BD85}" dt="2022-11-09T22:15:00.284" v="10" actId="14100"/>
          <ac:spMkLst>
            <pc:docMk/>
            <pc:sldMk cId="2603587002" sldId="258"/>
            <ac:spMk id="3" creationId="{CB5C3136-48A3-A27D-FE9F-4AC2A6A5A0F8}"/>
          </ac:spMkLst>
        </pc:spChg>
        <pc:picChg chg="mod ord">
          <ac:chgData name="Touko Arhosalo" userId="33e88877-0488-47ce-a2bf-523d4b846473" providerId="ADAL" clId="{511B0C44-C2D5-44DD-A37E-36ED8A49BD85}" dt="2022-11-09T22:15:49.339" v="15" actId="166"/>
          <ac:picMkLst>
            <pc:docMk/>
            <pc:sldMk cId="2603587002" sldId="258"/>
            <ac:picMk id="13" creationId="{9B61C845-0D33-E241-539B-1400FDC29254}"/>
          </ac:picMkLst>
        </pc:picChg>
      </pc:sldChg>
      <pc:sldChg chg="addSp delSp modSp add mod delAnim modAnim">
        <pc:chgData name="Touko Arhosalo" userId="33e88877-0488-47ce-a2bf-523d4b846473" providerId="ADAL" clId="{511B0C44-C2D5-44DD-A37E-36ED8A49BD85}" dt="2022-11-09T22:21:59.379" v="162"/>
        <pc:sldMkLst>
          <pc:docMk/>
          <pc:sldMk cId="1839733799" sldId="259"/>
        </pc:sldMkLst>
        <pc:spChg chg="mod">
          <ac:chgData name="Touko Arhosalo" userId="33e88877-0488-47ce-a2bf-523d4b846473" providerId="ADAL" clId="{511B0C44-C2D5-44DD-A37E-36ED8A49BD85}" dt="2022-11-09T22:21:23.231" v="159" actId="20577"/>
          <ac:spMkLst>
            <pc:docMk/>
            <pc:sldMk cId="1839733799" sldId="259"/>
            <ac:spMk id="3" creationId="{CB5C3136-48A3-A27D-FE9F-4AC2A6A5A0F8}"/>
          </ac:spMkLst>
        </pc:spChg>
        <pc:picChg chg="add mod">
          <ac:chgData name="Touko Arhosalo" userId="33e88877-0488-47ce-a2bf-523d4b846473" providerId="ADAL" clId="{511B0C44-C2D5-44DD-A37E-36ED8A49BD85}" dt="2022-11-09T22:19:05.593" v="88" actId="1076"/>
          <ac:picMkLst>
            <pc:docMk/>
            <pc:sldMk cId="1839733799" sldId="259"/>
            <ac:picMk id="4" creationId="{162376C9-A019-632C-3391-A6704E29B5F7}"/>
          </ac:picMkLst>
        </pc:picChg>
        <pc:picChg chg="del">
          <ac:chgData name="Touko Arhosalo" userId="33e88877-0488-47ce-a2bf-523d4b846473" providerId="ADAL" clId="{511B0C44-C2D5-44DD-A37E-36ED8A49BD85}" dt="2022-11-09T22:16:38.150" v="20" actId="478"/>
          <ac:picMkLst>
            <pc:docMk/>
            <pc:sldMk cId="1839733799" sldId="259"/>
            <ac:picMk id="11" creationId="{092F4630-3B39-54DB-5B5A-E70539ABC42E}"/>
          </ac:picMkLst>
        </pc:picChg>
        <pc:picChg chg="del">
          <ac:chgData name="Touko Arhosalo" userId="33e88877-0488-47ce-a2bf-523d4b846473" providerId="ADAL" clId="{511B0C44-C2D5-44DD-A37E-36ED8A49BD85}" dt="2022-11-09T22:16:26.991" v="17" actId="478"/>
          <ac:picMkLst>
            <pc:docMk/>
            <pc:sldMk cId="1839733799" sldId="259"/>
            <ac:picMk id="13" creationId="{9B61C845-0D33-E241-539B-1400FDC29254}"/>
          </ac:picMkLst>
        </pc:picChg>
      </pc:sldChg>
    </pc:docChg>
  </pc:docChgLst>
  <pc:docChgLst>
    <pc:chgData name="Touko Arhosalo" userId="33e88877-0488-47ce-a2bf-523d4b846473" providerId="ADAL" clId="{19CFD5C1-E00C-41BE-AAC3-E457F8AD2C72}"/>
    <pc:docChg chg="modSld">
      <pc:chgData name="Touko Arhosalo" userId="33e88877-0488-47ce-a2bf-523d4b846473" providerId="ADAL" clId="{19CFD5C1-E00C-41BE-AAC3-E457F8AD2C72}" dt="2022-11-10T07:04:09.459" v="174"/>
      <pc:docMkLst>
        <pc:docMk/>
      </pc:docMkLst>
      <pc:sldChg chg="modSp mod">
        <pc:chgData name="Touko Arhosalo" userId="33e88877-0488-47ce-a2bf-523d4b846473" providerId="ADAL" clId="{19CFD5C1-E00C-41BE-AAC3-E457F8AD2C72}" dt="2022-11-10T07:01:45.686" v="86" actId="166"/>
        <pc:sldMkLst>
          <pc:docMk/>
          <pc:sldMk cId="2603587002" sldId="258"/>
        </pc:sldMkLst>
        <pc:picChg chg="mod">
          <ac:chgData name="Touko Arhosalo" userId="33e88877-0488-47ce-a2bf-523d4b846473" providerId="ADAL" clId="{19CFD5C1-E00C-41BE-AAC3-E457F8AD2C72}" dt="2022-11-10T06:59:04.313" v="85" actId="14100"/>
          <ac:picMkLst>
            <pc:docMk/>
            <pc:sldMk cId="2603587002" sldId="258"/>
            <ac:picMk id="11" creationId="{092F4630-3B39-54DB-5B5A-E70539ABC42E}"/>
          </ac:picMkLst>
        </pc:picChg>
        <pc:picChg chg="mod ord">
          <ac:chgData name="Touko Arhosalo" userId="33e88877-0488-47ce-a2bf-523d4b846473" providerId="ADAL" clId="{19CFD5C1-E00C-41BE-AAC3-E457F8AD2C72}" dt="2022-11-10T07:01:45.686" v="86" actId="166"/>
          <ac:picMkLst>
            <pc:docMk/>
            <pc:sldMk cId="2603587002" sldId="258"/>
            <ac:picMk id="13" creationId="{9B61C845-0D33-E241-539B-1400FDC29254}"/>
          </ac:picMkLst>
        </pc:picChg>
      </pc:sldChg>
      <pc:sldChg chg="modSp mod modAnim">
        <pc:chgData name="Touko Arhosalo" userId="33e88877-0488-47ce-a2bf-523d4b846473" providerId="ADAL" clId="{19CFD5C1-E00C-41BE-AAC3-E457F8AD2C72}" dt="2022-11-10T07:04:09.459" v="174"/>
        <pc:sldMkLst>
          <pc:docMk/>
          <pc:sldMk cId="1839733799" sldId="259"/>
        </pc:sldMkLst>
        <pc:spChg chg="mod">
          <ac:chgData name="Touko Arhosalo" userId="33e88877-0488-47ce-a2bf-523d4b846473" providerId="ADAL" clId="{19CFD5C1-E00C-41BE-AAC3-E457F8AD2C72}" dt="2022-11-10T07:03:24.032" v="173" actId="20577"/>
          <ac:spMkLst>
            <pc:docMk/>
            <pc:sldMk cId="1839733799" sldId="259"/>
            <ac:spMk id="3" creationId="{CB5C3136-48A3-A27D-FE9F-4AC2A6A5A0F8}"/>
          </ac:spMkLst>
        </pc:spChg>
        <pc:picChg chg="mod ord">
          <ac:chgData name="Touko Arhosalo" userId="33e88877-0488-47ce-a2bf-523d4b846473" providerId="ADAL" clId="{19CFD5C1-E00C-41BE-AAC3-E457F8AD2C72}" dt="2022-11-10T06:57:40.385" v="8" actId="1076"/>
          <ac:picMkLst>
            <pc:docMk/>
            <pc:sldMk cId="1839733799" sldId="259"/>
            <ac:picMk id="4" creationId="{162376C9-A019-632C-3391-A6704E29B5F7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09T21:57:17.511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1 0,'0'0,"0"8,0 10,0 9,0 6,0 6,0 3,0 2,0 1,0-1,0 1,0-1,0 0,0 0,0-1,0 0,0 0,0 0,0 0,0 0,0 0,0 0,0 0,0 0,0 0,0 0,0 9,0 0,0 0,0-2,0 7,0-2,0 7,0-2,0-3,0-3,0-4,0-3,0-3,0 0,0-2,0 0,0 1,0-1,0 1,0-1,0 1,0 0,0 1,0-1,0 0,0-9,0 0,0-8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09T21:57:23.734"/>
    </inkml:context>
    <inkml:brush xml:id="br0">
      <inkml:brushProperty name="width" value="0.1" units="cm"/>
      <inkml:brushProperty name="height" value="0.1" units="cm"/>
      <inkml:brushProperty name="color" value="#00A0D7"/>
      <inkml:brushProperty name="ignorePressure" value="1"/>
    </inkml:brush>
  </inkml:definitions>
  <inkml:trace contextRef="#ctx0" brushRef="#br0">1 0,'0'2282,"0"-2245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9T21:58:37.964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1 1 24575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9T21:58:38.477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0 1 24575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9T21:58:37.964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1 1 24575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9T21:58:38.477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77EA59-C185-6C75-A888-D419A3A2D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E93E58-3577-B017-2DC0-386DE6867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DAB9CE-F3BD-E966-ED34-92D1ED86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121F2D-24BC-D8C2-B0B9-57F90AACA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766F59-F140-7760-D3F5-00426786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968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DAC5C8-2C9B-73BF-7A4C-BADA2122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58797D-BF42-C7B7-C8DB-7405743F5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9CD8D7-0899-8D78-3096-F456F8070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1A8862-2B88-A4DA-0812-8003BA65E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2CF862-FF3C-90EF-DBE0-DA7B2857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370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74EE5ED-F4BF-6949-4FBB-3B6B5B9DF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B74587E-79C8-280C-8253-7B3B793B3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0121DB-F700-9FCE-FDC6-1E871660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877DEB-3DB2-36C2-28E4-03E0B45A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C2FE3C-844F-3E8F-6879-D9227F620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0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3C749C-2A11-8A69-7874-0EFF22DC2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CA179A-713F-C01D-82D8-E08D83AC5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207FE6-1D12-1465-8981-45773ADE9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8AE709-2F0A-7D59-FD48-DFC7BFC14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B5F8D-EABC-B221-A848-F11FDF3D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19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4DE755-B9BC-5A96-503E-9A9BA21F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ACAEA2-A92F-CD46-DF2B-B6E5880AF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7528E4-25D1-8093-23EE-F493907F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EC6E74-8F1D-5CEA-97C6-3C36DACE4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EF5305-E72F-8B7C-71C3-6D3166E6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646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790DF-B231-5461-BA68-482C6BBB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FAADFD-588C-B998-AB90-AE8C4217A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E40B03-0EFB-1DC5-1A2D-D204CD16A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D98BBF-1F1E-8F34-6F41-27274273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66F873-B6C9-33DF-0C7B-AA915287B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999DB36-11B4-739D-AB3A-93A3BE91B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148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719B0-74ED-30A7-87D9-62212CF6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CAF79F-6877-6652-ED9F-FF5A13968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FB4CD4-6AE0-272B-A780-887988616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C955D70-0CD4-24A0-837C-B48FF017B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8CCCA18-F945-2EFC-4556-D007EBEE9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7C061EE-3403-9C9B-92E4-42B9E5607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B7579C1-D19A-2B4C-1502-43A321DC6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FBD52D6-B6CF-21E0-43A9-E65ACB45A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15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90888F-AB6B-9E18-345A-A7C76C984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8193CB6-CF03-B843-D0B1-C9DE389B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AE39A61-99BF-8732-56D7-5401FC45B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195917C-6470-32B0-7BFE-C79C3AEA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34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40D63A9-BD73-A5CD-03CC-516968B3B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C2D1CB6-2F2B-B76A-6569-1EFB75E2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281F45-CEDD-6330-C883-7BC7AC51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89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1DB986-5694-20B6-0BF3-9D6ACB17C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A7C702-CF80-C078-8BD7-BC93FD02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B672A8-3FED-69D7-76EC-03849F29B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123D4B-D0EF-10A3-C1BC-FC324351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EFEA07-09F3-1037-1A8C-94D4340D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9DB2F1-BD41-4F68-A0F0-1C33691A9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63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655BA-EE99-FBBE-1E9D-A9F60A12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9795428-1097-F41E-85A6-FA43136EB4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FECFD4-CA77-B067-9AE7-AEEC6DE1C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B3AA92-62C4-EC36-2891-93106160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E8394F-7FCB-9823-0607-9312A307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4257F8-0417-13BB-354F-65585B9A9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31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FA2E70D-BEBB-8B73-BAD7-A97419DC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B4C608-52AA-C014-F262-2FC033399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A6178A-EEED-9F50-C8F4-EC670029E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0E0F-15C6-434E-8499-7B3007E83D05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D2F483-92E3-5DF4-6E82-E1AD1E0DF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550B13-D450-4B27-6963-C1B5DD475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5212-4684-4F1A-B17F-BC4093F58B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2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7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5" Type="http://schemas.openxmlformats.org/officeDocument/2006/relationships/image" Target="../media/image7.png"/><Relationship Id="rId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74DCED-16F6-5AA0-3C1C-C91C55AB1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Esimerkki 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351BFE-5A25-F317-0F1D-09DE712EA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Keskihajonta tuntematon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609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8D9879E-F71A-F2C7-9317-210F17AB7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224" y="3256146"/>
            <a:ext cx="9419987" cy="34750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12192000" cy="5800164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Erään mittauksen antamat jakautuvat normaalisti keskiarvon ympärille siten, että 86 % arvoista on välillä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97, 103</m:t>
                        </m:r>
                      </m:e>
                    </m:d>
                  </m:oMath>
                </a14:m>
                <a:r>
                  <a:rPr lang="fi-FI" dirty="0"/>
                  <a:t>.</a:t>
                </a:r>
              </a:p>
              <a:p>
                <a:r>
                  <a:rPr lang="fi-FI" dirty="0"/>
                  <a:t>Kuinka suurella todennäköisyydellä mittausarvo on yli 105 ?</a:t>
                </a:r>
              </a:p>
              <a:p>
                <a:pPr marL="0" indent="0">
                  <a:buNone/>
                </a:pPr>
                <a:r>
                  <a:rPr lang="fi-FI" b="1" dirty="0"/>
                  <a:t>Ratkaisu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i-FI" dirty="0"/>
                  <a:t>=”mittauksen antama arvo” ja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(100, 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dirty="0"/>
              </a:p>
              <a:p>
                <a:r>
                  <a:rPr lang="fi-FI" dirty="0"/>
                  <a:t>Odotusarvo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fi-FI" dirty="0"/>
                  <a:t> ja keskihajonta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i-FI" dirty="0"/>
                  <a:t> tuntematon. </a:t>
                </a:r>
              </a:p>
              <a:p>
                <a:r>
                  <a:rPr lang="fi-FI" dirty="0"/>
                  <a:t>Välin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97, 103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päätepisteet 97 ja 103 ovat yhtä kaukana odotusarvosta 100.</a:t>
                </a:r>
              </a:p>
              <a:p>
                <a:r>
                  <a:rPr lang="fi-FI" dirty="0"/>
                  <a:t> Normaalijakauman symmetrian perusteella</a:t>
                </a:r>
              </a:p>
              <a:p>
                <a:pPr marL="0" indent="0">
                  <a:buNone/>
                </a:pPr>
                <a:r>
                  <a:rPr lang="fi-FI" b="0" dirty="0"/>
                  <a:t>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100≤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≤103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0,86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=0,43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12192000" cy="5800164"/>
              </a:xfrm>
              <a:blipFill>
                <a:blip r:embed="rId3"/>
                <a:stretch>
                  <a:fillRect l="-1000" t="-1682" r="-75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68F2688B-4ED0-0DDF-06E4-E4CD1081D59F}"/>
                  </a:ext>
                </a:extLst>
              </p14:cNvPr>
              <p14:cNvContentPartPr/>
              <p14:nvPr/>
            </p14:nvContentPartPr>
            <p14:xfrm>
              <a:off x="9504409" y="5439429"/>
              <a:ext cx="360" cy="825840"/>
            </p14:xfrm>
          </p:contentPart>
        </mc:Choice>
        <mc:Fallback xmlns=""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68F2688B-4ED0-0DDF-06E4-E4CD1081D59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486769" y="5421429"/>
                <a:ext cx="36000" cy="86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A21D5183-26A8-A28F-AA92-569EE45616EF}"/>
                  </a:ext>
                </a:extLst>
              </p14:cNvPr>
              <p14:cNvContentPartPr/>
              <p14:nvPr/>
            </p14:nvContentPartPr>
            <p14:xfrm>
              <a:off x="9504409" y="5439429"/>
              <a:ext cx="360" cy="835200"/>
            </p14:xfrm>
          </p:contentPart>
        </mc:Choice>
        <mc:Fallback xmlns=""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A21D5183-26A8-A28F-AA92-569EE45616E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486769" y="5421429"/>
                <a:ext cx="36000" cy="87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579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092F4630-3B39-54DB-5B5A-E70539ABC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090" y="2366814"/>
            <a:ext cx="6799396" cy="23399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740900" cy="6914430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Erään mittauksen antamat jakautuvat normaalisti keskiarvon ympärille siten, että 86 % arvoista on välillä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97, 103</m:t>
                        </m:r>
                      </m:e>
                    </m:d>
                  </m:oMath>
                </a14:m>
                <a:r>
                  <a:rPr lang="fi-FI" dirty="0"/>
                  <a:t>.</a:t>
                </a:r>
              </a:p>
              <a:p>
                <a:r>
                  <a:rPr lang="fi-FI" dirty="0"/>
                  <a:t>Kuinka suurella todennäköisyydellä mittausarvo on yli 105 ?</a:t>
                </a:r>
              </a:p>
              <a:p>
                <a:pPr marL="0" indent="0">
                  <a:buNone/>
                </a:pPr>
                <a:r>
                  <a:rPr lang="fi-FI" b="1" dirty="0"/>
                  <a:t>Ratkaisu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100≤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≤103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0,86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=0,43</m:t>
                    </m:r>
                  </m:oMath>
                </a14:m>
                <a:endParaRPr lang="fi-FI" b="0" dirty="0"/>
              </a:p>
              <a:p>
                <a:r>
                  <a:rPr lang="fi-FI" dirty="0"/>
                  <a:t>Toisaalta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≤100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=0,50</m:t>
                    </m:r>
                  </m:oMath>
                </a14:m>
                <a:endParaRPr lang="fi-FI" dirty="0"/>
              </a:p>
              <a:p>
                <a:r>
                  <a:rPr lang="fi-FI" dirty="0"/>
                  <a:t>Joten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≤103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=0,50+0,43=0,93</m:t>
                    </m:r>
                  </m:oMath>
                </a14:m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Normitetussa jakaumassa</a:t>
                </a:r>
              </a:p>
              <a:p>
                <a:pPr marL="0" indent="0">
                  <a:buNone/>
                </a:pPr>
                <a:r>
                  <a:rPr lang="fi-FI" dirty="0"/>
                  <a:t>arvoa 103 vastaa arvo 1,475…</a:t>
                </a:r>
              </a:p>
              <a:p>
                <a:r>
                  <a:rPr lang="fi-FI" dirty="0"/>
                  <a:t>Ratkaistaan yhtälö</a:t>
                </a:r>
                <a:br>
                  <a:rPr lang="fi-FI" dirty="0"/>
                </a:br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103−100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=1,475…</m:t>
                    </m:r>
                  </m:oMath>
                </a14:m>
                <a:endParaRPr lang="fi-FI" dirty="0"/>
              </a:p>
              <a:p>
                <a:r>
                  <a:rPr lang="fi-FI" b="0" dirty="0"/>
                  <a:t>Saadaan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=2,032…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740900" cy="6914430"/>
              </a:xfrm>
              <a:blipFill>
                <a:blip r:embed="rId3"/>
                <a:stretch>
                  <a:fillRect l="-1252" t="-141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F12D2357-3D26-CD36-0073-82035F2FEE41}"/>
                  </a:ext>
                </a:extLst>
              </p14:cNvPr>
              <p14:cNvContentPartPr/>
              <p14:nvPr/>
            </p14:nvContentPartPr>
            <p14:xfrm>
              <a:off x="3285409" y="-2216691"/>
              <a:ext cx="360" cy="360"/>
            </p14:xfrm>
          </p:contentPart>
        </mc:Choice>
        <mc:Fallback xmlns=""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F12D2357-3D26-CD36-0073-82035F2FEE4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67769" y="-223433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8460C240-6635-469F-B856-45962021C587}"/>
                  </a:ext>
                </a:extLst>
              </p14:cNvPr>
              <p14:cNvContentPartPr/>
              <p14:nvPr/>
            </p14:nvContentPartPr>
            <p14:xfrm>
              <a:off x="4137889" y="1332549"/>
              <a:ext cx="360" cy="360"/>
            </p14:xfrm>
          </p:contentPart>
        </mc:Choice>
        <mc:Fallback xmlns=""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8460C240-6635-469F-B856-45962021C58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889" y="1314909"/>
                <a:ext cx="3600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13" name="Kuva 12">
            <a:extLst>
              <a:ext uri="{FF2B5EF4-FFF2-40B4-BE49-F238E27FC236}">
                <a16:creationId xmlns:a16="http://schemas.microsoft.com/office/drawing/2014/main" id="{9B61C845-0D33-E241-539B-1400FDC292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4089" y="2366814"/>
            <a:ext cx="6729545" cy="434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58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162376C9-A019-632C-3391-A6704E29B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486" y="875709"/>
            <a:ext cx="7067514" cy="430133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1" y="0"/>
                <a:ext cx="10102645" cy="6914430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Erään mittauksen antamat jakautuvat normaalisti keskiarvon ympärille siten, että 86 % arvoista on välillä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97, 103</m:t>
                        </m:r>
                      </m:e>
                    </m:d>
                  </m:oMath>
                </a14:m>
                <a:r>
                  <a:rPr lang="fi-FI" dirty="0"/>
                  <a:t>.</a:t>
                </a:r>
              </a:p>
              <a:p>
                <a:r>
                  <a:rPr lang="fi-FI" dirty="0"/>
                  <a:t>Kuinka suurella todennäköisyydellä mittausarvo on yli 105 ?</a:t>
                </a:r>
              </a:p>
              <a:p>
                <a:pPr marL="0" indent="0">
                  <a:buNone/>
                </a:pPr>
                <a:r>
                  <a:rPr lang="fi-FI" b="1" dirty="0"/>
                  <a:t>Ratkaisu</a:t>
                </a:r>
              </a:p>
              <a:p>
                <a:r>
                  <a:rPr lang="fi-FI" dirty="0"/>
                  <a:t>Ratkaistaan yhtälö</a:t>
                </a:r>
                <a:br>
                  <a:rPr lang="fi-FI" dirty="0"/>
                </a:br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103−100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=1,475…</m:t>
                    </m:r>
                  </m:oMath>
                </a14:m>
                <a:endParaRPr lang="fi-FI" dirty="0"/>
              </a:p>
              <a:p>
                <a:r>
                  <a:rPr lang="fi-FI" b="0" dirty="0"/>
                  <a:t>Saadaan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=2,032…</m:t>
                    </m:r>
                  </m:oMath>
                </a14:m>
                <a:endParaRPr lang="fi-FI" dirty="0"/>
              </a:p>
              <a:p>
                <a:r>
                  <a:rPr lang="fi-FI" dirty="0"/>
                  <a:t>Siis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100; 2,032</m:t>
                        </m:r>
                      </m:e>
                    </m:d>
                  </m:oMath>
                </a14:m>
                <a:endParaRPr lang="fi-FI" b="0" dirty="0"/>
              </a:p>
              <a:p>
                <a:r>
                  <a:rPr lang="fi-FI" dirty="0"/>
                  <a:t>Voidaan ratkaista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&gt;105</m:t>
                        </m:r>
                      </m:e>
                    </m:d>
                  </m:oMath>
                </a14:m>
                <a:endParaRPr lang="fi-FI" b="0" dirty="0"/>
              </a:p>
              <a:p>
                <a:pPr marL="0" indent="0">
                  <a:buNone/>
                </a:pPr>
                <a:r>
                  <a:rPr lang="fi-FI" b="0" dirty="0"/>
                  <a:t>(Syötetään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=100,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=2.032</m:t>
                    </m:r>
                  </m:oMath>
                </a14:m>
                <a:br>
                  <a:rPr lang="fi-FI" b="0" dirty="0"/>
                </a:br>
                <a:r>
                  <a:rPr lang="fi-FI" b="0" dirty="0"/>
                  <a:t> ja alaraja 105 laskuriin)</a:t>
                </a:r>
                <a:br>
                  <a:rPr lang="fi-FI" b="0" dirty="0"/>
                </a:br>
                <a:endParaRPr lang="fi-FI" b="0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105≤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=0,0069≈0,007=0,7%</m:t>
                    </m:r>
                  </m:oMath>
                </a14:m>
                <a:endParaRPr lang="fi-FI" b="0" dirty="0"/>
              </a:p>
              <a:p>
                <a:r>
                  <a:rPr lang="fi-FI" dirty="0"/>
                  <a:t>Vastaus: Mittausarvo on yli 105 todennäköisyydellä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0,007=0,7%</m:t>
                    </m:r>
                  </m:oMath>
                </a14:m>
                <a:endParaRPr lang="fi-FI" b="0" dirty="0"/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B5C3136-48A3-A27D-FE9F-4AC2A6A5A0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0"/>
                <a:ext cx="10102645" cy="6914430"/>
              </a:xfrm>
              <a:blipFill>
                <a:blip r:embed="rId3"/>
                <a:stretch>
                  <a:fillRect l="-1207" t="-1411" b="-52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F12D2357-3D26-CD36-0073-82035F2FEE41}"/>
                  </a:ext>
                </a:extLst>
              </p14:cNvPr>
              <p14:cNvContentPartPr/>
              <p14:nvPr/>
            </p14:nvContentPartPr>
            <p14:xfrm>
              <a:off x="3285409" y="-2216691"/>
              <a:ext cx="360" cy="360"/>
            </p14:xfrm>
          </p:contentPart>
        </mc:Choice>
        <mc:Fallback xmlns=""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F12D2357-3D26-CD36-0073-82035F2FEE4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67409" y="-223469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8460C240-6635-469F-B856-45962021C587}"/>
                  </a:ext>
                </a:extLst>
              </p14:cNvPr>
              <p14:cNvContentPartPr/>
              <p14:nvPr/>
            </p14:nvContentPartPr>
            <p14:xfrm>
              <a:off x="4137889" y="1332549"/>
              <a:ext cx="360" cy="360"/>
            </p14:xfrm>
          </p:contentPart>
        </mc:Choice>
        <mc:Fallback xmlns=""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8460C240-6635-469F-B856-45962021C58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889" y="1314549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973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221</Words>
  <Application>Microsoft Office PowerPoint</Application>
  <PresentationFormat>Laajakuva</PresentationFormat>
  <Paragraphs>31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Esimerkki 3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Esimerkki 3</dc:title>
  <dc:creator>Touko Arhosalo</dc:creator>
  <cp:lastModifiedBy>Touko Arhosalo</cp:lastModifiedBy>
  <cp:revision>1</cp:revision>
  <dcterms:created xsi:type="dcterms:W3CDTF">2022-11-09T21:43:42Z</dcterms:created>
  <dcterms:modified xsi:type="dcterms:W3CDTF">2022-11-10T07:04:21Z</dcterms:modified>
</cp:coreProperties>
</file>