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i-FI" smtClean="0"/>
              <a:t>Muokkaa alaotsikon perustyyliä napsautt.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C994-F00C-4347-9751-769C1251D53E}" type="datetimeFigureOut">
              <a:rPr lang="fi-FI" smtClean="0"/>
              <a:t>28.5.2017</a:t>
            </a:fld>
            <a:endParaRPr lang="fi-FI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C15E-7D0B-4EDA-B1AC-B71E6A77A961}" type="slidenum">
              <a:rPr lang="fi-FI" smtClean="0"/>
              <a:t>‹#›</a:t>
            </a:fld>
            <a:endParaRPr lang="fi-F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C994-F00C-4347-9751-769C1251D53E}" type="datetimeFigureOut">
              <a:rPr lang="fi-FI" smtClean="0"/>
              <a:t>28.5.2017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C15E-7D0B-4EDA-B1AC-B71E6A77A96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C994-F00C-4347-9751-769C1251D53E}" type="datetimeFigureOut">
              <a:rPr lang="fi-FI" smtClean="0"/>
              <a:t>28.5.2017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C15E-7D0B-4EDA-B1AC-B71E6A77A96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C994-F00C-4347-9751-769C1251D53E}" type="datetimeFigureOut">
              <a:rPr lang="fi-FI" smtClean="0"/>
              <a:t>28.5.2017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C15E-7D0B-4EDA-B1AC-B71E6A77A96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C994-F00C-4347-9751-769C1251D53E}" type="datetimeFigureOut">
              <a:rPr lang="fi-FI" smtClean="0"/>
              <a:t>28.5.2017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C15E-7D0B-4EDA-B1AC-B71E6A77A961}" type="slidenum">
              <a:rPr lang="fi-FI" smtClean="0"/>
              <a:t>‹#›</a:t>
            </a:fld>
            <a:endParaRPr lang="fi-F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C994-F00C-4347-9751-769C1251D53E}" type="datetimeFigureOut">
              <a:rPr lang="fi-FI" smtClean="0"/>
              <a:t>28.5.2017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C15E-7D0B-4EDA-B1AC-B71E6A77A96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C994-F00C-4347-9751-769C1251D53E}" type="datetimeFigureOut">
              <a:rPr lang="fi-FI" smtClean="0"/>
              <a:t>28.5.2017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C15E-7D0B-4EDA-B1AC-B71E6A77A96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C994-F00C-4347-9751-769C1251D53E}" type="datetimeFigureOut">
              <a:rPr lang="fi-FI" smtClean="0"/>
              <a:t>28.5.2017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C15E-7D0B-4EDA-B1AC-B71E6A77A96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C994-F00C-4347-9751-769C1251D53E}" type="datetimeFigureOut">
              <a:rPr lang="fi-FI" smtClean="0"/>
              <a:t>28.5.2017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C15E-7D0B-4EDA-B1AC-B71E6A77A96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C994-F00C-4347-9751-769C1251D53E}" type="datetimeFigureOut">
              <a:rPr lang="fi-FI" smtClean="0"/>
              <a:t>28.5.2017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C15E-7D0B-4EDA-B1AC-B71E6A77A96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C994-F00C-4347-9751-769C1251D53E}" type="datetimeFigureOut">
              <a:rPr lang="fi-FI" smtClean="0"/>
              <a:t>28.5.2017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430C15E-7D0B-4EDA-B1AC-B71E6A77A961}" type="slidenum">
              <a:rPr lang="fi-FI" smtClean="0"/>
              <a:t>‹#›</a:t>
            </a:fld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i-FI" smtClean="0"/>
              <a:t>Lisää kuva napsauttamalla kuvaketta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  <a:p>
            <a:pPr lvl="1" eaLnBrk="1" latinLnBrk="0" hangingPunct="1"/>
            <a:r>
              <a:rPr kumimoji="0" lang="fi-FI" smtClean="0"/>
              <a:t>toinen taso</a:t>
            </a:r>
          </a:p>
          <a:p>
            <a:pPr lvl="2" eaLnBrk="1" latinLnBrk="0" hangingPunct="1"/>
            <a:r>
              <a:rPr kumimoji="0" lang="fi-FI" smtClean="0"/>
              <a:t>kolmas taso</a:t>
            </a:r>
          </a:p>
          <a:p>
            <a:pPr lvl="3" eaLnBrk="1" latinLnBrk="0" hangingPunct="1"/>
            <a:r>
              <a:rPr kumimoji="0" lang="fi-FI" smtClean="0"/>
              <a:t>neljäs taso</a:t>
            </a:r>
          </a:p>
          <a:p>
            <a:pPr lvl="4" eaLnBrk="1" latinLnBrk="0" hangingPunct="1"/>
            <a:r>
              <a:rPr kumimoji="0" lang="fi-FI" smtClean="0"/>
              <a:t>viides taso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104C994-F00C-4347-9751-769C1251D53E}" type="datetimeFigureOut">
              <a:rPr lang="fi-FI" smtClean="0"/>
              <a:t>28.5.2017</a:t>
            </a:fld>
            <a:endParaRPr lang="fi-FI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430C15E-7D0B-4EDA-B1AC-B71E6A77A961}" type="slidenum">
              <a:rPr lang="fi-FI" smtClean="0"/>
              <a:t>‹#›</a:t>
            </a:fld>
            <a:endParaRPr lang="fi-FI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221699" y="908720"/>
            <a:ext cx="3240360" cy="1828800"/>
          </a:xfrm>
        </p:spPr>
        <p:txBody>
          <a:bodyPr>
            <a:noAutofit/>
          </a:bodyPr>
          <a:lstStyle/>
          <a:p>
            <a:r>
              <a:rPr lang="fi-FI" sz="8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IITTI</a:t>
            </a:r>
            <a:endParaRPr lang="fi-FI" sz="8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102429"/>
            <a:ext cx="2917304" cy="3394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748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16016" y="1935480"/>
            <a:ext cx="3970784" cy="4389120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57" y="689315"/>
            <a:ext cx="3300958" cy="5743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689315"/>
            <a:ext cx="3552733" cy="584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uora nuoliyhdysviiva 4"/>
          <p:cNvCxnSpPr/>
          <p:nvPr/>
        </p:nvCxnSpPr>
        <p:spPr>
          <a:xfrm flipH="1">
            <a:off x="2555776" y="5379741"/>
            <a:ext cx="504056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318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267744" y="836712"/>
            <a:ext cx="2520280" cy="1143000"/>
          </a:xfrm>
        </p:spPr>
        <p:txBody>
          <a:bodyPr>
            <a:normAutofit/>
          </a:bodyPr>
          <a:lstStyle/>
          <a:p>
            <a:r>
              <a:rPr lang="fi-FI" dirty="0" err="1" smtClean="0"/>
              <a:t>Facts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831704"/>
          </a:xfrm>
        </p:spPr>
        <p:txBody>
          <a:bodyPr/>
          <a:lstStyle/>
          <a:p>
            <a:r>
              <a:rPr lang="fi-FI" dirty="0" smtClean="0"/>
              <a:t>Area: 687,08 square </a:t>
            </a:r>
            <a:r>
              <a:rPr lang="fi-FI" dirty="0" err="1" smtClean="0"/>
              <a:t>kilometres</a:t>
            </a:r>
            <a:endParaRPr lang="fi-FI" dirty="0" smtClean="0"/>
          </a:p>
          <a:p>
            <a:r>
              <a:rPr lang="fi-FI" dirty="0" err="1" smtClean="0"/>
              <a:t>Population</a:t>
            </a:r>
            <a:r>
              <a:rPr lang="fi-FI" dirty="0"/>
              <a:t>: </a:t>
            </a:r>
            <a:r>
              <a:rPr lang="fi-FI" dirty="0" smtClean="0"/>
              <a:t>6 986 </a:t>
            </a:r>
            <a:r>
              <a:rPr lang="fi-FI" dirty="0" err="1" smtClean="0"/>
              <a:t>persons</a:t>
            </a:r>
            <a:endParaRPr lang="fi-FI" dirty="0" smtClean="0"/>
          </a:p>
          <a:p>
            <a:r>
              <a:rPr lang="fi-FI" dirty="0" smtClean="0"/>
              <a:t>Centrum: Kausala</a:t>
            </a:r>
          </a:p>
          <a:p>
            <a:r>
              <a:rPr lang="fi-FI" dirty="0" err="1" smtClean="0"/>
              <a:t>Many</a:t>
            </a:r>
            <a:r>
              <a:rPr lang="fi-FI" dirty="0" smtClean="0"/>
              <a:t> </a:t>
            </a:r>
            <a:r>
              <a:rPr lang="fi-FI" dirty="0" err="1" smtClean="0"/>
              <a:t>other</a:t>
            </a:r>
            <a:r>
              <a:rPr lang="fi-FI" dirty="0" smtClean="0"/>
              <a:t> </a:t>
            </a:r>
            <a:r>
              <a:rPr lang="fi-FI" dirty="0" err="1" smtClean="0"/>
              <a:t>villages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7084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12185"/>
            <a:ext cx="3532753" cy="2359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73" y="1656454"/>
            <a:ext cx="3478653" cy="2608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74727" y="476672"/>
            <a:ext cx="8229600" cy="1143000"/>
          </a:xfrm>
        </p:spPr>
        <p:txBody>
          <a:bodyPr/>
          <a:lstStyle/>
          <a:p>
            <a:r>
              <a:rPr lang="fi-FI" dirty="0" err="1" smtClean="0"/>
              <a:t>Places</a:t>
            </a:r>
            <a:r>
              <a:rPr lang="fi-FI" dirty="0" smtClean="0"/>
              <a:t> in Iitti</a:t>
            </a:r>
            <a:endParaRPr lang="fi-F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141" y="332656"/>
            <a:ext cx="3031633" cy="220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424" y="2606034"/>
            <a:ext cx="4170823" cy="2344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337" y="5028989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118" y="5031356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361" y="1642322"/>
            <a:ext cx="3028950" cy="125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262" y="101826"/>
            <a:ext cx="9612189" cy="66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053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Events</a:t>
            </a:r>
            <a:r>
              <a:rPr lang="fi-FI" dirty="0" smtClean="0"/>
              <a:t> in Iitti</a:t>
            </a:r>
            <a:endParaRPr lang="fi-F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449" y="179947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05" y="1734298"/>
            <a:ext cx="3865612" cy="216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4062830"/>
            <a:ext cx="4896544" cy="2752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62830"/>
            <a:ext cx="3615333" cy="269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183401"/>
            <a:ext cx="3096344" cy="1715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913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rta">
  <a:themeElements>
    <a:clrScheme name="Erkkeri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Virta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irt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</TotalTime>
  <Words>24</Words>
  <Application>Microsoft Office PowerPoint</Application>
  <PresentationFormat>Näytössä katseltava diaesitys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6" baseType="lpstr">
      <vt:lpstr>Virta</vt:lpstr>
      <vt:lpstr>IITTI</vt:lpstr>
      <vt:lpstr>PowerPoint-esitys</vt:lpstr>
      <vt:lpstr>Facts</vt:lpstr>
      <vt:lpstr>Places in Iitti</vt:lpstr>
      <vt:lpstr>Events in Iitti</vt:lpstr>
    </vt:vector>
  </TitlesOfParts>
  <Company>Iitin kunta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IITTI</dc:title>
  <dc:creator>Vilma Valolahti</dc:creator>
  <cp:lastModifiedBy>Tarja Virtanen</cp:lastModifiedBy>
  <cp:revision>9</cp:revision>
  <dcterms:created xsi:type="dcterms:W3CDTF">2014-04-14T07:21:28Z</dcterms:created>
  <dcterms:modified xsi:type="dcterms:W3CDTF">2017-05-28T07:48:00Z</dcterms:modified>
</cp:coreProperties>
</file>