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? </a:t>
            </a:r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chose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1026" name="Picture 2" descr="Kuvahaun tulos haulle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92" y="665018"/>
            <a:ext cx="3626426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food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851" y="2207054"/>
            <a:ext cx="4233103" cy="28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hungry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068" y="2401597"/>
            <a:ext cx="3527156" cy="29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garlic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761" y="2423161"/>
            <a:ext cx="358140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far</a:t>
            </a:r>
            <a:r>
              <a:rPr lang="fi-FI" dirty="0" smtClean="0"/>
              <a:t> </a:t>
            </a:r>
            <a:r>
              <a:rPr lang="fi-FI" dirty="0" err="1" smtClean="0"/>
              <a:t>today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760" y="2667000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25" y="2572719"/>
            <a:ext cx="3872892" cy="216438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47" y="2540763"/>
            <a:ext cx="3342775" cy="2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happy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030" y="27073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angry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102" y="1965077"/>
            <a:ext cx="3476271" cy="30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music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015" y="2311364"/>
            <a:ext cx="2716282" cy="27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bad</a:t>
            </a:r>
            <a:r>
              <a:rPr lang="fi-FI" dirty="0" smtClean="0"/>
              <a:t> </a:t>
            </a:r>
            <a:r>
              <a:rPr lang="fi-FI" dirty="0" err="1" smtClean="0"/>
              <a:t>habits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112" y="2225915"/>
            <a:ext cx="3956975" cy="27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motivates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1" y="2164081"/>
            <a:ext cx="25146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home </a:t>
            </a:r>
            <a:r>
              <a:rPr lang="fi-FI" dirty="0" err="1" smtClean="0"/>
              <a:t>village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Picture 2" descr="Kuvahaun tulos haulle vi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7" y="2421083"/>
            <a:ext cx="4530437" cy="30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media?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094" y="2263342"/>
            <a:ext cx="4003472" cy="29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made for </a:t>
            </a:r>
            <a:r>
              <a:rPr lang="fi-FI" dirty="0" err="1" smtClean="0"/>
              <a:t>yourself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259" y="2289472"/>
            <a:ext cx="2864226" cy="28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afraid</a:t>
            </a:r>
            <a:r>
              <a:rPr lang="fi-FI" dirty="0" smtClean="0"/>
              <a:t> of?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050" y="1905000"/>
            <a:ext cx="2725486" cy="34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3074" name="Picture 2" descr="Kuvahaun tulos haulle coin préfére chi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09" y="1989796"/>
            <a:ext cx="4994076" cy="37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manners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894" y="2551108"/>
            <a:ext cx="3780000" cy="2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85871" y="724849"/>
            <a:ext cx="7087595" cy="1280890"/>
          </a:xfrm>
        </p:spPr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remember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smtClean="0"/>
              <a:t> </a:t>
            </a:r>
            <a:r>
              <a:rPr lang="fi-FI" smtClean="0"/>
              <a:t>2019?</a:t>
            </a:r>
            <a:endParaRPr lang="fi-FI" dirty="0"/>
          </a:p>
        </p:txBody>
      </p:sp>
      <p:pic>
        <p:nvPicPr>
          <p:cNvPr id="5122" name="Picture 2" descr="Kuvahaun tulos haulle di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04" y="2606298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going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100" name="Picture 4" descr="Kuvahaun tulos haulle fu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16" y="2156848"/>
            <a:ext cx="699743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Kuvahaun tulos haulle speaking languages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How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languages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speak</a:t>
            </a:r>
            <a:r>
              <a:rPr lang="fi-FI" dirty="0" smtClean="0"/>
              <a:t>?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1026" name="Picture 2" descr="Kuvahaun tulos haulle langues étrangè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57" y="2164980"/>
            <a:ext cx="5120011" cy="40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3990" y="837842"/>
            <a:ext cx="8911687" cy="1280890"/>
          </a:xfrm>
        </p:spPr>
        <p:txBody>
          <a:bodyPr/>
          <a:lstStyle/>
          <a:p>
            <a:r>
              <a:rPr lang="fi-FI" dirty="0" smtClean="0"/>
              <a:t>How and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best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Picture 2" descr="Kuvahaun tulos haulle étudi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24" y="2118732"/>
            <a:ext cx="4899106" cy="33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Who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relative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581" y="1988945"/>
            <a:ext cx="2817850" cy="35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interested</a:t>
            </a:r>
            <a:r>
              <a:rPr lang="fi-FI" dirty="0" smtClean="0"/>
              <a:t> in?</a:t>
            </a:r>
            <a:endParaRPr lang="fi-FI" dirty="0"/>
          </a:p>
        </p:txBody>
      </p:sp>
      <p:pic>
        <p:nvPicPr>
          <p:cNvPr id="8194" name="Picture 2" descr="Kuvahaun tulos haulle loisi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15" y="1646507"/>
            <a:ext cx="4011294" cy="42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travelling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6146" name="Picture 2" descr="Kuvahaun tulos haulle voy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28" y="2212975"/>
            <a:ext cx="59531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favourite</a:t>
            </a:r>
            <a:r>
              <a:rPr lang="fi-FI" dirty="0" smtClean="0"/>
              <a:t> </a:t>
            </a:r>
            <a:r>
              <a:rPr lang="fi-FI" dirty="0" err="1" smtClean="0"/>
              <a:t>colour</a:t>
            </a:r>
            <a:r>
              <a:rPr lang="fi-FI" dirty="0" smtClean="0"/>
              <a:t>? </a:t>
            </a:r>
            <a:r>
              <a:rPr lang="fi-FI" dirty="0" err="1" smtClean="0"/>
              <a:t>Why</a:t>
            </a:r>
            <a:r>
              <a:rPr lang="fi-FI" dirty="0" smtClean="0"/>
              <a:t>? How </a:t>
            </a:r>
            <a:r>
              <a:rPr lang="fi-FI" dirty="0" err="1" smtClean="0"/>
              <a:t>does</a:t>
            </a:r>
            <a:r>
              <a:rPr lang="fi-FI" dirty="0" smtClean="0"/>
              <a:t> it show?</a:t>
            </a:r>
            <a:endParaRPr lang="fi-FI" dirty="0"/>
          </a:p>
        </p:txBody>
      </p:sp>
      <p:pic>
        <p:nvPicPr>
          <p:cNvPr id="7170" name="Picture 2" descr="Kuvahaun tulos haulle couleu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72" y="2304082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18251" y="759113"/>
            <a:ext cx="8911687" cy="1280890"/>
          </a:xfrm>
        </p:spPr>
        <p:txBody>
          <a:bodyPr/>
          <a:lstStyle/>
          <a:p>
            <a:r>
              <a:rPr lang="fi-FI" dirty="0" smtClean="0"/>
              <a:t>    </a:t>
            </a:r>
            <a:r>
              <a:rPr lang="fi-FI" dirty="0" err="1" smtClean="0"/>
              <a:t>You</a:t>
            </a:r>
            <a:r>
              <a:rPr lang="fi-FI" dirty="0" smtClean="0"/>
              <a:t> and </a:t>
            </a:r>
            <a:r>
              <a:rPr lang="fi-FI" dirty="0" err="1" smtClean="0"/>
              <a:t>animals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628" y="2040003"/>
            <a:ext cx="3964467" cy="31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186</Words>
  <Application>Microsoft Office PowerPoint</Application>
  <PresentationFormat>Laajakuva</PresentationFormat>
  <Paragraphs>26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Kiehkura</vt:lpstr>
      <vt:lpstr>What is your name? Who chose the name? Why?</vt:lpstr>
      <vt:lpstr>What is your home village like?</vt:lpstr>
      <vt:lpstr>How many languages do you speak? Which level?</vt:lpstr>
      <vt:lpstr>How and where do you study the best?</vt:lpstr>
      <vt:lpstr>Who is your favourite relative? Why?</vt:lpstr>
      <vt:lpstr>What are you interested in?</vt:lpstr>
      <vt:lpstr>Do you like travelling?</vt:lpstr>
      <vt:lpstr>What is your favourite colour? Why? How does it show?</vt:lpstr>
      <vt:lpstr>    You and animals?</vt:lpstr>
      <vt:lpstr>What kind of food do you like?</vt:lpstr>
      <vt:lpstr>Are you hungry now? Why?</vt:lpstr>
      <vt:lpstr>Do you like garlic?</vt:lpstr>
      <vt:lpstr>What have you done so far today?</vt:lpstr>
      <vt:lpstr>Talk about the Finnish weather!</vt:lpstr>
      <vt:lpstr>What makes you happy?</vt:lpstr>
      <vt:lpstr>What makes you angry?</vt:lpstr>
      <vt:lpstr>What kind of music do you like?</vt:lpstr>
      <vt:lpstr>What are your bad habits?</vt:lpstr>
      <vt:lpstr>What motivates you?</vt:lpstr>
      <vt:lpstr>How do you use the social media?</vt:lpstr>
      <vt:lpstr>What have you made for yourself?</vt:lpstr>
      <vt:lpstr>What are you afraid of?</vt:lpstr>
      <vt:lpstr>What is your favourite place?</vt:lpstr>
      <vt:lpstr>Do you have good manners?</vt:lpstr>
      <vt:lpstr>What will you remember most about 2019?</vt:lpstr>
      <vt:lpstr>How is your future going to be?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name? Who chose the name? Why?</dc:title>
  <dc:creator>Ulla Villa</dc:creator>
  <cp:lastModifiedBy>Tarja Virtanen</cp:lastModifiedBy>
  <cp:revision>15</cp:revision>
  <dcterms:created xsi:type="dcterms:W3CDTF">2015-11-30T05:58:19Z</dcterms:created>
  <dcterms:modified xsi:type="dcterms:W3CDTF">2020-02-18T06:34:26Z</dcterms:modified>
</cp:coreProperties>
</file>