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80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7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5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4527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269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756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8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0828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5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23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Principauté</a:t>
            </a:r>
            <a:r>
              <a:rPr lang="en-US" dirty="0"/>
              <a:t> de </a:t>
            </a:r>
            <a:r>
              <a:rPr lang="en-US" dirty="0" smtClean="0"/>
              <a:t>Monaco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Yleistä</a:t>
            </a:r>
            <a:r>
              <a:rPr lang="en-US" dirty="0" smtClean="0"/>
              <a:t> </a:t>
            </a:r>
            <a:r>
              <a:rPr lang="en-US" dirty="0" err="1" smtClean="0"/>
              <a:t>tietoa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479176"/>
            <a:ext cx="10178322" cy="3988285"/>
          </a:xfrm>
        </p:spPr>
        <p:txBody>
          <a:bodyPr>
            <a:normAutofit/>
          </a:bodyPr>
          <a:lstStyle/>
          <a:p>
            <a:r>
              <a:rPr lang="en-US" dirty="0" smtClean="0"/>
              <a:t>Monaco on mailman </a:t>
            </a:r>
            <a:r>
              <a:rPr lang="en-US" dirty="0" err="1" smtClean="0"/>
              <a:t>toiseksi</a:t>
            </a:r>
            <a:r>
              <a:rPr lang="en-US" dirty="0" smtClean="0"/>
              <a:t> </a:t>
            </a:r>
            <a:r>
              <a:rPr lang="en-US" dirty="0" err="1" smtClean="0"/>
              <a:t>pienin</a:t>
            </a:r>
            <a:r>
              <a:rPr lang="en-US" dirty="0" smtClean="0"/>
              <a:t> </a:t>
            </a:r>
            <a:r>
              <a:rPr lang="en-US" dirty="0" err="1" smtClean="0"/>
              <a:t>itsenäinen</a:t>
            </a:r>
            <a:r>
              <a:rPr lang="en-US" dirty="0" smtClean="0"/>
              <a:t> </a:t>
            </a:r>
            <a:r>
              <a:rPr lang="en-US" dirty="0" err="1" smtClean="0"/>
              <a:t>valtio</a:t>
            </a:r>
            <a:r>
              <a:rPr lang="en-US" dirty="0" smtClean="0"/>
              <a:t> </a:t>
            </a:r>
            <a:r>
              <a:rPr lang="en-US" dirty="0" err="1" smtClean="0"/>
              <a:t>pinta-alaltaan</a:t>
            </a:r>
            <a:r>
              <a:rPr lang="en-US" dirty="0" smtClean="0"/>
              <a:t> </a:t>
            </a:r>
            <a:r>
              <a:rPr lang="en-US" dirty="0" err="1" smtClean="0"/>
              <a:t>heti</a:t>
            </a:r>
            <a:r>
              <a:rPr lang="en-US" dirty="0" smtClean="0"/>
              <a:t> </a:t>
            </a:r>
            <a:r>
              <a:rPr lang="en-US" dirty="0" err="1" smtClean="0"/>
              <a:t>Vatikaanin</a:t>
            </a:r>
            <a:r>
              <a:rPr lang="en-US" dirty="0" smtClean="0"/>
              <a:t> </a:t>
            </a:r>
            <a:r>
              <a:rPr lang="en-US" dirty="0" err="1" smtClean="0"/>
              <a:t>jälkeen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Monacossa</a:t>
            </a:r>
            <a:r>
              <a:rPr lang="en-US" dirty="0" smtClean="0"/>
              <a:t> on 30 500 </a:t>
            </a:r>
            <a:r>
              <a:rPr lang="en-US" dirty="0" err="1" smtClean="0"/>
              <a:t>asukasta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Monacon</a:t>
            </a:r>
            <a:r>
              <a:rPr lang="en-US" dirty="0" smtClean="0"/>
              <a:t> </a:t>
            </a:r>
            <a:r>
              <a:rPr lang="en-US" dirty="0" err="1" smtClean="0"/>
              <a:t>ainoa</a:t>
            </a:r>
            <a:r>
              <a:rPr lang="en-US" dirty="0" smtClean="0"/>
              <a:t> </a:t>
            </a:r>
            <a:r>
              <a:rPr lang="en-US" dirty="0" err="1" smtClean="0"/>
              <a:t>rajanaapuri</a:t>
            </a:r>
            <a:r>
              <a:rPr lang="en-US" dirty="0" smtClean="0"/>
              <a:t> </a:t>
            </a:r>
            <a:r>
              <a:rPr lang="en-US" dirty="0" err="1" smtClean="0"/>
              <a:t>Ranska</a:t>
            </a:r>
            <a:r>
              <a:rPr lang="en-US" dirty="0" smtClean="0"/>
              <a:t> </a:t>
            </a:r>
            <a:r>
              <a:rPr lang="en-US" dirty="0" err="1" smtClean="0"/>
              <a:t>ympäröi</a:t>
            </a:r>
            <a:r>
              <a:rPr lang="en-US" dirty="0" smtClean="0"/>
              <a:t> </a:t>
            </a:r>
            <a:r>
              <a:rPr lang="fi-FI" dirty="0" smtClean="0"/>
              <a:t>maata </a:t>
            </a:r>
            <a:r>
              <a:rPr lang="fi-FI" dirty="0"/>
              <a:t>pohjoisen, lännen ja osittain etelän puolelta. </a:t>
            </a:r>
            <a:r>
              <a:rPr lang="fi-FI" dirty="0" err="1"/>
              <a:t>Kaakkois</a:t>
            </a:r>
            <a:r>
              <a:rPr lang="fi-FI" dirty="0"/>
              <a:t>- ja itäpuolella Monaco rajautuu Välimereen</a:t>
            </a:r>
            <a:r>
              <a:rPr lang="fi-FI" dirty="0" smtClean="0"/>
              <a:t>.</a:t>
            </a:r>
          </a:p>
          <a:p>
            <a:r>
              <a:rPr lang="en-US" dirty="0" err="1" smtClean="0"/>
              <a:t>Monacon</a:t>
            </a:r>
            <a:r>
              <a:rPr lang="en-US" dirty="0" smtClean="0"/>
              <a:t> </a:t>
            </a:r>
            <a:r>
              <a:rPr lang="en-US" dirty="0" err="1" smtClean="0"/>
              <a:t>virallinen</a:t>
            </a:r>
            <a:r>
              <a:rPr lang="en-US" dirty="0" smtClean="0"/>
              <a:t> </a:t>
            </a:r>
            <a:r>
              <a:rPr lang="en-US" dirty="0" err="1" smtClean="0"/>
              <a:t>kieli</a:t>
            </a:r>
            <a:r>
              <a:rPr lang="en-US" dirty="0" smtClean="0"/>
              <a:t> on </a:t>
            </a:r>
            <a:r>
              <a:rPr lang="en-US" dirty="0" err="1"/>
              <a:t>r</a:t>
            </a:r>
            <a:r>
              <a:rPr lang="en-US" dirty="0" err="1" smtClean="0"/>
              <a:t>anska</a:t>
            </a:r>
            <a:r>
              <a:rPr lang="en-US" dirty="0" smtClean="0"/>
              <a:t> ja </a:t>
            </a:r>
            <a:r>
              <a:rPr lang="en-US" dirty="0" err="1" smtClean="0"/>
              <a:t>valuutta</a:t>
            </a:r>
            <a:r>
              <a:rPr lang="en-US" dirty="0" smtClean="0"/>
              <a:t> euro.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12" y="4115040"/>
            <a:ext cx="3537856" cy="2332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91" y="3597101"/>
            <a:ext cx="2381152" cy="2973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74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499951"/>
            <a:ext cx="10178322" cy="1492132"/>
          </a:xfrm>
        </p:spPr>
        <p:txBody>
          <a:bodyPr/>
          <a:lstStyle/>
          <a:p>
            <a:r>
              <a:rPr lang="en-US" dirty="0" err="1" smtClean="0"/>
              <a:t>Nähtävyydet</a:t>
            </a:r>
            <a:endParaRPr lang="en-US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/>
          <a:lstStyle/>
          <a:p>
            <a:r>
              <a:rPr lang="en-US" dirty="0" err="1" smtClean="0"/>
              <a:t>Kuuluisia</a:t>
            </a:r>
            <a:r>
              <a:rPr lang="en-US" dirty="0" smtClean="0"/>
              <a:t> </a:t>
            </a:r>
            <a:r>
              <a:rPr lang="en-US" dirty="0" err="1" smtClean="0"/>
              <a:t>nähtävyyksiä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esim</a:t>
            </a:r>
            <a:r>
              <a:rPr lang="en-US" dirty="0" smtClean="0"/>
              <a:t>.: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Private Collection of Antique Cars of H.S.H. Prince Rainier III, Oceanographic Museum of Monaco, Japanese </a:t>
            </a:r>
            <a:r>
              <a:rPr lang="en-US" dirty="0" smtClean="0"/>
              <a:t>Gardens,</a:t>
            </a:r>
            <a:r>
              <a:rPr lang="fr-FR" dirty="0"/>
              <a:t> Les Jardins Saint Martin et Sainte Barbe, Princess Grace Botanical </a:t>
            </a:r>
            <a:r>
              <a:rPr lang="fr-FR" dirty="0" smtClean="0"/>
              <a:t>Garden.</a:t>
            </a:r>
            <a:endParaRPr lang="en-US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336" t="17947" r="26674" b="5982"/>
          <a:stretch/>
        </p:blipFill>
        <p:spPr>
          <a:xfrm>
            <a:off x="7195300" y="290945"/>
            <a:ext cx="3404708" cy="199505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t="18522" r="25913" b="9053"/>
          <a:stretch/>
        </p:blipFill>
        <p:spPr>
          <a:xfrm>
            <a:off x="1251678" y="3989245"/>
            <a:ext cx="4378413" cy="240641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4"/>
          <a:srcRect l="7968" t="16161" r="33299" b="6518"/>
          <a:stretch/>
        </p:blipFill>
        <p:spPr>
          <a:xfrm>
            <a:off x="7338245" y="3905795"/>
            <a:ext cx="3353203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</a:t>
            </a:r>
            <a:r>
              <a:rPr lang="en-US" dirty="0" err="1" smtClean="0"/>
              <a:t>Carlon</a:t>
            </a:r>
            <a:r>
              <a:rPr lang="en-US" dirty="0" smtClean="0"/>
              <a:t> </a:t>
            </a:r>
            <a:r>
              <a:rPr lang="en-US" dirty="0" err="1" smtClean="0"/>
              <a:t>Kasino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600200"/>
            <a:ext cx="10178322" cy="4279393"/>
          </a:xfrm>
        </p:spPr>
        <p:txBody>
          <a:bodyPr/>
          <a:lstStyle/>
          <a:p>
            <a:r>
              <a:rPr lang="en-US" dirty="0" err="1" smtClean="0"/>
              <a:t>Kasino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vattiin</a:t>
            </a:r>
            <a:r>
              <a:rPr lang="en-US" dirty="0" smtClean="0"/>
              <a:t> 1863.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toimii</a:t>
            </a:r>
            <a:r>
              <a:rPr lang="en-US" dirty="0" smtClean="0"/>
              <a:t>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ravintolana</a:t>
            </a:r>
            <a:r>
              <a:rPr lang="en-US" dirty="0" smtClean="0"/>
              <a:t> ja </a:t>
            </a:r>
            <a:r>
              <a:rPr lang="en-US" dirty="0" err="1" smtClean="0"/>
              <a:t>siellä</a:t>
            </a:r>
            <a:r>
              <a:rPr lang="en-US" dirty="0" smtClean="0"/>
              <a:t> </a:t>
            </a:r>
            <a:r>
              <a:rPr lang="en-US" dirty="0" err="1" smtClean="0"/>
              <a:t>järjestetään</a:t>
            </a:r>
            <a:r>
              <a:rPr lang="en-US" dirty="0" smtClean="0"/>
              <a:t> </a:t>
            </a:r>
            <a:r>
              <a:rPr lang="en-US" dirty="0" err="1" smtClean="0"/>
              <a:t>muitakin</a:t>
            </a:r>
            <a:r>
              <a:rPr lang="en-US" dirty="0" smtClean="0"/>
              <a:t> </a:t>
            </a:r>
            <a:r>
              <a:rPr lang="en-US" dirty="0" err="1" smtClean="0"/>
              <a:t>tapahtumia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Sisäänpääsy</a:t>
            </a:r>
            <a:r>
              <a:rPr lang="en-US" dirty="0" smtClean="0"/>
              <a:t> on 12e ja </a:t>
            </a:r>
            <a:r>
              <a:rPr lang="en-US" dirty="0" err="1" smtClean="0"/>
              <a:t>pelisalin</a:t>
            </a:r>
            <a:r>
              <a:rPr lang="en-US" dirty="0" smtClean="0"/>
              <a:t> </a:t>
            </a:r>
            <a:r>
              <a:rPr lang="en-US" dirty="0" err="1" smtClean="0"/>
              <a:t>sisäänpääsy</a:t>
            </a:r>
            <a:r>
              <a:rPr lang="en-US" dirty="0" smtClean="0"/>
              <a:t> on 10e</a:t>
            </a:r>
          </a:p>
          <a:p>
            <a:r>
              <a:rPr lang="en-US" dirty="0" err="1" smtClean="0"/>
              <a:t>Kävijät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suositelleet</a:t>
            </a:r>
            <a:r>
              <a:rPr lang="en-US" dirty="0" smtClean="0"/>
              <a:t> </a:t>
            </a:r>
            <a:r>
              <a:rPr lang="en-US" dirty="0" err="1" smtClean="0"/>
              <a:t>kohdetta</a:t>
            </a:r>
            <a:r>
              <a:rPr lang="en-US" dirty="0" smtClean="0"/>
              <a:t> vain </a:t>
            </a:r>
            <a:r>
              <a:rPr lang="en-US" dirty="0" err="1" smtClean="0"/>
              <a:t>ihailtavaksi</a:t>
            </a:r>
            <a:r>
              <a:rPr lang="en-US" dirty="0" smtClean="0"/>
              <a:t> ja </a:t>
            </a:r>
            <a:r>
              <a:rPr lang="en-US" dirty="0" err="1" smtClean="0"/>
              <a:t>pelaamisen</a:t>
            </a:r>
            <a:r>
              <a:rPr lang="en-US" dirty="0" smtClean="0"/>
              <a:t> </a:t>
            </a:r>
            <a:r>
              <a:rPr lang="en-US" dirty="0" err="1" smtClean="0"/>
              <a:t>hoitamista</a:t>
            </a:r>
            <a:r>
              <a:rPr lang="en-US" dirty="0" smtClean="0"/>
              <a:t> </a:t>
            </a:r>
            <a:r>
              <a:rPr lang="en-US" dirty="0" err="1" smtClean="0"/>
              <a:t>muualla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4454" t="19553" r="29988" b="5089"/>
          <a:stretch/>
        </p:blipFill>
        <p:spPr>
          <a:xfrm>
            <a:off x="4074433" y="3526689"/>
            <a:ext cx="4532811" cy="29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Kulttuuri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694329"/>
            <a:ext cx="10178322" cy="4185263"/>
          </a:xfrm>
        </p:spPr>
        <p:txBody>
          <a:bodyPr/>
          <a:lstStyle/>
          <a:p>
            <a:r>
              <a:rPr lang="fi-FI" dirty="0" smtClean="0"/>
              <a:t>Monacon ruokakulttuuri on sekoitus ranskalaista ja italialaista keittiötä. </a:t>
            </a:r>
            <a:r>
              <a:rPr lang="fi-FI" dirty="0"/>
              <a:t> </a:t>
            </a:r>
            <a:r>
              <a:rPr lang="fi-FI" dirty="0" smtClean="0"/>
              <a:t>Kalaa ja äyriäisiä käytetään paljon ruoissa. Tyypillisesti aamiainen on pieni, kun taas lounaalla ja päivällisellä on useita ruokalajeja.</a:t>
            </a:r>
          </a:p>
          <a:p>
            <a:r>
              <a:rPr lang="fi-FI" dirty="0" smtClean="0"/>
              <a:t>Monaco on osallistunut Euroviisuihin vuosina 1959–1979 ja 2004–2006 sekä voittanut sen vuonna 1971.</a:t>
            </a:r>
            <a:endParaRPr lang="en-US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14070" t="24003" r="39008" b="13680"/>
          <a:stretch/>
        </p:blipFill>
        <p:spPr>
          <a:xfrm>
            <a:off x="4376798" y="3406409"/>
            <a:ext cx="3938153" cy="29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Mediaa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148</TotalTime>
  <Words>174</Words>
  <Application>Microsoft Office PowerPoint</Application>
  <PresentationFormat>Laajakuva</PresentationFormat>
  <Paragraphs>17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Principauté de Monaco</vt:lpstr>
      <vt:lpstr>Yleistä tietoa</vt:lpstr>
      <vt:lpstr>Nähtävyydet</vt:lpstr>
      <vt:lpstr>Monte Carlon Kasino</vt:lpstr>
      <vt:lpstr>Kulttuuri</vt:lpstr>
    </vt:vector>
  </TitlesOfParts>
  <Company>Iitin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Principauté de Monaco</dc:title>
  <dc:creator>Aada Ojapalo</dc:creator>
  <cp:lastModifiedBy>Tarja Virtanen</cp:lastModifiedBy>
  <cp:revision>12</cp:revision>
  <dcterms:created xsi:type="dcterms:W3CDTF">2019-12-12T09:47:55Z</dcterms:created>
  <dcterms:modified xsi:type="dcterms:W3CDTF">2020-01-23T09:06:20Z</dcterms:modified>
</cp:coreProperties>
</file>