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B4DB2-D6C4-4AFB-A572-9F2553FC709F}" v="2" dt="2020-01-09T08:30:05.960"/>
    <p1510:client id="{9350DE08-4817-76A4-7839-6A10A7530320}" v="561" dt="2019-12-12T10:15:02.794"/>
    <p1510:client id="{CD043001-AFA0-0271-661E-FD2D49F58989}" v="72" dt="2020-01-09T10:11:00.549"/>
    <p1510:client id="{DCD7950B-AD2C-49DD-ACB6-C3C903A099E3}" v="887" dt="2019-12-19T09:59:28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67" y="2590984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tr-TR" sz="8000" dirty="0">
                <a:latin typeface="Algerian"/>
                <a:cs typeface="Arial"/>
              </a:rPr>
              <a:t>Cannes</a:t>
            </a:r>
            <a:r>
              <a:rPr lang="tr-TR" sz="8000" dirty="0">
                <a:cs typeface="Arial"/>
              </a:rPr>
              <a:t>        </a:t>
            </a:r>
            <a:endParaRPr lang="tr-TR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7044" y="1524010"/>
            <a:ext cx="3091564" cy="3875778"/>
          </a:xfrm>
        </p:spPr>
        <p:txBody>
          <a:bodyPr anchor="b">
            <a:normAutofit/>
          </a:bodyPr>
          <a:lstStyle/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96065-78CC-4A24-9A60-035FB83D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>
                <a:latin typeface="Castellar"/>
                <a:cs typeface="Arial"/>
              </a:rPr>
              <a:t>yleistietoa</a:t>
            </a:r>
            <a:endParaRPr lang="en-US" sz="4000" dirty="0" err="1">
              <a:latin typeface="Castellar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16F2A-7998-4E9E-9026-4140841A0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2032" y="1620796"/>
            <a:ext cx="3497638" cy="42853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Cannes on </a:t>
            </a:r>
            <a:r>
              <a:rPr lang="en-US" err="1"/>
              <a:t>kaupunki</a:t>
            </a:r>
            <a:r>
              <a:rPr lang="en-US" dirty="0"/>
              <a:t> </a:t>
            </a:r>
            <a:r>
              <a:rPr lang="en-US" err="1"/>
              <a:t>Ranskan</a:t>
            </a:r>
            <a:r>
              <a:rPr lang="en-US" dirty="0"/>
              <a:t> </a:t>
            </a:r>
            <a:r>
              <a:rPr lang="en-US" err="1"/>
              <a:t>Rivieralla</a:t>
            </a:r>
            <a:r>
              <a:rPr lang="en-US" dirty="0"/>
              <a:t>, Etelä-</a:t>
            </a:r>
            <a:r>
              <a:rPr lang="en-US" err="1"/>
              <a:t>Ranskassa</a:t>
            </a:r>
            <a:r>
              <a:rPr lang="en-US" dirty="0"/>
              <a:t>.</a:t>
            </a:r>
            <a:endParaRPr lang="en-US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Cannes </a:t>
            </a:r>
            <a:r>
              <a:rPr lang="en-US" err="1"/>
              <a:t>est</a:t>
            </a:r>
            <a:r>
              <a:rPr lang="en-US" dirty="0"/>
              <a:t> au </a:t>
            </a:r>
            <a:r>
              <a:rPr lang="en-US" err="1"/>
              <a:t>bord</a:t>
            </a:r>
            <a:r>
              <a:rPr lang="en-US" dirty="0"/>
              <a:t> de la mer</a:t>
            </a:r>
            <a:r>
              <a:rPr lang="en-US" sz="1600" dirty="0"/>
              <a:t>.</a:t>
            </a:r>
            <a:endParaRPr lang="en-US" sz="1600" dirty="0">
              <a:cs typeface="Arial"/>
            </a:endParaRPr>
          </a:p>
        </p:txBody>
      </p:sp>
      <p:pic>
        <p:nvPicPr>
          <p:cNvPr id="5" name="Picture 5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46F247BA-F885-45DE-86F2-A66D5F56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4940" r="-1" b="-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2" name="Rectangle 23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5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27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29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1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13363E-871A-4EDB-A1FD-E732850B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err="1">
                <a:latin typeface="Castellar"/>
              </a:rPr>
              <a:t>Asukkaat</a:t>
            </a:r>
            <a:r>
              <a:rPr lang="en-US" sz="4000" dirty="0">
                <a:latin typeface="Castellar"/>
              </a:rPr>
              <a:t/>
            </a:r>
            <a:br>
              <a:rPr lang="en-US" sz="4000" dirty="0">
                <a:latin typeface="Castellar"/>
              </a:rPr>
            </a:br>
            <a:r>
              <a:rPr lang="en-US" sz="4000" dirty="0">
                <a:latin typeface="Castellar"/>
              </a:rPr>
              <a:t>les habitants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332A1-CD73-494E-AB55-D57BFB6C2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peu</a:t>
            </a:r>
            <a:r>
              <a:rPr lang="en-US" dirty="0"/>
              <a:t> plus de 75 000 (2016)</a:t>
            </a:r>
            <a:endParaRPr lang="en-US">
              <a:cs typeface="Arial"/>
            </a:endParaRPr>
          </a:p>
          <a:p>
            <a:r>
              <a:rPr lang="en-US" dirty="0" err="1"/>
              <a:t>Cannesiin</a:t>
            </a:r>
            <a:r>
              <a:rPr lang="en-US" dirty="0"/>
              <a:t> on </a:t>
            </a:r>
            <a:r>
              <a:rPr lang="en-US" dirty="0" err="1"/>
              <a:t>rakennettu</a:t>
            </a:r>
            <a:r>
              <a:rPr lang="en-US" dirty="0"/>
              <a:t> </a:t>
            </a:r>
            <a:r>
              <a:rPr lang="en-US" dirty="0" err="1"/>
              <a:t>loma-asuntoja</a:t>
            </a:r>
            <a:r>
              <a:rPr lang="en-US" dirty="0"/>
              <a:t> 1830-luvulta </a:t>
            </a:r>
            <a:r>
              <a:rPr lang="en-US" dirty="0" err="1"/>
              <a:t>eteenpäin</a:t>
            </a:r>
            <a:r>
              <a:rPr lang="en-US" dirty="0"/>
              <a:t>.</a:t>
            </a:r>
            <a:endParaRPr lang="en-US" dirty="0">
              <a:cs typeface="Arial" panose="020B0604020202020204"/>
            </a:endParaRPr>
          </a:p>
          <a:p>
            <a:r>
              <a:rPr lang="en-US" err="1">
                <a:cs typeface="Arial" panose="020B0604020202020204"/>
              </a:rPr>
              <a:t>Vähitellen</a:t>
            </a:r>
            <a:r>
              <a:rPr lang="en-US" dirty="0">
                <a:cs typeface="Arial" panose="020B0604020202020204"/>
              </a:rPr>
              <a:t> </a:t>
            </a:r>
            <a:r>
              <a:rPr lang="en-US" err="1">
                <a:cs typeface="Arial" panose="020B0604020202020204"/>
              </a:rPr>
              <a:t>kaupungista</a:t>
            </a:r>
            <a:r>
              <a:rPr lang="en-US" dirty="0">
                <a:cs typeface="Arial" panose="020B0604020202020204"/>
              </a:rPr>
              <a:t> </a:t>
            </a:r>
            <a:r>
              <a:rPr lang="en-US">
                <a:cs typeface="Arial" panose="020B0604020202020204"/>
              </a:rPr>
              <a:t>muodostui lomakaupunki.</a:t>
            </a:r>
            <a:endParaRPr lang="en-US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>
              <a:cs typeface="Arial" panose="020B0604020202020204"/>
            </a:endParaRPr>
          </a:p>
        </p:txBody>
      </p:sp>
      <p:pic>
        <p:nvPicPr>
          <p:cNvPr id="5" name="Picture 5" descr="A harbor filled with boats next to a body of water&#10;&#10;Description generated with high confidence">
            <a:extLst>
              <a:ext uri="{FF2B5EF4-FFF2-40B4-BE49-F238E27FC236}">
                <a16:creationId xmlns:a16="http://schemas.microsoft.com/office/drawing/2014/main" id="{333729DC-0643-493E-8CBB-A9B44492C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6317" r="4403" b="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8" name="Rectangle 35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8E57-CC26-40AA-B2D7-7F5044D5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74" y="376677"/>
            <a:ext cx="3009416" cy="108373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stellar"/>
                <a:cs typeface="Arial"/>
              </a:rPr>
              <a:t>L'histoire</a:t>
            </a:r>
            <a:endParaRPr lang="en-US" sz="3600">
              <a:latin typeface="Castellar"/>
              <a:cs typeface="Arial"/>
            </a:endParaRPr>
          </a:p>
        </p:txBody>
      </p:sp>
      <p:pic>
        <p:nvPicPr>
          <p:cNvPr id="5" name="Picture 5" descr="A view of a city&#10;&#10;Description generated with very high confidence">
            <a:extLst>
              <a:ext uri="{FF2B5EF4-FFF2-40B4-BE49-F238E27FC236}">
                <a16:creationId xmlns:a16="http://schemas.microsoft.com/office/drawing/2014/main" id="{D3998BBE-FFEC-401B-BBB0-4119D91E2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362" y="652282"/>
            <a:ext cx="5446278" cy="40847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D4862-1A23-4BCB-839E-ADCB1E94B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1492" y="1762796"/>
            <a:ext cx="3728284" cy="35653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cs typeface="Arial"/>
              </a:rPr>
              <a:t>Oksybien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heimo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käytti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Cannesin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alueella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olevaa</a:t>
            </a:r>
            <a:r>
              <a:rPr lang="en-US" dirty="0">
                <a:cs typeface="Arial"/>
              </a:rPr>
              <a:t> Le </a:t>
            </a:r>
            <a:r>
              <a:rPr lang="en-US" dirty="0" err="1">
                <a:cs typeface="Arial"/>
              </a:rPr>
              <a:t>Suquet-kukkulaa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tähystyspaikkana</a:t>
            </a:r>
            <a:r>
              <a:rPr lang="en-US" dirty="0">
                <a:cs typeface="Arial"/>
              </a:rPr>
              <a:t> 100-luvulla </a:t>
            </a:r>
            <a:r>
              <a:rPr lang="en-US" dirty="0" err="1">
                <a:cs typeface="Arial"/>
              </a:rPr>
              <a:t>eaa</a:t>
            </a:r>
            <a:r>
              <a:rPr lang="en-US" dirty="0">
                <a:cs typeface="Arial"/>
              </a:rPr>
              <a:t>. </a:t>
            </a:r>
            <a:r>
              <a:rPr lang="en-US" dirty="0" err="1">
                <a:cs typeface="Arial"/>
              </a:rPr>
              <a:t>Tähystystornin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ympärille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kasvoi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pieni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asutus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jonka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nimi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oli</a:t>
            </a:r>
            <a:r>
              <a:rPr lang="en-US" dirty="0">
                <a:cs typeface="Arial"/>
              </a:rPr>
              <a:t> Portus </a:t>
            </a:r>
            <a:r>
              <a:rPr lang="en-US" dirty="0" err="1">
                <a:cs typeface="Arial"/>
              </a:rPr>
              <a:t>Cannis</a:t>
            </a:r>
            <a:r>
              <a:rPr lang="en-US" dirty="0">
                <a:cs typeface="Arial"/>
              </a:rPr>
              <a:t>. </a:t>
            </a:r>
          </a:p>
          <a:p>
            <a:r>
              <a:rPr lang="en-US" err="1">
                <a:cs typeface="Arial"/>
              </a:rPr>
              <a:t>Kaarle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V:n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joukot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hävittivät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Cannesia</a:t>
            </a:r>
            <a:r>
              <a:rPr lang="en-US" dirty="0">
                <a:cs typeface="Arial"/>
              </a:rPr>
              <a:t> 1536, ja </a:t>
            </a:r>
            <a:r>
              <a:rPr lang="en-US" err="1">
                <a:cs typeface="Arial"/>
              </a:rPr>
              <a:t>Kaarle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Savoijilaisen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joukot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vuonna</a:t>
            </a:r>
            <a:r>
              <a:rPr lang="en-US" dirty="0">
                <a:cs typeface="Arial"/>
              </a:rPr>
              <a:t> 1590. 1788-vuoden </a:t>
            </a:r>
            <a:r>
              <a:rPr lang="en-US" err="1">
                <a:cs typeface="Arial"/>
              </a:rPr>
              <a:t>jälkeen</a:t>
            </a:r>
            <a:r>
              <a:rPr lang="en-US" dirty="0">
                <a:cs typeface="Arial"/>
              </a:rPr>
              <a:t> </a:t>
            </a:r>
            <a:r>
              <a:rPr lang="en-US" err="1">
                <a:cs typeface="Arial"/>
              </a:rPr>
              <a:t>kaupunki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alkoi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levittäytyä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rannikolle</a:t>
            </a:r>
            <a:r>
              <a:rPr lang="en-US" dirty="0">
                <a:cs typeface="Arial"/>
              </a:rPr>
              <a:t>. </a:t>
            </a:r>
            <a:r>
              <a:rPr lang="en-US" err="1">
                <a:cs typeface="Arial"/>
              </a:rPr>
              <a:t>Kaupungin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keskus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ei</a:t>
            </a:r>
            <a:r>
              <a:rPr lang="en-US" dirty="0">
                <a:cs typeface="Arial"/>
              </a:rPr>
              <a:t> ole </a:t>
            </a:r>
            <a:r>
              <a:rPr lang="en-US" err="1">
                <a:cs typeface="Arial"/>
              </a:rPr>
              <a:t>enää</a:t>
            </a:r>
            <a:r>
              <a:rPr lang="en-US" dirty="0">
                <a:cs typeface="Arial"/>
              </a:rPr>
              <a:t> Le </a:t>
            </a:r>
            <a:r>
              <a:rPr lang="en-US" err="1">
                <a:cs typeface="Arial"/>
              </a:rPr>
              <a:t>Suquetin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kukkulalla</a:t>
            </a:r>
            <a:r>
              <a:rPr lang="en-US" dirty="0">
                <a:cs typeface="Arial"/>
              </a:rPr>
              <a:t>. </a:t>
            </a:r>
            <a:r>
              <a:rPr lang="en-US" err="1">
                <a:cs typeface="Arial"/>
              </a:rPr>
              <a:t>Myöhemmin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kaupunki</a:t>
            </a:r>
            <a:r>
              <a:rPr lang="en-US" dirty="0">
                <a:cs typeface="Arial"/>
              </a:rPr>
              <a:t> on </a:t>
            </a:r>
            <a:r>
              <a:rPr lang="en-US" err="1">
                <a:cs typeface="Arial"/>
              </a:rPr>
              <a:t>kehittynyt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matkailukohteeksi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festivaaliensa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myötä</a:t>
            </a:r>
            <a:r>
              <a:rPr lang="en-US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63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0EEA-F12A-4852-BB76-72B43B43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36" y="692979"/>
            <a:ext cx="2808134" cy="111248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stellar"/>
                <a:cs typeface="Arial"/>
              </a:rPr>
              <a:t>Ilmasto</a:t>
            </a:r>
            <a:endParaRPr lang="en-US" sz="3600">
              <a:latin typeface="Castellar"/>
              <a:cs typeface="Arial"/>
            </a:endParaRPr>
          </a:p>
        </p:txBody>
      </p:sp>
      <p:pic>
        <p:nvPicPr>
          <p:cNvPr id="5" name="Picture 5" descr="A picture containing outdoor, flying, sun, kite&#10;&#10;Description generated with very high confidence">
            <a:extLst>
              <a:ext uri="{FF2B5EF4-FFF2-40B4-BE49-F238E27FC236}">
                <a16:creationId xmlns:a16="http://schemas.microsoft.com/office/drawing/2014/main" id="{1733A3C1-4001-42D9-8450-D6F0A73DB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154" y="1610805"/>
            <a:ext cx="5446278" cy="36341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B746E-3611-4B7D-950C-1FF31E64A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2237249"/>
            <a:ext cx="2664361" cy="2386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cs typeface="Arial"/>
              </a:rPr>
              <a:t>Cannesissa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keskilämpötila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toukokuussa</a:t>
            </a:r>
            <a:r>
              <a:rPr lang="en-US" sz="2000" dirty="0">
                <a:cs typeface="Arial"/>
              </a:rPr>
              <a:t> on 15.8 </a:t>
            </a:r>
            <a:r>
              <a:rPr lang="en-US" sz="2000" dirty="0" err="1">
                <a:cs typeface="Arial"/>
              </a:rPr>
              <a:t>astetta</a:t>
            </a:r>
            <a:r>
              <a:rPr lang="en-US" sz="2000" dirty="0">
                <a:cs typeface="Arial"/>
              </a:rPr>
              <a:t>, ja </a:t>
            </a:r>
            <a:r>
              <a:rPr lang="en-US" sz="2000" dirty="0" err="1">
                <a:cs typeface="Arial"/>
              </a:rPr>
              <a:t>lämpötila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voi</a:t>
            </a:r>
            <a:r>
              <a:rPr lang="en-US" sz="2000" dirty="0">
                <a:cs typeface="Arial"/>
              </a:rPr>
              <a:t> olla </a:t>
            </a:r>
            <a:r>
              <a:rPr lang="en-US" sz="2000" dirty="0" err="1">
                <a:cs typeface="Arial"/>
              </a:rPr>
              <a:t>jopa</a:t>
            </a:r>
            <a:r>
              <a:rPr lang="en-US" sz="2000" dirty="0">
                <a:cs typeface="Arial"/>
              </a:rPr>
              <a:t> 20.2 </a:t>
            </a:r>
            <a:r>
              <a:rPr lang="en-US" sz="2000" dirty="0" err="1">
                <a:cs typeface="Arial"/>
              </a:rPr>
              <a:t>astetta</a:t>
            </a:r>
            <a:r>
              <a:rPr lang="en-US" sz="2000" dirty="0">
                <a:cs typeface="Arial"/>
              </a:rPr>
              <a:t>.</a:t>
            </a:r>
          </a:p>
          <a:p>
            <a:r>
              <a:rPr lang="en-US" sz="2000" dirty="0" err="1">
                <a:cs typeface="Arial"/>
              </a:rPr>
              <a:t>Siellä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sataa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jonkin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verran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ympäri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vuoden</a:t>
            </a:r>
            <a:r>
              <a:rPr lang="en-US" sz="2000" dirty="0">
                <a:cs typeface="Arial"/>
              </a:rPr>
              <a:t>. </a:t>
            </a:r>
            <a:r>
              <a:rPr lang="en-US" sz="2000" dirty="0" err="1">
                <a:cs typeface="Arial"/>
              </a:rPr>
              <a:t>Heinäkuussa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sataa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vähiten</a:t>
            </a:r>
            <a:r>
              <a:rPr lang="en-US" sz="2000" dirty="0">
                <a:cs typeface="Arial"/>
              </a:rPr>
              <a:t>.</a:t>
            </a:r>
            <a:r>
              <a:rPr lang="en-US" sz="1800" dirty="0">
                <a:cs typeface="Arial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0316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79306-4C43-43B0-8D59-EB072A10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latin typeface="Castellar"/>
              </a:rPr>
              <a:t>Nähtävyydet</a:t>
            </a:r>
            <a:endParaRPr lang="en-US" sz="3600">
              <a:latin typeface="Castellar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CBD41-49C7-4334-9C18-AF1D7D592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Cannesin</a:t>
            </a:r>
            <a:r>
              <a:rPr lang="en-US" sz="1800" dirty="0"/>
              <a:t> </a:t>
            </a:r>
            <a:r>
              <a:rPr lang="en-US" sz="1800" dirty="0" err="1"/>
              <a:t>elokuvafestivaali</a:t>
            </a:r>
            <a:r>
              <a:rPr lang="en-US" sz="1800" dirty="0"/>
              <a:t> on </a:t>
            </a:r>
            <a:r>
              <a:rPr lang="en-US" sz="1800" dirty="0" err="1"/>
              <a:t>järjestetty</a:t>
            </a:r>
            <a:r>
              <a:rPr lang="en-US" sz="1800" dirty="0"/>
              <a:t> </a:t>
            </a:r>
            <a:r>
              <a:rPr lang="en-US" sz="1800" dirty="0" err="1"/>
              <a:t>vuodesta</a:t>
            </a:r>
            <a:r>
              <a:rPr lang="en-US" sz="1800" dirty="0"/>
              <a:t> 1946 </a:t>
            </a:r>
            <a:r>
              <a:rPr lang="en-US" sz="1800" dirty="0" err="1"/>
              <a:t>asti</a:t>
            </a:r>
            <a:r>
              <a:rPr lang="en-US" sz="1800" dirty="0"/>
              <a:t>.</a:t>
            </a:r>
            <a:endParaRPr lang="en-US" sz="1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Le </a:t>
            </a:r>
            <a:r>
              <a:rPr lang="en-US" sz="1800" dirty="0" err="1"/>
              <a:t>Suquet</a:t>
            </a:r>
            <a:r>
              <a:rPr lang="en-US" sz="1800" dirty="0"/>
              <a:t> on </a:t>
            </a:r>
            <a:r>
              <a:rPr lang="en-US" sz="1800" dirty="0" err="1"/>
              <a:t>Cannesin</a:t>
            </a:r>
            <a:r>
              <a:rPr lang="en-US" sz="1800" dirty="0"/>
              <a:t> </a:t>
            </a:r>
            <a:r>
              <a:rPr lang="en-US" sz="1800" dirty="0" err="1"/>
              <a:t>vanhakaupunki</a:t>
            </a:r>
            <a:r>
              <a:rPr lang="en-US" sz="1800" dirty="0"/>
              <a:t>, </a:t>
            </a:r>
            <a:r>
              <a:rPr lang="en-US" sz="1800" dirty="0" err="1"/>
              <a:t>joka</a:t>
            </a:r>
            <a:r>
              <a:rPr lang="en-US" sz="1800" dirty="0"/>
              <a:t> </a:t>
            </a:r>
            <a:r>
              <a:rPr lang="en-US" sz="1800" dirty="0" err="1"/>
              <a:t>sijaitsee</a:t>
            </a:r>
            <a:r>
              <a:rPr lang="en-US" sz="1800" dirty="0"/>
              <a:t> </a:t>
            </a:r>
            <a:r>
              <a:rPr lang="en-US" sz="1800" dirty="0" err="1"/>
              <a:t>kukkulalla</a:t>
            </a:r>
            <a:r>
              <a:rPr lang="en-US" sz="1800" dirty="0"/>
              <a:t>.</a:t>
            </a:r>
            <a:endParaRPr lang="en-US" sz="1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Château de la </a:t>
            </a:r>
            <a:r>
              <a:rPr lang="en-US" sz="1800" err="1"/>
              <a:t>Castre</a:t>
            </a:r>
            <a:r>
              <a:rPr lang="en-US" sz="1800" dirty="0"/>
              <a:t> on </a:t>
            </a:r>
            <a:r>
              <a:rPr lang="en-US" sz="1800" err="1"/>
              <a:t>linna</a:t>
            </a:r>
            <a:r>
              <a:rPr lang="en-US" sz="1800" dirty="0"/>
              <a:t>, </a:t>
            </a:r>
            <a:r>
              <a:rPr lang="en-US" sz="1800" err="1"/>
              <a:t>jossa</a:t>
            </a:r>
            <a:r>
              <a:rPr lang="en-US" sz="1800" dirty="0"/>
              <a:t> on </a:t>
            </a:r>
            <a:r>
              <a:rPr lang="en-US" sz="1800" err="1"/>
              <a:t>nykyään</a:t>
            </a:r>
            <a:r>
              <a:rPr lang="en-US" sz="1800" dirty="0"/>
              <a:t> </a:t>
            </a:r>
            <a:r>
              <a:rPr lang="en-US" sz="1800" err="1"/>
              <a:t>museo</a:t>
            </a:r>
            <a:r>
              <a:rPr lang="en-US" sz="1800" dirty="0"/>
              <a:t>.</a:t>
            </a:r>
            <a:endParaRPr lang="en-US" sz="1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err="1"/>
              <a:t>Cannesissa</a:t>
            </a:r>
            <a:r>
              <a:rPr lang="en-US" sz="1800" dirty="0"/>
              <a:t> on </a:t>
            </a:r>
            <a:r>
              <a:rPr lang="en-US" sz="1800" err="1"/>
              <a:t>rantoja</a:t>
            </a:r>
            <a:r>
              <a:rPr lang="en-US" sz="1800" dirty="0"/>
              <a:t>.</a:t>
            </a:r>
            <a:endParaRPr lang="en-US" sz="1800" dirty="0">
              <a:cs typeface="Arial"/>
            </a:endParaRPr>
          </a:p>
        </p:txBody>
      </p:sp>
      <p:pic>
        <p:nvPicPr>
          <p:cNvPr id="5" name="Picture 5" descr="A group of people on a beach&#10;&#10;Description generated with very high confidence">
            <a:extLst>
              <a:ext uri="{FF2B5EF4-FFF2-40B4-BE49-F238E27FC236}">
                <a16:creationId xmlns:a16="http://schemas.microsoft.com/office/drawing/2014/main" id="{5010BFEA-8AF1-4375-AAFE-809677D6C1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6661" r="5" b="5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A809-107C-4762-A7BF-BBCF83A33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695" y="352244"/>
            <a:ext cx="6208179" cy="5345313"/>
          </a:xfrm>
        </p:spPr>
        <p:txBody>
          <a:bodyPr/>
          <a:lstStyle/>
          <a:p>
            <a:r>
              <a:rPr lang="en-US" dirty="0" err="1">
                <a:latin typeface="Castellar"/>
              </a:rPr>
              <a:t>Tekijät</a:t>
            </a:r>
            <a:r>
              <a:rPr lang="en-US" dirty="0">
                <a:latin typeface="Castellar"/>
              </a:rPr>
              <a:t>   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26DFE-DE69-444C-98F3-67D33CC6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4010" y="2268786"/>
            <a:ext cx="6205864" cy="2080363"/>
          </a:xfrm>
        </p:spPr>
        <p:txBody>
          <a:bodyPr/>
          <a:lstStyle/>
          <a:p>
            <a:r>
              <a:rPr lang="en-US" sz="2000" dirty="0" err="1">
                <a:latin typeface="Castellar"/>
              </a:rPr>
              <a:t>Miia</a:t>
            </a:r>
            <a:r>
              <a:rPr lang="en-US" sz="2000" dirty="0">
                <a:latin typeface="Castellar"/>
              </a:rPr>
              <a:t>, Ella-</a:t>
            </a:r>
            <a:r>
              <a:rPr lang="en-US" sz="2000" dirty="0" err="1">
                <a:latin typeface="Castellar"/>
              </a:rPr>
              <a:t>noora</a:t>
            </a:r>
            <a:r>
              <a:rPr lang="en-US" sz="2000" dirty="0">
                <a:latin typeface="Castellar"/>
              </a:rPr>
              <a:t> ja saga 9b</a:t>
            </a:r>
          </a:p>
        </p:txBody>
      </p:sp>
    </p:spTree>
    <p:extLst>
      <p:ext uri="{BB962C8B-B14F-4D97-AF65-F5344CB8AC3E}">
        <p14:creationId xmlns:p14="http://schemas.microsoft.com/office/powerpoint/2010/main" val="1238396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125</Words>
  <Application>Microsoft Office PowerPoint</Application>
  <PresentationFormat>Laajakuva</PresentationFormat>
  <Paragraphs>24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Algerian</vt:lpstr>
      <vt:lpstr>Arial</vt:lpstr>
      <vt:lpstr>Castellar</vt:lpstr>
      <vt:lpstr>MS Shell Dlg 2</vt:lpstr>
      <vt:lpstr>Wingdings</vt:lpstr>
      <vt:lpstr>Wingdings 3</vt:lpstr>
      <vt:lpstr>Madison</vt:lpstr>
      <vt:lpstr>Cannes        </vt:lpstr>
      <vt:lpstr>yleistietoa</vt:lpstr>
      <vt:lpstr>Asukkaat les habitants</vt:lpstr>
      <vt:lpstr>L'histoire</vt:lpstr>
      <vt:lpstr>Ilmasto</vt:lpstr>
      <vt:lpstr>Nähtävyydet</vt:lpstr>
      <vt:lpstr>Tekijät  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</dc:title>
  <dc:creator>Tarja Virtanen</dc:creator>
  <cp:lastModifiedBy>Tarja Virtanen</cp:lastModifiedBy>
  <cp:revision>379</cp:revision>
  <dcterms:created xsi:type="dcterms:W3CDTF">2019-12-12T09:51:40Z</dcterms:created>
  <dcterms:modified xsi:type="dcterms:W3CDTF">2020-01-15T18:37:36Z</dcterms:modified>
</cp:coreProperties>
</file>