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dirty="0" err="1" smtClean="0"/>
              <a:t>What</a:t>
            </a:r>
            <a:r>
              <a:rPr lang="fi-FI" dirty="0" smtClean="0"/>
              <a:t> is </a:t>
            </a:r>
            <a:r>
              <a:rPr lang="fi-FI" dirty="0" err="1" smtClean="0"/>
              <a:t>your</a:t>
            </a:r>
            <a:r>
              <a:rPr lang="fi-FI" dirty="0" smtClean="0"/>
              <a:t> </a:t>
            </a:r>
            <a:r>
              <a:rPr lang="fi-FI" dirty="0" err="1" smtClean="0"/>
              <a:t>name</a:t>
            </a:r>
            <a:r>
              <a:rPr lang="fi-FI" dirty="0" smtClean="0"/>
              <a:t>? </a:t>
            </a:r>
            <a:r>
              <a:rPr lang="fi-FI" dirty="0" err="1" smtClean="0"/>
              <a:t>Who</a:t>
            </a:r>
            <a:r>
              <a:rPr lang="fi-FI" dirty="0" smtClean="0"/>
              <a:t> </a:t>
            </a:r>
            <a:r>
              <a:rPr lang="fi-FI" dirty="0" err="1" smtClean="0"/>
              <a:t>chose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name</a:t>
            </a:r>
            <a:r>
              <a:rPr lang="fi-FI" dirty="0" smtClean="0"/>
              <a:t>? </a:t>
            </a:r>
            <a:r>
              <a:rPr lang="fi-FI" dirty="0" err="1" smtClean="0"/>
              <a:t>Why</a:t>
            </a:r>
            <a:r>
              <a:rPr lang="fi-FI" dirty="0" smtClean="0"/>
              <a:t>?</a:t>
            </a:r>
            <a:endParaRPr lang="fi-FI" dirty="0"/>
          </a:p>
        </p:txBody>
      </p:sp>
      <p:pic>
        <p:nvPicPr>
          <p:cNvPr id="1026" name="Picture 2" descr="Kuvahaun tulos haulle bab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892" y="665018"/>
            <a:ext cx="3626426" cy="237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13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What</a:t>
            </a:r>
            <a:r>
              <a:rPr lang="fi-FI" dirty="0" smtClean="0"/>
              <a:t> </a:t>
            </a:r>
            <a:r>
              <a:rPr lang="fi-FI" dirty="0" err="1" smtClean="0"/>
              <a:t>kind</a:t>
            </a:r>
            <a:r>
              <a:rPr lang="fi-FI" dirty="0" smtClean="0"/>
              <a:t> of food </a:t>
            </a:r>
            <a:r>
              <a:rPr lang="fi-FI" dirty="0" err="1" smtClean="0"/>
              <a:t>do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like</a:t>
            </a:r>
            <a:r>
              <a:rPr lang="fi-FI" dirty="0" smtClean="0"/>
              <a:t>?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9851" y="2207054"/>
            <a:ext cx="4233103" cy="285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46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hungry</a:t>
            </a:r>
            <a:r>
              <a:rPr lang="fi-FI" dirty="0" smtClean="0"/>
              <a:t> </a:t>
            </a:r>
            <a:r>
              <a:rPr lang="fi-FI" dirty="0" err="1" smtClean="0"/>
              <a:t>now</a:t>
            </a:r>
            <a:r>
              <a:rPr lang="fi-FI" dirty="0" smtClean="0"/>
              <a:t>? </a:t>
            </a:r>
            <a:r>
              <a:rPr lang="fi-FI" dirty="0" err="1" smtClean="0"/>
              <a:t>Why</a:t>
            </a:r>
            <a:r>
              <a:rPr lang="fi-FI" dirty="0" smtClean="0"/>
              <a:t>?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2068" y="2401597"/>
            <a:ext cx="3527156" cy="296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56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Do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like</a:t>
            </a:r>
            <a:r>
              <a:rPr lang="fi-FI" dirty="0" smtClean="0"/>
              <a:t> </a:t>
            </a:r>
            <a:r>
              <a:rPr lang="fi-FI" dirty="0" err="1" smtClean="0"/>
              <a:t>garlic</a:t>
            </a:r>
            <a:r>
              <a:rPr lang="fi-FI" dirty="0" smtClean="0"/>
              <a:t>?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4761" y="2423161"/>
            <a:ext cx="3581400" cy="225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80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What</a:t>
            </a:r>
            <a:r>
              <a:rPr lang="fi-FI" dirty="0" smtClean="0"/>
              <a:t> </a:t>
            </a:r>
            <a:r>
              <a:rPr lang="fi-FI" dirty="0" err="1" smtClean="0"/>
              <a:t>have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done</a:t>
            </a:r>
            <a:r>
              <a:rPr lang="fi-FI" dirty="0" smtClean="0"/>
              <a:t> </a:t>
            </a:r>
            <a:r>
              <a:rPr lang="fi-FI" dirty="0" err="1" smtClean="0"/>
              <a:t>so</a:t>
            </a:r>
            <a:r>
              <a:rPr lang="fi-FI" dirty="0" smtClean="0"/>
              <a:t> </a:t>
            </a:r>
            <a:r>
              <a:rPr lang="fi-FI" dirty="0" err="1" smtClean="0"/>
              <a:t>far</a:t>
            </a:r>
            <a:r>
              <a:rPr lang="fi-FI" dirty="0" smtClean="0"/>
              <a:t> </a:t>
            </a:r>
            <a:r>
              <a:rPr lang="fi-FI" dirty="0" err="1" smtClean="0"/>
              <a:t>today</a:t>
            </a:r>
            <a:r>
              <a:rPr lang="fi-FI" dirty="0" smtClean="0"/>
              <a:t>?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56760" y="2667000"/>
            <a:ext cx="30480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16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Talk</a:t>
            </a:r>
            <a:r>
              <a:rPr lang="fi-FI" dirty="0" smtClean="0"/>
              <a:t> </a:t>
            </a:r>
            <a:r>
              <a:rPr lang="fi-FI" dirty="0" err="1" smtClean="0"/>
              <a:t>about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Finnish</a:t>
            </a:r>
            <a:r>
              <a:rPr lang="fi-FI" dirty="0" smtClean="0"/>
              <a:t> </a:t>
            </a:r>
            <a:r>
              <a:rPr lang="fi-FI" dirty="0" err="1" smtClean="0"/>
              <a:t>weather</a:t>
            </a:r>
            <a:r>
              <a:rPr lang="fi-FI" dirty="0" smtClean="0"/>
              <a:t>!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1025" y="2572719"/>
            <a:ext cx="3872892" cy="2164380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4147" y="2540763"/>
            <a:ext cx="3342775" cy="219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What</a:t>
            </a:r>
            <a:r>
              <a:rPr lang="fi-FI" dirty="0" smtClean="0"/>
              <a:t> </a:t>
            </a:r>
            <a:r>
              <a:rPr lang="fi-FI" dirty="0" err="1" smtClean="0"/>
              <a:t>makes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happy</a:t>
            </a:r>
            <a:r>
              <a:rPr lang="fi-FI" dirty="0" smtClean="0"/>
              <a:t>?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58030" y="270732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55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What</a:t>
            </a:r>
            <a:r>
              <a:rPr lang="fi-FI" dirty="0" smtClean="0"/>
              <a:t> </a:t>
            </a:r>
            <a:r>
              <a:rPr lang="fi-FI" dirty="0" err="1" smtClean="0"/>
              <a:t>makes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angry</a:t>
            </a:r>
            <a:r>
              <a:rPr lang="fi-FI" dirty="0" smtClean="0"/>
              <a:t>?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2102" y="1965077"/>
            <a:ext cx="3476271" cy="303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1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What</a:t>
            </a:r>
            <a:r>
              <a:rPr lang="fi-FI" dirty="0" smtClean="0"/>
              <a:t> </a:t>
            </a:r>
            <a:r>
              <a:rPr lang="fi-FI" dirty="0" err="1" smtClean="0"/>
              <a:t>kind</a:t>
            </a:r>
            <a:r>
              <a:rPr lang="fi-FI" dirty="0" smtClean="0"/>
              <a:t> of music </a:t>
            </a:r>
            <a:r>
              <a:rPr lang="fi-FI" dirty="0" err="1" smtClean="0"/>
              <a:t>do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like</a:t>
            </a:r>
            <a:r>
              <a:rPr lang="fi-FI" dirty="0" smtClean="0"/>
              <a:t>?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8015" y="2311364"/>
            <a:ext cx="2716282" cy="271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37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What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your</a:t>
            </a:r>
            <a:r>
              <a:rPr lang="fi-FI" dirty="0" smtClean="0"/>
              <a:t> </a:t>
            </a:r>
            <a:r>
              <a:rPr lang="fi-FI" dirty="0" err="1" smtClean="0"/>
              <a:t>bad</a:t>
            </a:r>
            <a:r>
              <a:rPr lang="fi-FI" dirty="0" smtClean="0"/>
              <a:t> </a:t>
            </a:r>
            <a:r>
              <a:rPr lang="fi-FI" dirty="0" err="1" smtClean="0"/>
              <a:t>habits</a:t>
            </a:r>
            <a:r>
              <a:rPr lang="fi-FI" dirty="0" smtClean="0"/>
              <a:t>?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9112" y="2225915"/>
            <a:ext cx="3956975" cy="279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49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What</a:t>
            </a:r>
            <a:r>
              <a:rPr lang="fi-FI" dirty="0" smtClean="0"/>
              <a:t> </a:t>
            </a:r>
            <a:r>
              <a:rPr lang="fi-FI" dirty="0" err="1" smtClean="0"/>
              <a:t>motivates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?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8161" y="2164081"/>
            <a:ext cx="2514600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04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What</a:t>
            </a:r>
            <a:r>
              <a:rPr lang="fi-FI" dirty="0" smtClean="0"/>
              <a:t> is </a:t>
            </a:r>
            <a:r>
              <a:rPr lang="fi-FI" dirty="0" err="1" smtClean="0"/>
              <a:t>your</a:t>
            </a:r>
            <a:r>
              <a:rPr lang="fi-FI" dirty="0" smtClean="0"/>
              <a:t> home </a:t>
            </a:r>
            <a:r>
              <a:rPr lang="fi-FI" dirty="0" err="1" smtClean="0"/>
              <a:t>village</a:t>
            </a:r>
            <a:r>
              <a:rPr lang="fi-FI" dirty="0" smtClean="0"/>
              <a:t> </a:t>
            </a:r>
            <a:r>
              <a:rPr lang="fi-FI" dirty="0" err="1" smtClean="0"/>
              <a:t>like</a:t>
            </a:r>
            <a:r>
              <a:rPr lang="fi-FI" dirty="0" smtClean="0"/>
              <a:t>?</a:t>
            </a:r>
            <a:endParaRPr lang="fi-FI" dirty="0"/>
          </a:p>
        </p:txBody>
      </p:sp>
      <p:pic>
        <p:nvPicPr>
          <p:cNvPr id="4" name="Picture 2" descr="Kuvahaun tulos haulle vill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517" y="2421083"/>
            <a:ext cx="4530437" cy="307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15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How </a:t>
            </a:r>
            <a:r>
              <a:rPr lang="fi-FI" dirty="0" err="1" smtClean="0"/>
              <a:t>do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use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social</a:t>
            </a:r>
            <a:r>
              <a:rPr lang="fi-FI" dirty="0" smtClean="0"/>
              <a:t> media?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4094" y="2263342"/>
            <a:ext cx="4003472" cy="296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What</a:t>
            </a:r>
            <a:r>
              <a:rPr lang="fi-FI" dirty="0" smtClean="0"/>
              <a:t> </a:t>
            </a:r>
            <a:r>
              <a:rPr lang="fi-FI" dirty="0" err="1" smtClean="0"/>
              <a:t>have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made for </a:t>
            </a:r>
            <a:r>
              <a:rPr lang="fi-FI" dirty="0" err="1" smtClean="0"/>
              <a:t>yourself</a:t>
            </a:r>
            <a:r>
              <a:rPr lang="fi-FI" dirty="0" smtClean="0"/>
              <a:t>?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2259" y="2289472"/>
            <a:ext cx="2864226" cy="286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9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What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afraid</a:t>
            </a:r>
            <a:r>
              <a:rPr lang="fi-FI" dirty="0" smtClean="0"/>
              <a:t> of?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7050" y="1905000"/>
            <a:ext cx="2725486" cy="346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85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What</a:t>
            </a:r>
            <a:r>
              <a:rPr lang="fi-FI" dirty="0" smtClean="0"/>
              <a:t> is </a:t>
            </a:r>
            <a:r>
              <a:rPr lang="fi-FI" dirty="0" err="1" smtClean="0"/>
              <a:t>your</a:t>
            </a:r>
            <a:r>
              <a:rPr lang="fi-FI" dirty="0" smtClean="0"/>
              <a:t> </a:t>
            </a:r>
            <a:r>
              <a:rPr lang="fi-FI" dirty="0" err="1" smtClean="0"/>
              <a:t>favourite</a:t>
            </a:r>
            <a:r>
              <a:rPr lang="fi-FI" dirty="0" smtClean="0"/>
              <a:t> </a:t>
            </a:r>
            <a:r>
              <a:rPr lang="fi-FI" dirty="0" err="1" smtClean="0"/>
              <a:t>place</a:t>
            </a:r>
            <a:r>
              <a:rPr lang="fi-FI" dirty="0" smtClean="0"/>
              <a:t>?</a:t>
            </a:r>
            <a:endParaRPr lang="fi-FI" dirty="0"/>
          </a:p>
        </p:txBody>
      </p:sp>
      <p:pic>
        <p:nvPicPr>
          <p:cNvPr id="3074" name="Picture 2" descr="Kuvahaun tulos haulle coin préfére chie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109" y="1989796"/>
            <a:ext cx="4994076" cy="371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14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Do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have</a:t>
            </a:r>
            <a:r>
              <a:rPr lang="fi-FI" dirty="0" smtClean="0"/>
              <a:t> </a:t>
            </a:r>
            <a:r>
              <a:rPr lang="fi-FI" dirty="0" err="1" smtClean="0"/>
              <a:t>good</a:t>
            </a:r>
            <a:r>
              <a:rPr lang="fi-FI" dirty="0" smtClean="0"/>
              <a:t> </a:t>
            </a:r>
            <a:r>
              <a:rPr lang="fi-FI" dirty="0" err="1" smtClean="0"/>
              <a:t>manners</a:t>
            </a:r>
            <a:r>
              <a:rPr lang="fi-FI" dirty="0" smtClean="0"/>
              <a:t>?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39894" y="2551108"/>
            <a:ext cx="3780000" cy="245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17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85871" y="724849"/>
            <a:ext cx="7087595" cy="1280890"/>
          </a:xfrm>
        </p:spPr>
        <p:txBody>
          <a:bodyPr/>
          <a:lstStyle/>
          <a:p>
            <a:r>
              <a:rPr lang="fi-FI" dirty="0" err="1" smtClean="0"/>
              <a:t>What</a:t>
            </a:r>
            <a:r>
              <a:rPr lang="fi-FI" dirty="0" smtClean="0"/>
              <a:t> </a:t>
            </a:r>
            <a:r>
              <a:rPr lang="fi-FI" dirty="0" err="1" smtClean="0"/>
              <a:t>will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remember</a:t>
            </a:r>
            <a:r>
              <a:rPr lang="fi-FI" dirty="0" smtClean="0"/>
              <a:t> </a:t>
            </a:r>
            <a:r>
              <a:rPr lang="fi-FI" dirty="0" err="1" smtClean="0"/>
              <a:t>most</a:t>
            </a:r>
            <a:r>
              <a:rPr lang="fi-FI" dirty="0" smtClean="0"/>
              <a:t> </a:t>
            </a:r>
            <a:r>
              <a:rPr lang="fi-FI" dirty="0" err="1" smtClean="0"/>
              <a:t>about</a:t>
            </a:r>
            <a:r>
              <a:rPr lang="fi-FI" dirty="0" smtClean="0"/>
              <a:t> 2017?</a:t>
            </a:r>
            <a:endParaRPr lang="fi-FI" dirty="0"/>
          </a:p>
        </p:txBody>
      </p:sp>
      <p:pic>
        <p:nvPicPr>
          <p:cNvPr id="5122" name="Picture 2" descr="Kuvahaun tulos haulle diar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904" y="2606298"/>
            <a:ext cx="5037666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1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How is </a:t>
            </a:r>
            <a:r>
              <a:rPr lang="fi-FI" dirty="0" err="1" smtClean="0"/>
              <a:t>your</a:t>
            </a:r>
            <a:r>
              <a:rPr lang="fi-FI" dirty="0" smtClean="0"/>
              <a:t> </a:t>
            </a:r>
            <a:r>
              <a:rPr lang="fi-FI" dirty="0" err="1" smtClean="0"/>
              <a:t>future</a:t>
            </a:r>
            <a:r>
              <a:rPr lang="fi-FI" dirty="0" smtClean="0"/>
              <a:t> </a:t>
            </a:r>
            <a:r>
              <a:rPr lang="fi-FI" dirty="0" err="1" smtClean="0"/>
              <a:t>going</a:t>
            </a:r>
            <a:r>
              <a:rPr lang="fi-FI" dirty="0" smtClean="0"/>
              <a:t> to </a:t>
            </a:r>
            <a:r>
              <a:rPr lang="fi-FI" dirty="0" err="1" smtClean="0"/>
              <a:t>be</a:t>
            </a:r>
            <a:r>
              <a:rPr lang="fi-FI" dirty="0" smtClean="0"/>
              <a:t>?</a:t>
            </a:r>
            <a:endParaRPr lang="fi-FI" dirty="0"/>
          </a:p>
        </p:txBody>
      </p:sp>
      <p:pic>
        <p:nvPicPr>
          <p:cNvPr id="4100" name="Picture 4" descr="Kuvahaun tulos haulle futur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516" y="2156848"/>
            <a:ext cx="6997438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67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Kuvahaun tulos haulle speaking languages"/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i-FI" dirty="0" smtClean="0"/>
              <a:t>How </a:t>
            </a:r>
            <a:r>
              <a:rPr lang="fi-FI" dirty="0" err="1" smtClean="0"/>
              <a:t>many</a:t>
            </a:r>
            <a:r>
              <a:rPr lang="fi-FI" dirty="0" smtClean="0"/>
              <a:t> </a:t>
            </a:r>
            <a:r>
              <a:rPr lang="fi-FI" dirty="0" err="1" smtClean="0"/>
              <a:t>languages</a:t>
            </a:r>
            <a:r>
              <a:rPr lang="fi-FI" dirty="0" smtClean="0"/>
              <a:t> </a:t>
            </a:r>
            <a:r>
              <a:rPr lang="fi-FI" dirty="0" err="1" smtClean="0"/>
              <a:t>do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speak</a:t>
            </a:r>
            <a:r>
              <a:rPr lang="fi-FI" dirty="0" smtClean="0"/>
              <a:t>? </a:t>
            </a:r>
            <a:r>
              <a:rPr lang="fi-FI" dirty="0" err="1" smtClean="0"/>
              <a:t>Which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r>
              <a:rPr lang="fi-FI" dirty="0" smtClean="0"/>
              <a:t>?</a:t>
            </a:r>
            <a:endParaRPr lang="fi-FI" dirty="0"/>
          </a:p>
        </p:txBody>
      </p:sp>
      <p:pic>
        <p:nvPicPr>
          <p:cNvPr id="1026" name="Picture 2" descr="Kuvahaun tulos haulle langues étrangèr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557" y="2164980"/>
            <a:ext cx="5120011" cy="408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91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03990" y="837842"/>
            <a:ext cx="8911687" cy="1280890"/>
          </a:xfrm>
        </p:spPr>
        <p:txBody>
          <a:bodyPr/>
          <a:lstStyle/>
          <a:p>
            <a:r>
              <a:rPr lang="fi-FI" dirty="0" smtClean="0"/>
              <a:t>How and </a:t>
            </a:r>
            <a:r>
              <a:rPr lang="fi-FI" dirty="0" err="1" smtClean="0"/>
              <a:t>where</a:t>
            </a:r>
            <a:r>
              <a:rPr lang="fi-FI" dirty="0" smtClean="0"/>
              <a:t> </a:t>
            </a:r>
            <a:r>
              <a:rPr lang="fi-FI" dirty="0" err="1" smtClean="0"/>
              <a:t>do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study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best</a:t>
            </a:r>
            <a:r>
              <a:rPr lang="fi-FI" dirty="0" smtClean="0"/>
              <a:t>?</a:t>
            </a:r>
            <a:endParaRPr lang="fi-FI" dirty="0"/>
          </a:p>
        </p:txBody>
      </p:sp>
      <p:pic>
        <p:nvPicPr>
          <p:cNvPr id="4" name="Picture 2" descr="Kuvahaun tulos haulle étudi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824" y="2118732"/>
            <a:ext cx="4899106" cy="334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21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Who</a:t>
            </a:r>
            <a:r>
              <a:rPr lang="fi-FI" dirty="0" smtClean="0"/>
              <a:t> is </a:t>
            </a:r>
            <a:r>
              <a:rPr lang="fi-FI" dirty="0" err="1" smtClean="0"/>
              <a:t>your</a:t>
            </a:r>
            <a:r>
              <a:rPr lang="fi-FI" dirty="0" smtClean="0"/>
              <a:t> </a:t>
            </a:r>
            <a:r>
              <a:rPr lang="fi-FI" dirty="0" err="1" smtClean="0"/>
              <a:t>favourite</a:t>
            </a:r>
            <a:r>
              <a:rPr lang="fi-FI" dirty="0" smtClean="0"/>
              <a:t> </a:t>
            </a:r>
            <a:r>
              <a:rPr lang="fi-FI" dirty="0" err="1" smtClean="0"/>
              <a:t>relative</a:t>
            </a:r>
            <a:r>
              <a:rPr lang="fi-FI" dirty="0" smtClean="0"/>
              <a:t>? </a:t>
            </a:r>
            <a:r>
              <a:rPr lang="fi-FI" dirty="0" err="1" smtClean="0"/>
              <a:t>Why</a:t>
            </a:r>
            <a:r>
              <a:rPr lang="fi-FI" dirty="0" smtClean="0"/>
              <a:t>?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581" y="1988945"/>
            <a:ext cx="2817850" cy="354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2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What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interested</a:t>
            </a:r>
            <a:r>
              <a:rPr lang="fi-FI" dirty="0" smtClean="0"/>
              <a:t> in?</a:t>
            </a:r>
            <a:endParaRPr lang="fi-FI" dirty="0"/>
          </a:p>
        </p:txBody>
      </p:sp>
      <p:pic>
        <p:nvPicPr>
          <p:cNvPr id="8194" name="Picture 2" descr="Kuvahaun tulos haulle loisir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615" y="1646507"/>
            <a:ext cx="4011294" cy="426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51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Do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like</a:t>
            </a:r>
            <a:r>
              <a:rPr lang="fi-FI" dirty="0" smtClean="0"/>
              <a:t> </a:t>
            </a:r>
            <a:r>
              <a:rPr lang="fi-FI" dirty="0" err="1" smtClean="0"/>
              <a:t>travelling</a:t>
            </a:r>
            <a:r>
              <a:rPr lang="fi-FI" dirty="0" smtClean="0"/>
              <a:t>?</a:t>
            </a:r>
            <a:endParaRPr lang="fi-FI" dirty="0"/>
          </a:p>
        </p:txBody>
      </p:sp>
      <p:pic>
        <p:nvPicPr>
          <p:cNvPr id="6146" name="Picture 2" descr="Kuvahaun tulos haulle voyag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228" y="2212975"/>
            <a:ext cx="5953125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26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What</a:t>
            </a:r>
            <a:r>
              <a:rPr lang="fi-FI" dirty="0" smtClean="0"/>
              <a:t> is </a:t>
            </a:r>
            <a:r>
              <a:rPr lang="fi-FI" dirty="0" err="1" smtClean="0"/>
              <a:t>your</a:t>
            </a:r>
            <a:r>
              <a:rPr lang="fi-FI" dirty="0" smtClean="0"/>
              <a:t> </a:t>
            </a:r>
            <a:r>
              <a:rPr lang="fi-FI" dirty="0" err="1" smtClean="0"/>
              <a:t>favourite</a:t>
            </a:r>
            <a:r>
              <a:rPr lang="fi-FI" dirty="0" smtClean="0"/>
              <a:t> </a:t>
            </a:r>
            <a:r>
              <a:rPr lang="fi-FI" dirty="0" err="1" smtClean="0"/>
              <a:t>colour</a:t>
            </a:r>
            <a:r>
              <a:rPr lang="fi-FI" dirty="0" smtClean="0"/>
              <a:t>? </a:t>
            </a:r>
            <a:r>
              <a:rPr lang="fi-FI" dirty="0" err="1" smtClean="0"/>
              <a:t>Why</a:t>
            </a:r>
            <a:r>
              <a:rPr lang="fi-FI" dirty="0" smtClean="0"/>
              <a:t>? How </a:t>
            </a:r>
            <a:r>
              <a:rPr lang="fi-FI" dirty="0" err="1" smtClean="0"/>
              <a:t>does</a:t>
            </a:r>
            <a:r>
              <a:rPr lang="fi-FI" dirty="0" smtClean="0"/>
              <a:t> it show?</a:t>
            </a:r>
            <a:endParaRPr lang="fi-FI" dirty="0"/>
          </a:p>
        </p:txBody>
      </p:sp>
      <p:pic>
        <p:nvPicPr>
          <p:cNvPr id="7170" name="Picture 2" descr="Kuvahaun tulos haulle couleur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172" y="2304082"/>
            <a:ext cx="5037666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06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   </a:t>
            </a:r>
            <a:r>
              <a:rPr lang="fi-FI" dirty="0" err="1" smtClean="0"/>
              <a:t>You</a:t>
            </a:r>
            <a:r>
              <a:rPr lang="fi-FI" dirty="0" smtClean="0"/>
              <a:t> and </a:t>
            </a:r>
            <a:r>
              <a:rPr lang="fi-FI" dirty="0" err="1" smtClean="0"/>
              <a:t>animals</a:t>
            </a:r>
            <a:r>
              <a:rPr lang="fi-FI" dirty="0" smtClean="0"/>
              <a:t>?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9628" y="2040003"/>
            <a:ext cx="3964467" cy="316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0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ehkur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77</TotalTime>
  <Words>186</Words>
  <Application>Microsoft Office PowerPoint</Application>
  <PresentationFormat>Laajakuva</PresentationFormat>
  <Paragraphs>26</Paragraphs>
  <Slides>26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26</vt:i4>
      </vt:variant>
    </vt:vector>
  </HeadingPairs>
  <TitlesOfParts>
    <vt:vector size="30" baseType="lpstr">
      <vt:lpstr>Arial</vt:lpstr>
      <vt:lpstr>Century Gothic</vt:lpstr>
      <vt:lpstr>Wingdings 3</vt:lpstr>
      <vt:lpstr>Kiehkura</vt:lpstr>
      <vt:lpstr>What is your name? Who chose the name? Why?</vt:lpstr>
      <vt:lpstr>What is your home village like?</vt:lpstr>
      <vt:lpstr>How many languages do you speak? Which level?</vt:lpstr>
      <vt:lpstr>How and where do you study the best?</vt:lpstr>
      <vt:lpstr>Who is your favourite relative? Why?</vt:lpstr>
      <vt:lpstr>What are you interested in?</vt:lpstr>
      <vt:lpstr>Do you like travelling?</vt:lpstr>
      <vt:lpstr>What is your favourite colour? Why? How does it show?</vt:lpstr>
      <vt:lpstr>    You and animals?</vt:lpstr>
      <vt:lpstr>What kind of food do you like?</vt:lpstr>
      <vt:lpstr>Are you hungry now? Why?</vt:lpstr>
      <vt:lpstr>Do you like garlic?</vt:lpstr>
      <vt:lpstr>What have you done so far today?</vt:lpstr>
      <vt:lpstr>Talk about the Finnish weather!</vt:lpstr>
      <vt:lpstr>What makes you happy?</vt:lpstr>
      <vt:lpstr>What makes you angry?</vt:lpstr>
      <vt:lpstr>What kind of music do you like?</vt:lpstr>
      <vt:lpstr>What are your bad habits?</vt:lpstr>
      <vt:lpstr>What motivates you?</vt:lpstr>
      <vt:lpstr>How do you use the social media?</vt:lpstr>
      <vt:lpstr>What have you made for yourself?</vt:lpstr>
      <vt:lpstr>What are you afraid of?</vt:lpstr>
      <vt:lpstr>What is your favourite place?</vt:lpstr>
      <vt:lpstr>Do you have good manners?</vt:lpstr>
      <vt:lpstr>What will you remember most about 2017?</vt:lpstr>
      <vt:lpstr>How is your future going to be?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your name? Who chose the name? Why?</dc:title>
  <dc:creator>Ulla Villa</dc:creator>
  <cp:lastModifiedBy>Tarja Virtanen</cp:lastModifiedBy>
  <cp:revision>13</cp:revision>
  <dcterms:created xsi:type="dcterms:W3CDTF">2015-11-30T05:58:19Z</dcterms:created>
  <dcterms:modified xsi:type="dcterms:W3CDTF">2017-01-13T10:45:21Z</dcterms:modified>
</cp:coreProperties>
</file>