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2" d="100"/>
          <a:sy n="92" d="100"/>
        </p:scale>
        <p:origin x="-49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4314D-8297-48F8-A5FF-06D10B30C970}" type="datetimeFigureOut">
              <a:rPr lang="fi-FI" smtClean="0"/>
              <a:t>6.12.2015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2513E-7EE8-4E3B-A384-860B9E05F70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68104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4314D-8297-48F8-A5FF-06D10B30C970}" type="datetimeFigureOut">
              <a:rPr lang="fi-FI" smtClean="0"/>
              <a:t>6.12.2015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2513E-7EE8-4E3B-A384-860B9E05F70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91766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4314D-8297-48F8-A5FF-06D10B30C970}" type="datetimeFigureOut">
              <a:rPr lang="fi-FI" smtClean="0"/>
              <a:t>6.12.2015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2513E-7EE8-4E3B-A384-860B9E05F70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71086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4314D-8297-48F8-A5FF-06D10B30C970}" type="datetimeFigureOut">
              <a:rPr lang="fi-FI" smtClean="0"/>
              <a:t>6.12.2015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2513E-7EE8-4E3B-A384-860B9E05F70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61966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4314D-8297-48F8-A5FF-06D10B30C970}" type="datetimeFigureOut">
              <a:rPr lang="fi-FI" smtClean="0"/>
              <a:t>6.12.2015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2513E-7EE8-4E3B-A384-860B9E05F70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80870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4314D-8297-48F8-A5FF-06D10B30C970}" type="datetimeFigureOut">
              <a:rPr lang="fi-FI" smtClean="0"/>
              <a:t>6.12.2015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2513E-7EE8-4E3B-A384-860B9E05F70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05691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4314D-8297-48F8-A5FF-06D10B30C970}" type="datetimeFigureOut">
              <a:rPr lang="fi-FI" smtClean="0"/>
              <a:t>6.12.2015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2513E-7EE8-4E3B-A384-860B9E05F70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03945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4314D-8297-48F8-A5FF-06D10B30C970}" type="datetimeFigureOut">
              <a:rPr lang="fi-FI" smtClean="0"/>
              <a:t>6.12.2015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2513E-7EE8-4E3B-A384-860B9E05F70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23094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4314D-8297-48F8-A5FF-06D10B30C970}" type="datetimeFigureOut">
              <a:rPr lang="fi-FI" smtClean="0"/>
              <a:t>6.12.2015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2513E-7EE8-4E3B-A384-860B9E05F70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70299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4314D-8297-48F8-A5FF-06D10B30C970}" type="datetimeFigureOut">
              <a:rPr lang="fi-FI" smtClean="0"/>
              <a:t>6.12.2015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2513E-7EE8-4E3B-A384-860B9E05F70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70577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4314D-8297-48F8-A5FF-06D10B30C970}" type="datetimeFigureOut">
              <a:rPr lang="fi-FI" smtClean="0"/>
              <a:t>6.12.2015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2513E-7EE8-4E3B-A384-860B9E05F70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13426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4314D-8297-48F8-A5FF-06D10B30C970}" type="datetimeFigureOut">
              <a:rPr lang="fi-FI" smtClean="0"/>
              <a:t>6.12.2015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82513E-7EE8-4E3B-A384-860B9E05F70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63417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87035"/>
            <a:ext cx="12577133" cy="7045036"/>
          </a:xfrm>
        </p:spPr>
      </p:pic>
      <p:sp>
        <p:nvSpPr>
          <p:cNvPr id="5" name="Otsikko 1"/>
          <p:cNvSpPr txBox="1">
            <a:spLocks/>
          </p:cNvSpPr>
          <p:nvPr/>
        </p:nvSpPr>
        <p:spPr>
          <a:xfrm>
            <a:off x="474518" y="343045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i-FI" b="1" smtClean="0"/>
              <a:t>Bûche de Noël</a:t>
            </a:r>
            <a:br>
              <a:rPr lang="fi-FI" b="1" smtClean="0"/>
            </a:br>
            <a:r>
              <a:rPr lang="fi-FI" smtClean="0"/>
              <a:t>Jouluhalko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3248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9331541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7638"/>
            <a:ext cx="12192000" cy="6935638"/>
          </a:xfrm>
        </p:spPr>
      </p:pic>
    </p:spTree>
    <p:extLst>
      <p:ext uri="{BB962C8B-B14F-4D97-AF65-F5344CB8AC3E}">
        <p14:creationId xmlns:p14="http://schemas.microsoft.com/office/powerpoint/2010/main" val="4022644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5933933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243228" cy="6858000"/>
          </a:xfrm>
        </p:spPr>
      </p:pic>
    </p:spTree>
    <p:extLst>
      <p:ext uri="{BB962C8B-B14F-4D97-AF65-F5344CB8AC3E}">
        <p14:creationId xmlns:p14="http://schemas.microsoft.com/office/powerpoint/2010/main" val="4376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69769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35747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266606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1082739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6" name="Sisällön paikkamerkki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5348561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974"/>
            <a:ext cx="12192000" cy="6908974"/>
          </a:xfrm>
        </p:spPr>
      </p:pic>
    </p:spTree>
    <p:extLst>
      <p:ext uri="{BB962C8B-B14F-4D97-AF65-F5344CB8AC3E}">
        <p14:creationId xmlns:p14="http://schemas.microsoft.com/office/powerpoint/2010/main" val="4406529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760302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7078119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3</Words>
  <Application>Microsoft Office PowerPoint</Application>
  <PresentationFormat>Mukautettu</PresentationFormat>
  <Paragraphs>1</Paragraphs>
  <Slides>13</Slides>
  <Notes>0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13</vt:i4>
      </vt:variant>
    </vt:vector>
  </HeadingPairs>
  <TitlesOfParts>
    <vt:vector size="14" baseType="lpstr">
      <vt:lpstr>Office-teema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Oppilas Kausalan koulu</dc:creator>
  <cp:lastModifiedBy>Tarja Virtanen</cp:lastModifiedBy>
  <cp:revision>6</cp:revision>
  <dcterms:created xsi:type="dcterms:W3CDTF">2015-12-04T22:04:31Z</dcterms:created>
  <dcterms:modified xsi:type="dcterms:W3CDTF">2015-12-06T13:53:02Z</dcterms:modified>
</cp:coreProperties>
</file>