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70" r:id="rId13"/>
    <p:sldId id="267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C5CE7-1616-444C-492E-8481759E7615}" v="1" dt="2025-05-18T17:34:40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C6E186-D398-F221-4D15-7CA9C05F9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E04932B-5811-31D5-9511-D72D1EF2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344302-3D8C-5568-E41A-5B4DA75C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29E603-6561-C332-5918-EF2AA26A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EF3D7D-3885-F687-013E-5A7BF695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5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B2BC84-AF0A-6690-216D-C243EC9C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B3193C-0921-7876-9B22-8C3F4DEB5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35A971-05CB-F024-255E-68507053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4D5D5B-F4AC-8C34-9FAB-6751659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6D432F-A097-EDA1-A27F-53EAD61E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17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22457DA-2537-B25C-598C-2AD902DA6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E3E4F40-D8F7-52DB-3699-86D596386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167324-048D-F6D8-F90F-5BEEEE6E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5CA806-B968-9639-FF2D-D60C4C5C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F68C57-C4AE-4CB0-4C1F-6C16F350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13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A8ABB9-73B3-2DE2-BE0D-D57C1DA3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956557-1203-B982-742C-3020B1FE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9BAC2F-B9F6-9122-05CC-3AC099AF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87B4B5-932F-BFB6-1671-749E1D59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3A570F-F368-62D5-C455-7DF5AD31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60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EC44A1-22B2-4135-A88F-757A9DA9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A3B09E-1093-3DDE-866F-04DED264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F43E1E-7834-5280-9150-16EFBC9D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BD93DD-7B44-34FF-6A53-A83A4991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94E88-A2F2-251B-CD4C-7AF5C6F0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35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C8846-17FA-F26B-AEA5-ABA893D3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A6BF68-180F-B4D5-06B5-3A13962BD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A4FE89-EB1E-4952-1FCC-83432517B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843061-831E-9696-D529-02B0D8F1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836DF1-5D07-0AA3-36B0-48D12E6C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608A8A-623F-FF5B-1E52-A4DB8308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98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7AC9EC-4A88-BF4A-6E46-17B8F14B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655941-9544-1621-61C6-143D91540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79D6575-4169-D51F-7385-70964A4FC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038D82-EB58-35F8-029F-6B34DD8F1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9C73C38-7DE0-E645-8A61-038E96239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6C4A8A0-9959-170B-9F4A-3FF8261C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368F0EA-6594-DB01-13E6-2D356D5E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45749F9-80FC-07F6-FBBA-257AD051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15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CD53BC-4623-48C5-0AA7-11699EEA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919BC8-5596-8DF3-737D-E5981B71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EFCD47-3A73-E547-8D5E-9618AFF7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825DD17-D392-CCA3-5664-B4C61523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676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9F08E21-8AF4-0EDE-B239-CBFACE71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3D149D7-B76F-720F-49C9-670B5206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7187F3-F7EF-F1FA-6F8A-6CA9E5E4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51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EBF551-8CED-D083-E6BB-70E768BA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0135D-CBB6-6D4E-C414-EABC13E4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74992F-4173-E4ED-525F-DF4AE0BEC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660F27-8EB1-1DFF-5C77-E6359B08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980E01-0BFF-CAC2-73DB-D5A79214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E3927C-F660-1EA2-F729-501D67E1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22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52CBE0-F4EF-E27C-A17C-360D4F80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58999BD-D091-FE56-1565-7FEDA8886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D8988F2-AB51-8538-EB57-8706048C9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7C7E31-5467-3079-7845-14DEA2DC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B915FF-90E5-2B4F-FF41-B6FF2A2E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571DA3D-5046-6F71-B808-0EDD0E8C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39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A86DC7-23A9-92B0-1C52-6B749A37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9DB1-B084-C3A6-2685-949982A47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35EA44-AD0C-9B1A-6036-B0806E4E3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99E74D-E3F7-40B7-A0BC-60FB57C53337}" type="datetimeFigureOut">
              <a:rPr lang="fi-FI" smtClean="0"/>
              <a:t>18.5.2025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659151-8245-512F-512B-3F9E8E98C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7819A0-91D2-A33E-0AF5-F882C4769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13F8F-53A6-4E4D-822E-040F25E12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01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2CFD0-74B5-CD1F-29C8-957D8E273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WAS </a:t>
            </a:r>
            <a:r>
              <a:rPr lang="fi-FI" err="1"/>
              <a:t>ist</a:t>
            </a:r>
            <a:r>
              <a:rPr lang="fi-FI"/>
              <a:t> DAS??!!</a:t>
            </a:r>
          </a:p>
        </p:txBody>
      </p:sp>
    </p:spTree>
    <p:extLst>
      <p:ext uri="{BB962C8B-B14F-4D97-AF65-F5344CB8AC3E}">
        <p14:creationId xmlns:p14="http://schemas.microsoft.com/office/powerpoint/2010/main" val="306159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78A9-63A6-8161-2865-AD0E6C4F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9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06BB20-39A0-BA54-B2D2-C2292D705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214" y="1825625"/>
            <a:ext cx="84475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8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6FED-2FCF-2665-76E0-CA1CDA0F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10</a:t>
            </a:r>
            <a:endParaRPr lang="en-FI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09EBEB-4A78-87C9-AACD-5267C3CB3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9754"/>
            <a:ext cx="10515600" cy="43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0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9898-ADCF-B91A-636D-B659DDF3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11</a:t>
            </a:r>
            <a:endParaRPr lang="en-FI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2438A4F-7837-EA3A-E51D-5D93A8F21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270" y="1403683"/>
            <a:ext cx="5401098" cy="47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C5AF-D12C-C3DD-5D0B-271FE0EB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12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ADCFD1-8F16-45C8-A145-939BF4840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918" y="1458469"/>
            <a:ext cx="6486924" cy="47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5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60DF-AF3D-4A12-F786-DEEC941B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13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4D11EA-DFBC-3F10-7D45-3531CB9A6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419" y="853655"/>
            <a:ext cx="3204792" cy="51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AF44-65AE-E109-300A-FFDB3598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14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9CCF7B-CC24-B932-E74D-39C3E088A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609" y="1236579"/>
            <a:ext cx="5628285" cy="49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F646-EF22-7094-E522-F08E4AD1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15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690327-2535-702B-52BE-F33834F9D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768" y="657689"/>
            <a:ext cx="4458864" cy="62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7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3F57-5B73-C399-EACD-407FE7D52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94" y="363268"/>
            <a:ext cx="10820323" cy="61314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Naskalit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Eispickel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Selbstrettungspickel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Eisunfälle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Veneen tappi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Stopfen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Saunatonttu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Saunawichtel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Saunageist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Kaira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Eisbohrer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Marjapoimuri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Beerenkamm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Jäätuura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Eisbrechstange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Aurauskeppi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Tiskikaapin hylly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Loimulauta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Flammlachsbrett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Juustohöylä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Käsehobel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Hiekotuslaite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Pefletti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Vasta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Lumilinko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Tumpunpidikkeet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Fäustlinghalter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Handschuhclip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6779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2E94-67B9-41BB-B916-278DD2D7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1</a:t>
            </a:r>
            <a:endParaRPr lang="en-FI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497D555-2E1A-8D50-CFCA-93B5B0DFF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1053"/>
            <a:ext cx="10515600" cy="39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6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A72B1-94CF-7115-18B0-3C0F9D85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2</a:t>
            </a:r>
          </a:p>
        </p:txBody>
      </p:sp>
      <p:pic>
        <p:nvPicPr>
          <p:cNvPr id="5" name="Sisällön paikkamerkki 4" descr="Kuva, joka sisältää kohteen tulppa, seinä, sisä-, taide&#10;&#10;Tekoälyn generoima sisältö voi olla virheellistä.">
            <a:extLst>
              <a:ext uri="{FF2B5EF4-FFF2-40B4-BE49-F238E27FC236}">
                <a16:creationId xmlns:a16="http://schemas.microsoft.com/office/drawing/2014/main" id="{B39D4828-E3FE-EAFA-2791-88D49C72F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099910"/>
            <a:ext cx="4146352" cy="5528470"/>
          </a:xfrm>
        </p:spPr>
      </p:pic>
    </p:spTree>
    <p:extLst>
      <p:ext uri="{BB962C8B-B14F-4D97-AF65-F5344CB8AC3E}">
        <p14:creationId xmlns:p14="http://schemas.microsoft.com/office/powerpoint/2010/main" val="26691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D427-77D2-D537-8DFC-B53790AE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3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B44D9F-A318-6F5F-7F0E-9DC92CBB5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0287" y="685334"/>
            <a:ext cx="2689975" cy="5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267E-A250-7966-6F7E-2DD871DC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4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E61127-EEC6-1EFF-B41E-5B60A4921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638" y="502474"/>
            <a:ext cx="2796887" cy="56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89C1-4F20-E98D-5B70-EB38C346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5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757233-A744-EDE6-A041-BE54E7A78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507" y="420146"/>
            <a:ext cx="3793019" cy="57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0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B6D2-31F2-C8AE-CEAB-481A4A3C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6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85630D-0482-C824-B85E-AF9BA6321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0308" y="377452"/>
            <a:ext cx="3027324" cy="57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379B-217E-6C1F-84C6-20B610F7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7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3D23F3-F41E-8692-8ED8-D1D16C4CE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417" y="530934"/>
            <a:ext cx="2316319" cy="56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2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F382-229E-1F38-8DED-E6906FB7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Nummer</a:t>
            </a:r>
            <a:r>
              <a:rPr lang="fi-FI"/>
              <a:t> 8</a:t>
            </a:r>
            <a:endParaRPr lang="en-F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6E53DD-F833-B7AB-86E7-2E9DC5F6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03684"/>
            <a:ext cx="11663395" cy="47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5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</Words>
  <Application>Microsoft Office PowerPoint</Application>
  <PresentationFormat>Laajakuva</PresentationFormat>
  <Paragraphs>37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Office-teema</vt:lpstr>
      <vt:lpstr>WAS ist DAS??!!</vt:lpstr>
      <vt:lpstr>Nummer 1</vt:lpstr>
      <vt:lpstr>Nummer 2</vt:lpstr>
      <vt:lpstr>Nummer 3</vt:lpstr>
      <vt:lpstr>Nummer 4</vt:lpstr>
      <vt:lpstr>Nummer 5</vt:lpstr>
      <vt:lpstr>Nummer 6</vt:lpstr>
      <vt:lpstr>Nummer 7</vt:lpstr>
      <vt:lpstr>Nummer 8</vt:lpstr>
      <vt:lpstr>Nummer 9</vt:lpstr>
      <vt:lpstr>Nummer 10</vt:lpstr>
      <vt:lpstr>Nummer 11</vt:lpstr>
      <vt:lpstr>Nummer 12</vt:lpstr>
      <vt:lpstr>Nummer 13</vt:lpstr>
      <vt:lpstr>Nummer 14</vt:lpstr>
      <vt:lpstr>Nummer 15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DAS??!!</dc:title>
  <dc:creator>Ulla Villa</dc:creator>
  <cp:lastModifiedBy>Tarja Virtanen</cp:lastModifiedBy>
  <cp:revision>4</cp:revision>
  <dcterms:created xsi:type="dcterms:W3CDTF">2025-05-08T06:59:19Z</dcterms:created>
  <dcterms:modified xsi:type="dcterms:W3CDTF">2025-05-18T17:43:03Z</dcterms:modified>
</cp:coreProperties>
</file>