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62" r:id="rId5"/>
    <p:sldId id="284" r:id="rId6"/>
    <p:sldId id="259" r:id="rId7"/>
    <p:sldId id="265" r:id="rId8"/>
    <p:sldId id="260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027898" y="2963054"/>
            <a:ext cx="8915399" cy="2946010"/>
          </a:xfrm>
        </p:spPr>
        <p:txBody>
          <a:bodyPr>
            <a:normAutofit/>
          </a:bodyPr>
          <a:lstStyle/>
          <a:p>
            <a:r>
              <a:rPr lang="fi-FI" b="1" dirty="0" err="1">
                <a:solidFill>
                  <a:schemeClr val="accent2">
                    <a:lumMod val="75000"/>
                  </a:schemeClr>
                </a:solidFill>
              </a:rPr>
              <a:t>Wie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b="1" dirty="0" err="1">
                <a:solidFill>
                  <a:schemeClr val="accent2">
                    <a:lumMod val="75000"/>
                  </a:schemeClr>
                </a:solidFill>
              </a:rPr>
              <a:t>heißt</a:t>
            </a: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 du?</a:t>
            </a:r>
            <a:br>
              <a:rPr lang="fi-FI" dirty="0"/>
            </a:br>
            <a:r>
              <a:rPr lang="fi-FI" dirty="0"/>
              <a:t> -</a:t>
            </a:r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?</a:t>
            </a:r>
            <a:br>
              <a:rPr lang="fi-FI" dirty="0"/>
            </a:br>
            <a:r>
              <a:rPr lang="fi-FI" dirty="0"/>
              <a:t>-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chose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? </a:t>
            </a:r>
          </a:p>
        </p:txBody>
      </p:sp>
      <p:pic>
        <p:nvPicPr>
          <p:cNvPr id="1026" name="Picture 2" descr="Kuvahaun tulos haulle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891" y="474109"/>
            <a:ext cx="3793195" cy="248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3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40156" y="209550"/>
            <a:ext cx="8911687" cy="1280890"/>
          </a:xfrm>
        </p:spPr>
        <p:txBody>
          <a:bodyPr>
            <a:noAutofit/>
          </a:bodyPr>
          <a:lstStyle/>
          <a:p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Du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und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Tiere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fi-FI" sz="5400" b="1" dirty="0"/>
            </a:br>
            <a:r>
              <a:rPr lang="fi-FI" sz="5400" b="1" dirty="0"/>
              <a:t>- </a:t>
            </a:r>
            <a:r>
              <a:rPr lang="fi-FI" sz="5400" b="1" dirty="0" err="1"/>
              <a:t>You</a:t>
            </a:r>
            <a:r>
              <a:rPr lang="fi-FI" sz="5400" b="1" dirty="0"/>
              <a:t> and </a:t>
            </a:r>
            <a:r>
              <a:rPr lang="fi-FI" sz="5400" b="1" dirty="0" err="1"/>
              <a:t>animals</a:t>
            </a:r>
            <a:r>
              <a:rPr lang="fi-FI" sz="5400" b="1" dirty="0"/>
              <a:t>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032C1F2-B3A9-30F3-FD1E-1254D66C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209758"/>
            <a:ext cx="5554236" cy="443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0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9872" y="344867"/>
            <a:ext cx="10411484" cy="1280890"/>
          </a:xfrm>
        </p:spPr>
        <p:txBody>
          <a:bodyPr>
            <a:noAutofit/>
          </a:bodyPr>
          <a:lstStyle/>
          <a:p>
            <a:r>
              <a:rPr lang="fi-FI" sz="5400" b="1" dirty="0" err="1"/>
              <a:t>What</a:t>
            </a:r>
            <a:r>
              <a:rPr lang="fi-FI" sz="5400" b="1" dirty="0"/>
              <a:t> </a:t>
            </a:r>
            <a:r>
              <a:rPr lang="fi-FI" sz="5400" b="1" dirty="0" err="1"/>
              <a:t>kind</a:t>
            </a:r>
            <a:r>
              <a:rPr lang="fi-FI" sz="5400" b="1" dirty="0"/>
              <a:t> of food </a:t>
            </a:r>
            <a:r>
              <a:rPr lang="fi-FI" sz="5400" b="1" dirty="0" err="1"/>
              <a:t>do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like</a:t>
            </a:r>
            <a:r>
              <a:rPr lang="fi-FI" sz="5400" b="1" dirty="0"/>
              <a:t>?</a:t>
            </a:r>
            <a:br>
              <a:rPr lang="fi-FI" sz="5400" b="1" dirty="0"/>
            </a:b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ist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dein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Lieblingsessen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074" name="Picture 2" descr="Gesundes und ungesundes Essen Draufsicht flach legen 4465144 Stock-Photo  bei Vecteezy">
            <a:extLst>
              <a:ext uri="{FF2B5EF4-FFF2-40B4-BE49-F238E27FC236}">
                <a16:creationId xmlns:a16="http://schemas.microsoft.com/office/drawing/2014/main" id="{B805612E-693A-C5EF-7807-48AB9680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2125539"/>
            <a:ext cx="6734175" cy="44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63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50541" y="967128"/>
            <a:ext cx="8911687" cy="1280890"/>
          </a:xfrm>
        </p:spPr>
        <p:txBody>
          <a:bodyPr>
            <a:noAutofit/>
          </a:bodyPr>
          <a:lstStyle/>
          <a:p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Bist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du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jetzt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hungrig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Warum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i-FI" sz="4800" b="1" dirty="0"/>
              <a:t>- </a:t>
            </a:r>
            <a:r>
              <a:rPr lang="fi-FI" sz="4800" b="1" dirty="0" err="1"/>
              <a:t>Are</a:t>
            </a:r>
            <a:r>
              <a:rPr lang="fi-FI" sz="4800" b="1" dirty="0"/>
              <a:t> </a:t>
            </a:r>
            <a:r>
              <a:rPr lang="fi-FI" sz="4800" b="1" dirty="0" err="1"/>
              <a:t>you</a:t>
            </a:r>
            <a:r>
              <a:rPr lang="fi-FI" sz="4800" b="1" dirty="0"/>
              <a:t> </a:t>
            </a:r>
            <a:r>
              <a:rPr lang="fi-FI" sz="4800" b="1" dirty="0" err="1"/>
              <a:t>hungry</a:t>
            </a:r>
            <a:r>
              <a:rPr lang="fi-FI" sz="4800" b="1" dirty="0"/>
              <a:t> </a:t>
            </a:r>
            <a:r>
              <a:rPr lang="fi-FI" sz="4800" b="1" dirty="0" err="1"/>
              <a:t>now</a:t>
            </a:r>
            <a:r>
              <a:rPr lang="fi-FI" sz="4800" b="1" dirty="0"/>
              <a:t>? </a:t>
            </a:r>
            <a:r>
              <a:rPr lang="fi-FI" sz="4800" b="1" dirty="0" err="1"/>
              <a:t>Why</a:t>
            </a:r>
            <a:r>
              <a:rPr lang="fi-FI" sz="4800" b="1" dirty="0"/>
              <a:t>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191" y="2926698"/>
            <a:ext cx="3527156" cy="29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41899" y="1131104"/>
            <a:ext cx="9765055" cy="1280890"/>
          </a:xfrm>
        </p:spPr>
        <p:txBody>
          <a:bodyPr>
            <a:noAutofit/>
          </a:bodyPr>
          <a:lstStyle/>
          <a:p>
            <a:r>
              <a:rPr lang="fi-FI" sz="5400" b="1" dirty="0" err="1"/>
              <a:t>What</a:t>
            </a:r>
            <a:r>
              <a:rPr lang="fi-FI" sz="5400" b="1" dirty="0"/>
              <a:t> </a:t>
            </a:r>
            <a:r>
              <a:rPr lang="fi-FI" sz="5400" b="1" dirty="0" err="1"/>
              <a:t>have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done</a:t>
            </a:r>
            <a:r>
              <a:rPr lang="fi-FI" sz="5400" b="1" dirty="0"/>
              <a:t> </a:t>
            </a:r>
            <a:r>
              <a:rPr lang="fi-FI" sz="5400" b="1" dirty="0" err="1"/>
              <a:t>so</a:t>
            </a:r>
            <a:r>
              <a:rPr lang="fi-FI" sz="5400" b="1" dirty="0"/>
              <a:t> </a:t>
            </a:r>
            <a:r>
              <a:rPr lang="fi-FI" sz="5400" b="1" dirty="0" err="1"/>
              <a:t>far</a:t>
            </a:r>
            <a:r>
              <a:rPr lang="fi-FI" sz="5400" b="1" dirty="0"/>
              <a:t> </a:t>
            </a:r>
            <a:r>
              <a:rPr lang="fi-FI" sz="5400" b="1" dirty="0" err="1"/>
              <a:t>today</a:t>
            </a:r>
            <a:r>
              <a:rPr lang="fi-FI" sz="5400" b="1" dirty="0"/>
              <a:t>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76806A7-AE47-FFF3-8200-02D0D986BF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22" y="3233825"/>
            <a:ext cx="7250256" cy="241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60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26369" y="487215"/>
            <a:ext cx="9955178" cy="1280890"/>
          </a:xfrm>
        </p:spPr>
        <p:txBody>
          <a:bodyPr>
            <a:noAutofit/>
          </a:bodyPr>
          <a:lstStyle/>
          <a:p>
            <a:r>
              <a:rPr lang="fi-FI" sz="4800" b="1" dirty="0" err="1"/>
              <a:t>Talk</a:t>
            </a:r>
            <a:r>
              <a:rPr lang="fi-FI" sz="4800" b="1" dirty="0"/>
              <a:t> </a:t>
            </a:r>
            <a:r>
              <a:rPr lang="fi-FI" sz="4800" b="1" dirty="0" err="1"/>
              <a:t>about</a:t>
            </a:r>
            <a:r>
              <a:rPr lang="fi-FI" sz="4800" b="1" dirty="0"/>
              <a:t> </a:t>
            </a:r>
            <a:r>
              <a:rPr lang="fi-FI" sz="4800" b="1" dirty="0" err="1"/>
              <a:t>the</a:t>
            </a:r>
            <a:r>
              <a:rPr lang="fi-FI" sz="4800" b="1" dirty="0"/>
              <a:t> </a:t>
            </a:r>
            <a:r>
              <a:rPr lang="fi-FI" sz="4800" b="1" dirty="0" err="1"/>
              <a:t>Finnish</a:t>
            </a:r>
            <a:r>
              <a:rPr lang="fi-FI" sz="4800" b="1" dirty="0"/>
              <a:t> </a:t>
            </a:r>
            <a:r>
              <a:rPr lang="fi-FI" sz="4800" b="1" dirty="0" err="1"/>
              <a:t>weather</a:t>
            </a:r>
            <a:r>
              <a:rPr lang="fi-FI" sz="4800" b="1" dirty="0"/>
              <a:t>!</a:t>
            </a:r>
          </a:p>
        </p:txBody>
      </p:sp>
      <p:pic>
        <p:nvPicPr>
          <p:cNvPr id="2050" name="Picture 2" descr="Lumipeite on ohentunut ja pysyvä lumikausi lyhentynyt Suomessa – lumi sulaa  nyt aiemmin – Päivän Lehti">
            <a:extLst>
              <a:ext uri="{FF2B5EF4-FFF2-40B4-BE49-F238E27FC236}">
                <a16:creationId xmlns:a16="http://schemas.microsoft.com/office/drawing/2014/main" id="{CE358686-1C98-995E-C49E-43AE2B07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8" y="1631855"/>
            <a:ext cx="4315026" cy="226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umi Kenkä Snow Ajaa Suomi - Ilmainen valokuva Pixabayssa - Pixabay">
            <a:extLst>
              <a:ext uri="{FF2B5EF4-FFF2-40B4-BE49-F238E27FC236}">
                <a16:creationId xmlns:a16="http://schemas.microsoft.com/office/drawing/2014/main" id="{868670CF-B7CB-6FFD-CB2F-EE374A6F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21" y="4185755"/>
            <a:ext cx="4236667" cy="238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timaan helmet – 37 ihanaa kesäkohdetta Suomessa">
            <a:extLst>
              <a:ext uri="{FF2B5EF4-FFF2-40B4-BE49-F238E27FC236}">
                <a16:creationId xmlns:a16="http://schemas.microsoft.com/office/drawing/2014/main" id="{38C564B0-82F2-CCAF-F782-23337743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28" y="2022764"/>
            <a:ext cx="5655625" cy="370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15379" y="522511"/>
            <a:ext cx="9999805" cy="1280890"/>
          </a:xfrm>
        </p:spPr>
        <p:txBody>
          <a:bodyPr>
            <a:noAutofit/>
          </a:bodyPr>
          <a:lstStyle/>
          <a:p>
            <a:r>
              <a:rPr lang="fi-FI" sz="6000" b="1" dirty="0" err="1"/>
              <a:t>What</a:t>
            </a:r>
            <a:r>
              <a:rPr lang="fi-FI" sz="6000" b="1" dirty="0"/>
              <a:t> </a:t>
            </a:r>
            <a:r>
              <a:rPr lang="fi-FI" sz="6000" b="1" dirty="0" err="1"/>
              <a:t>makes</a:t>
            </a:r>
            <a:r>
              <a:rPr lang="fi-FI" sz="6000" b="1" dirty="0"/>
              <a:t> </a:t>
            </a:r>
            <a:r>
              <a:rPr lang="fi-FI" sz="6000" b="1" dirty="0" err="1"/>
              <a:t>you</a:t>
            </a:r>
            <a:r>
              <a:rPr lang="fi-FI" sz="6000" b="1" dirty="0"/>
              <a:t> </a:t>
            </a:r>
            <a:r>
              <a:rPr lang="fi-FI" sz="6000" b="1" dirty="0" err="1"/>
              <a:t>happy</a:t>
            </a:r>
            <a:r>
              <a:rPr lang="fi-FI" sz="6000" b="1" dirty="0"/>
              <a:t>?</a:t>
            </a:r>
          </a:p>
        </p:txBody>
      </p:sp>
      <p:pic>
        <p:nvPicPr>
          <p:cNvPr id="3074" name="Picture 2" descr="Happiness: What is it to be Happy? – 1000-Word Philosophy: An Introductory  Anthology">
            <a:extLst>
              <a:ext uri="{FF2B5EF4-FFF2-40B4-BE49-F238E27FC236}">
                <a16:creationId xmlns:a16="http://schemas.microsoft.com/office/drawing/2014/main" id="{615B9D62-4450-820E-9F8D-9852922F2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87" y="201698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555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65013" y="1049074"/>
            <a:ext cx="10130827" cy="1280890"/>
          </a:xfrm>
        </p:spPr>
        <p:txBody>
          <a:bodyPr>
            <a:noAutofit/>
          </a:bodyPr>
          <a:lstStyle/>
          <a:p>
            <a:r>
              <a:rPr lang="fi-FI" sz="5400" b="1" dirty="0" err="1"/>
              <a:t>What</a:t>
            </a:r>
            <a:r>
              <a:rPr lang="fi-FI" sz="5400" b="1" dirty="0"/>
              <a:t> </a:t>
            </a:r>
            <a:r>
              <a:rPr lang="fi-FI" sz="5400" b="1" dirty="0" err="1"/>
              <a:t>makes</a:t>
            </a:r>
            <a:r>
              <a:rPr lang="fi-FI" sz="5400" b="1" dirty="0"/>
              <a:t> </a:t>
            </a:r>
            <a:r>
              <a:rPr lang="fi-FI" sz="5400" b="1" dirty="0" err="1"/>
              <a:t>you</a:t>
            </a:r>
            <a:r>
              <a:rPr lang="fi-FI" sz="5400" b="1" dirty="0"/>
              <a:t> </a:t>
            </a:r>
            <a:r>
              <a:rPr lang="fi-FI" sz="5400" b="1" dirty="0" err="1"/>
              <a:t>angry</a:t>
            </a:r>
            <a:r>
              <a:rPr lang="fi-FI" sz="5400" b="1" dirty="0"/>
              <a:t>?</a:t>
            </a:r>
          </a:p>
        </p:txBody>
      </p:sp>
      <p:pic>
        <p:nvPicPr>
          <p:cNvPr id="4098" name="Picture 2" descr="BFM: The Business Station - Podcast Why Do I Get Angry?">
            <a:extLst>
              <a:ext uri="{FF2B5EF4-FFF2-40B4-BE49-F238E27FC236}">
                <a16:creationId xmlns:a16="http://schemas.microsoft.com/office/drawing/2014/main" id="{C9F5843F-F2F0-AFED-BA7A-23F71A5A8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81" y="2651274"/>
            <a:ext cx="6341918" cy="331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4477" y="931928"/>
            <a:ext cx="10247044" cy="1280890"/>
          </a:xfrm>
        </p:spPr>
        <p:txBody>
          <a:bodyPr>
            <a:noAutofit/>
          </a:bodyPr>
          <a:lstStyle/>
          <a:p>
            <a:r>
              <a:rPr lang="fi-FI" sz="4800" b="1" dirty="0" err="1"/>
              <a:t>What</a:t>
            </a:r>
            <a:r>
              <a:rPr lang="fi-FI" sz="4800" b="1" dirty="0"/>
              <a:t> </a:t>
            </a:r>
            <a:r>
              <a:rPr lang="fi-FI" sz="4800" b="1" dirty="0" err="1"/>
              <a:t>kind</a:t>
            </a:r>
            <a:r>
              <a:rPr lang="fi-FI" sz="4800" b="1" dirty="0"/>
              <a:t> of music </a:t>
            </a:r>
            <a:r>
              <a:rPr lang="fi-FI" sz="4800" b="1" dirty="0" err="1"/>
              <a:t>do</a:t>
            </a:r>
            <a:r>
              <a:rPr lang="fi-FI" sz="4800" b="1" dirty="0"/>
              <a:t> </a:t>
            </a:r>
            <a:r>
              <a:rPr lang="fi-FI" sz="4800" b="1" dirty="0" err="1"/>
              <a:t>you</a:t>
            </a:r>
            <a:r>
              <a:rPr lang="fi-FI" sz="4800" b="1" dirty="0"/>
              <a:t> </a:t>
            </a:r>
            <a:r>
              <a:rPr lang="fi-FI" sz="4800" b="1" dirty="0" err="1"/>
              <a:t>like</a:t>
            </a:r>
            <a:r>
              <a:rPr lang="fi-FI" sz="4800" b="1" dirty="0"/>
              <a:t>?</a:t>
            </a:r>
          </a:p>
        </p:txBody>
      </p:sp>
      <p:pic>
        <p:nvPicPr>
          <p:cNvPr id="6146" name="Picture 2" descr="Decades of Pop! Music Club - New College Worcester">
            <a:extLst>
              <a:ext uri="{FF2B5EF4-FFF2-40B4-BE49-F238E27FC236}">
                <a16:creationId xmlns:a16="http://schemas.microsoft.com/office/drawing/2014/main" id="{AC06082A-D26B-07F7-7399-84D1CD07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26" y="2303665"/>
            <a:ext cx="5456748" cy="3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76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50129" y="750859"/>
            <a:ext cx="9493451" cy="1280890"/>
          </a:xfrm>
        </p:spPr>
        <p:txBody>
          <a:bodyPr>
            <a:noAutofit/>
          </a:bodyPr>
          <a:lstStyle/>
          <a:p>
            <a:r>
              <a:rPr lang="fi-FI" sz="5400" b="1" dirty="0" err="1"/>
              <a:t>What</a:t>
            </a:r>
            <a:r>
              <a:rPr lang="fi-FI" sz="5400" b="1" dirty="0"/>
              <a:t> </a:t>
            </a:r>
            <a:r>
              <a:rPr lang="fi-FI" sz="5400" b="1" dirty="0" err="1"/>
              <a:t>are</a:t>
            </a:r>
            <a:r>
              <a:rPr lang="fi-FI" sz="5400" b="1" dirty="0"/>
              <a:t> </a:t>
            </a:r>
            <a:r>
              <a:rPr lang="fi-FI" sz="5400" b="1" dirty="0" err="1"/>
              <a:t>your</a:t>
            </a:r>
            <a:r>
              <a:rPr lang="fi-FI" sz="5400" b="1" dirty="0"/>
              <a:t> </a:t>
            </a:r>
            <a:r>
              <a:rPr lang="fi-FI" sz="5400" b="1" dirty="0" err="1"/>
              <a:t>bad</a:t>
            </a:r>
            <a:r>
              <a:rPr lang="fi-FI" sz="5400" b="1" dirty="0"/>
              <a:t> </a:t>
            </a:r>
            <a:r>
              <a:rPr lang="fi-FI" sz="5400" b="1" dirty="0" err="1"/>
              <a:t>habits</a:t>
            </a:r>
            <a:r>
              <a:rPr lang="fi-FI" sz="5400" b="1" dirty="0"/>
              <a:t>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625" y="2551840"/>
            <a:ext cx="3956975" cy="279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91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74479" y="673855"/>
            <a:ext cx="8627953" cy="861690"/>
          </a:xfrm>
        </p:spPr>
        <p:txBody>
          <a:bodyPr>
            <a:noAutofit/>
          </a:bodyPr>
          <a:lstStyle/>
          <a:p>
            <a:r>
              <a:rPr lang="fi-FI" sz="6000" b="1" dirty="0" err="1"/>
              <a:t>What</a:t>
            </a:r>
            <a:r>
              <a:rPr lang="fi-FI" sz="6000" b="1" dirty="0"/>
              <a:t> </a:t>
            </a:r>
            <a:r>
              <a:rPr lang="fi-FI" sz="6000" b="1" dirty="0" err="1"/>
              <a:t>motivates</a:t>
            </a:r>
            <a:r>
              <a:rPr lang="fi-FI" sz="6000" b="1" dirty="0"/>
              <a:t> </a:t>
            </a:r>
            <a:r>
              <a:rPr lang="fi-FI" sz="6000" b="1" dirty="0" err="1"/>
              <a:t>you</a:t>
            </a:r>
            <a:r>
              <a:rPr lang="fi-FI" sz="6000" b="1" dirty="0"/>
              <a:t>?</a:t>
            </a:r>
          </a:p>
        </p:txBody>
      </p:sp>
      <p:pic>
        <p:nvPicPr>
          <p:cNvPr id="7170" name="Picture 2" descr="Osta Porkkana kokoasu Netistä - Nopea Toimitus: 2-3 Päivää | Temashop.fi">
            <a:extLst>
              <a:ext uri="{FF2B5EF4-FFF2-40B4-BE49-F238E27FC236}">
                <a16:creationId xmlns:a16="http://schemas.microsoft.com/office/drawing/2014/main" id="{87ECAD17-C37D-B3A3-16B4-6EC34715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901" y="1988652"/>
            <a:ext cx="4397837" cy="461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4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784" y="707238"/>
            <a:ext cx="10438646" cy="1280890"/>
          </a:xfrm>
        </p:spPr>
        <p:txBody>
          <a:bodyPr>
            <a:noAutofit/>
          </a:bodyPr>
          <a:lstStyle/>
          <a:p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Welche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Hobbys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hast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du?</a:t>
            </a:r>
            <a:br>
              <a:rPr lang="fi-FI" sz="4800" dirty="0"/>
            </a:br>
            <a:r>
              <a:rPr lang="fi-FI" sz="4800" dirty="0"/>
              <a:t>- </a:t>
            </a:r>
            <a:r>
              <a:rPr lang="fi-FI" sz="4800" dirty="0" err="1"/>
              <a:t>What</a:t>
            </a:r>
            <a:r>
              <a:rPr lang="fi-FI" sz="4800" dirty="0"/>
              <a:t> </a:t>
            </a:r>
            <a:r>
              <a:rPr lang="fi-FI" sz="4800" dirty="0" err="1"/>
              <a:t>are</a:t>
            </a:r>
            <a:r>
              <a:rPr lang="fi-FI" sz="4800" dirty="0"/>
              <a:t> </a:t>
            </a:r>
            <a:r>
              <a:rPr lang="fi-FI" sz="4800" dirty="0" err="1"/>
              <a:t>you</a:t>
            </a:r>
            <a:r>
              <a:rPr lang="fi-FI" sz="4800" dirty="0"/>
              <a:t> </a:t>
            </a:r>
            <a:r>
              <a:rPr lang="fi-FI" sz="4800" dirty="0" err="1"/>
              <a:t>interested</a:t>
            </a:r>
            <a:r>
              <a:rPr lang="fi-FI" sz="4800" dirty="0"/>
              <a:t> in?</a:t>
            </a:r>
          </a:p>
        </p:txBody>
      </p:sp>
      <p:pic>
        <p:nvPicPr>
          <p:cNvPr id="8194" name="Picture 2" descr="Kuvahaun tulos haulle loisi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67" y="2455788"/>
            <a:ext cx="4011294" cy="426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1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51776" y="651269"/>
            <a:ext cx="10507438" cy="1280890"/>
          </a:xfrm>
        </p:spPr>
        <p:txBody>
          <a:bodyPr>
            <a:noAutofit/>
          </a:bodyPr>
          <a:lstStyle/>
          <a:p>
            <a:r>
              <a:rPr lang="fi-FI" sz="4800" b="1" dirty="0"/>
              <a:t>How </a:t>
            </a:r>
            <a:r>
              <a:rPr lang="fi-FI" sz="4800" b="1" dirty="0" err="1"/>
              <a:t>do</a:t>
            </a:r>
            <a:r>
              <a:rPr lang="fi-FI" sz="4800" b="1" dirty="0"/>
              <a:t> </a:t>
            </a:r>
            <a:r>
              <a:rPr lang="fi-FI" sz="4800" b="1" dirty="0" err="1"/>
              <a:t>you</a:t>
            </a:r>
            <a:r>
              <a:rPr lang="fi-FI" sz="4800" b="1" dirty="0"/>
              <a:t> </a:t>
            </a:r>
            <a:r>
              <a:rPr lang="fi-FI" sz="4800" b="1" dirty="0" err="1"/>
              <a:t>use</a:t>
            </a:r>
            <a:r>
              <a:rPr lang="fi-FI" sz="4800" b="1" dirty="0"/>
              <a:t> </a:t>
            </a:r>
            <a:r>
              <a:rPr lang="fi-FI" sz="4800" b="1" dirty="0" err="1"/>
              <a:t>the</a:t>
            </a:r>
            <a:r>
              <a:rPr lang="fi-FI" sz="4800" b="1" dirty="0"/>
              <a:t> </a:t>
            </a:r>
            <a:r>
              <a:rPr lang="fi-FI" sz="4800" b="1" dirty="0" err="1"/>
              <a:t>social</a:t>
            </a:r>
            <a:r>
              <a:rPr lang="fi-FI" sz="4800" b="1" dirty="0"/>
              <a:t> media?</a:t>
            </a:r>
          </a:p>
        </p:txBody>
      </p:sp>
      <p:pic>
        <p:nvPicPr>
          <p:cNvPr id="1026" name="Picture 2" descr="Social Media Marketing is Changing – 4 Ways to Stay Relevant">
            <a:extLst>
              <a:ext uri="{FF2B5EF4-FFF2-40B4-BE49-F238E27FC236}">
                <a16:creationId xmlns:a16="http://schemas.microsoft.com/office/drawing/2014/main" id="{F851CCF0-F703-6415-85A5-62C03BDF3D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94" y="2428481"/>
            <a:ext cx="670114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5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59183" y="922875"/>
            <a:ext cx="9647360" cy="1280890"/>
          </a:xfrm>
        </p:spPr>
        <p:txBody>
          <a:bodyPr>
            <a:noAutofit/>
          </a:bodyPr>
          <a:lstStyle/>
          <a:p>
            <a:r>
              <a:rPr lang="fi-FI" sz="4400" b="1" dirty="0" err="1"/>
              <a:t>What</a:t>
            </a:r>
            <a:r>
              <a:rPr lang="fi-FI" sz="4400" b="1" dirty="0"/>
              <a:t> </a:t>
            </a:r>
            <a:r>
              <a:rPr lang="fi-FI" sz="4400" b="1" dirty="0" err="1"/>
              <a:t>have</a:t>
            </a:r>
            <a:r>
              <a:rPr lang="fi-FI" sz="4400" b="1" dirty="0"/>
              <a:t> </a:t>
            </a:r>
            <a:r>
              <a:rPr lang="fi-FI" sz="4400" b="1" dirty="0" err="1"/>
              <a:t>you</a:t>
            </a:r>
            <a:r>
              <a:rPr lang="fi-FI" sz="4400" b="1" dirty="0"/>
              <a:t> made for </a:t>
            </a:r>
            <a:r>
              <a:rPr lang="fi-FI" sz="4400" b="1" dirty="0" err="1"/>
              <a:t>yourself</a:t>
            </a:r>
            <a:r>
              <a:rPr lang="fi-FI" sz="4400" b="1" dirty="0"/>
              <a:t>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868" y="2485612"/>
            <a:ext cx="3564379" cy="35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b="1" dirty="0" err="1"/>
              <a:t>What</a:t>
            </a:r>
            <a:r>
              <a:rPr lang="fi-FI" sz="6000" b="1" dirty="0"/>
              <a:t> </a:t>
            </a:r>
            <a:r>
              <a:rPr lang="fi-FI" sz="6000" b="1" dirty="0" err="1"/>
              <a:t>are</a:t>
            </a:r>
            <a:r>
              <a:rPr lang="fi-FI" sz="6000" b="1" dirty="0"/>
              <a:t> </a:t>
            </a:r>
            <a:r>
              <a:rPr lang="fi-FI" sz="6000" b="1" dirty="0" err="1"/>
              <a:t>you</a:t>
            </a:r>
            <a:r>
              <a:rPr lang="fi-FI" sz="6000" b="1" dirty="0"/>
              <a:t> </a:t>
            </a:r>
            <a:r>
              <a:rPr lang="fi-FI" sz="6000" b="1" dirty="0" err="1"/>
              <a:t>afraid</a:t>
            </a:r>
            <a:r>
              <a:rPr lang="fi-FI" sz="6000" b="1" dirty="0"/>
              <a:t> of?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1862" y="2303352"/>
            <a:ext cx="2725486" cy="346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58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 err="1"/>
              <a:t>What</a:t>
            </a:r>
            <a:r>
              <a:rPr lang="fi-FI" sz="4800" b="1" dirty="0"/>
              <a:t> is </a:t>
            </a:r>
            <a:r>
              <a:rPr lang="fi-FI" sz="4800" b="1" dirty="0" err="1"/>
              <a:t>your</a:t>
            </a:r>
            <a:r>
              <a:rPr lang="fi-FI" sz="4800" b="1" dirty="0"/>
              <a:t> </a:t>
            </a:r>
            <a:r>
              <a:rPr lang="fi-FI" sz="4800" b="1" dirty="0" err="1"/>
              <a:t>favourite</a:t>
            </a:r>
            <a:r>
              <a:rPr lang="fi-FI" sz="4800" b="1" dirty="0"/>
              <a:t> </a:t>
            </a:r>
            <a:r>
              <a:rPr lang="fi-FI" sz="4800" b="1" dirty="0" err="1"/>
              <a:t>place</a:t>
            </a:r>
            <a:r>
              <a:rPr lang="fi-FI" sz="4800" b="1" dirty="0"/>
              <a:t>?</a:t>
            </a:r>
          </a:p>
        </p:txBody>
      </p:sp>
      <p:pic>
        <p:nvPicPr>
          <p:cNvPr id="3074" name="Picture 2" descr="Kuvahaun tulos haulle coin préfére chi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85" y="2134652"/>
            <a:ext cx="4994076" cy="37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49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45500" y="660618"/>
            <a:ext cx="8911687" cy="1280890"/>
          </a:xfrm>
        </p:spPr>
        <p:txBody>
          <a:bodyPr>
            <a:normAutofit/>
          </a:bodyPr>
          <a:lstStyle/>
          <a:p>
            <a:r>
              <a:rPr lang="fi-FI" sz="4800" b="1" dirty="0" err="1"/>
              <a:t>Do</a:t>
            </a:r>
            <a:r>
              <a:rPr lang="fi-FI" sz="4800" b="1" dirty="0"/>
              <a:t> </a:t>
            </a:r>
            <a:r>
              <a:rPr lang="fi-FI" sz="4800" b="1" dirty="0" err="1"/>
              <a:t>you</a:t>
            </a:r>
            <a:r>
              <a:rPr lang="fi-FI" sz="4800" b="1" dirty="0"/>
              <a:t> </a:t>
            </a:r>
            <a:r>
              <a:rPr lang="fi-FI" sz="4800" b="1" dirty="0" err="1"/>
              <a:t>have</a:t>
            </a:r>
            <a:r>
              <a:rPr lang="fi-FI" sz="4800" b="1" dirty="0"/>
              <a:t> </a:t>
            </a:r>
            <a:r>
              <a:rPr lang="fi-FI" sz="4800" b="1" dirty="0" err="1"/>
              <a:t>good</a:t>
            </a:r>
            <a:r>
              <a:rPr lang="fi-FI" sz="4800" b="1" dirty="0"/>
              <a:t> </a:t>
            </a:r>
            <a:r>
              <a:rPr lang="fi-FI" sz="4800" b="1" dirty="0" err="1"/>
              <a:t>manners</a:t>
            </a:r>
            <a:r>
              <a:rPr lang="fi-FI" sz="4800" b="1" dirty="0"/>
              <a:t>?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A8AE1517-2EBD-7047-CA16-7B15F2398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873" y="1701291"/>
            <a:ext cx="3821002" cy="4858259"/>
          </a:xfrm>
        </p:spPr>
      </p:pic>
    </p:spTree>
    <p:extLst>
      <p:ext uri="{BB962C8B-B14F-4D97-AF65-F5344CB8AC3E}">
        <p14:creationId xmlns:p14="http://schemas.microsoft.com/office/powerpoint/2010/main" val="3963176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600446"/>
            <a:ext cx="9906000" cy="1280890"/>
          </a:xfrm>
        </p:spPr>
        <p:txBody>
          <a:bodyPr>
            <a:noAutofit/>
          </a:bodyPr>
          <a:lstStyle/>
          <a:p>
            <a:r>
              <a:rPr lang="fi-FI" sz="4800" b="1" dirty="0" err="1"/>
              <a:t>What</a:t>
            </a:r>
            <a:r>
              <a:rPr lang="fi-FI" sz="4800" b="1" dirty="0"/>
              <a:t> </a:t>
            </a:r>
            <a:r>
              <a:rPr lang="fi-FI" sz="4800" b="1" dirty="0" err="1"/>
              <a:t>will</a:t>
            </a:r>
            <a:r>
              <a:rPr lang="fi-FI" sz="4800" b="1" dirty="0"/>
              <a:t> </a:t>
            </a:r>
            <a:r>
              <a:rPr lang="fi-FI" sz="4800" b="1" dirty="0" err="1"/>
              <a:t>you</a:t>
            </a:r>
            <a:r>
              <a:rPr lang="fi-FI" sz="4800" b="1" dirty="0"/>
              <a:t> </a:t>
            </a:r>
            <a:r>
              <a:rPr lang="fi-FI" sz="4800" b="1" dirty="0" err="1"/>
              <a:t>remember</a:t>
            </a:r>
            <a:r>
              <a:rPr lang="fi-FI" sz="4800" b="1" dirty="0"/>
              <a:t> </a:t>
            </a:r>
            <a:r>
              <a:rPr lang="fi-FI" sz="4800" b="1" dirty="0" err="1"/>
              <a:t>most</a:t>
            </a:r>
            <a:r>
              <a:rPr lang="fi-FI" sz="4800" b="1" dirty="0"/>
              <a:t> </a:t>
            </a:r>
            <a:r>
              <a:rPr lang="fi-FI" sz="4800" b="1" dirty="0" err="1"/>
              <a:t>about</a:t>
            </a:r>
            <a:r>
              <a:rPr lang="fi-FI" sz="4800" b="1" dirty="0"/>
              <a:t> 2024?</a:t>
            </a:r>
          </a:p>
        </p:txBody>
      </p:sp>
      <p:pic>
        <p:nvPicPr>
          <p:cNvPr id="4" name="Picture 2" descr="Daily Journal: Diary with lock - Apps on Google Play">
            <a:extLst>
              <a:ext uri="{FF2B5EF4-FFF2-40B4-BE49-F238E27FC236}">
                <a16:creationId xmlns:a16="http://schemas.microsoft.com/office/drawing/2014/main" id="{32280F27-ED59-2486-CC8F-5CF692BC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90774"/>
            <a:ext cx="42767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18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52575" y="938435"/>
            <a:ext cx="10534649" cy="1280890"/>
          </a:xfrm>
        </p:spPr>
        <p:txBody>
          <a:bodyPr>
            <a:noAutofit/>
          </a:bodyPr>
          <a:lstStyle/>
          <a:p>
            <a:r>
              <a:rPr lang="fi-FI" sz="5400" b="1" dirty="0"/>
              <a:t>How is </a:t>
            </a:r>
            <a:r>
              <a:rPr lang="fi-FI" sz="5400" b="1" dirty="0" err="1"/>
              <a:t>your</a:t>
            </a:r>
            <a:r>
              <a:rPr lang="fi-FI" sz="5400" b="1" dirty="0"/>
              <a:t> </a:t>
            </a:r>
            <a:r>
              <a:rPr lang="fi-FI" sz="5400" b="1" dirty="0" err="1"/>
              <a:t>future</a:t>
            </a:r>
            <a:r>
              <a:rPr lang="fi-FI" sz="5400" b="1" dirty="0"/>
              <a:t> </a:t>
            </a:r>
            <a:r>
              <a:rPr lang="fi-FI" sz="5400" b="1" dirty="0" err="1"/>
              <a:t>going</a:t>
            </a:r>
            <a:r>
              <a:rPr lang="fi-FI" sz="5400" b="1" dirty="0"/>
              <a:t> to </a:t>
            </a:r>
            <a:r>
              <a:rPr lang="fi-FI" sz="5400" b="1" dirty="0" err="1"/>
              <a:t>be</a:t>
            </a:r>
            <a:r>
              <a:rPr lang="fi-FI" sz="5400" b="1" dirty="0"/>
              <a:t>?</a:t>
            </a:r>
          </a:p>
        </p:txBody>
      </p:sp>
      <p:pic>
        <p:nvPicPr>
          <p:cNvPr id="4100" name="Picture 4" descr="Kuvahaun tulos haulle fu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66" y="2604523"/>
            <a:ext cx="699743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7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b="1" dirty="0" err="1"/>
              <a:t>What</a:t>
            </a:r>
            <a:r>
              <a:rPr lang="fi-FI" sz="4400" b="1" dirty="0"/>
              <a:t> is </a:t>
            </a:r>
            <a:r>
              <a:rPr lang="fi-FI" sz="4400" b="1" dirty="0" err="1"/>
              <a:t>your</a:t>
            </a:r>
            <a:r>
              <a:rPr lang="fi-FI" sz="4400" b="1" dirty="0"/>
              <a:t> home </a:t>
            </a:r>
            <a:r>
              <a:rPr lang="fi-FI" sz="4400" b="1" dirty="0" err="1"/>
              <a:t>village</a:t>
            </a:r>
            <a:r>
              <a:rPr lang="fi-FI" sz="4400" b="1" dirty="0"/>
              <a:t> </a:t>
            </a:r>
            <a:r>
              <a:rPr lang="fi-FI" sz="4400" b="1" dirty="0" err="1"/>
              <a:t>like</a:t>
            </a:r>
            <a:r>
              <a:rPr lang="fi-FI" sz="4400" b="1" dirty="0"/>
              <a:t>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176E6C-F0F7-1BB9-CB56-197FD01414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58" y="1685925"/>
            <a:ext cx="4719150" cy="47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5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22145" y="343452"/>
            <a:ext cx="8911687" cy="1280890"/>
          </a:xfrm>
        </p:spPr>
        <p:txBody>
          <a:bodyPr>
            <a:noAutofit/>
          </a:bodyPr>
          <a:lstStyle/>
          <a:p>
            <a:r>
              <a:rPr lang="fi-FI" sz="5400" b="1" dirty="0" err="1"/>
              <a:t>Wie</a:t>
            </a:r>
            <a:r>
              <a:rPr lang="fi-FI" sz="5400" b="1" dirty="0"/>
              <a:t> </a:t>
            </a:r>
            <a:r>
              <a:rPr lang="fi-FI" sz="5400" b="1" dirty="0" err="1"/>
              <a:t>ist</a:t>
            </a:r>
            <a:r>
              <a:rPr lang="fi-FI" sz="5400" b="1" dirty="0"/>
              <a:t> </a:t>
            </a:r>
            <a:r>
              <a:rPr lang="fi-FI" sz="5400" b="1" dirty="0" err="1"/>
              <a:t>deine</a:t>
            </a:r>
            <a:r>
              <a:rPr lang="fi-FI" sz="5400" b="1" dirty="0"/>
              <a:t> </a:t>
            </a:r>
            <a:r>
              <a:rPr lang="fi-FI" sz="5400" b="1" dirty="0" err="1"/>
              <a:t>Familie</a:t>
            </a:r>
            <a:r>
              <a:rPr lang="fi-FI" sz="5400" b="1" dirty="0"/>
              <a:t>?</a:t>
            </a:r>
            <a:br>
              <a:rPr lang="fi-FI" sz="5400" b="1" dirty="0"/>
            </a:br>
            <a:endParaRPr lang="fi-FI" sz="5400" b="1" dirty="0"/>
          </a:p>
        </p:txBody>
      </p:sp>
      <p:pic>
        <p:nvPicPr>
          <p:cNvPr id="6148" name="Picture 4" descr="Familie A1 | Quizizz">
            <a:extLst>
              <a:ext uri="{FF2B5EF4-FFF2-40B4-BE49-F238E27FC236}">
                <a16:creationId xmlns:a16="http://schemas.microsoft.com/office/drawing/2014/main" id="{8A64C3CB-B0D5-CDB2-E980-BAB1CEB94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77" y="1624342"/>
            <a:ext cx="876804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EDF82-BDA4-A477-D3A5-4A28BBABB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210EBC-5400-EE38-C0A9-B6325EAF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5400" b="1" dirty="0" err="1"/>
              <a:t>Who</a:t>
            </a:r>
            <a:r>
              <a:rPr lang="fi-FI" sz="5400" b="1" dirty="0"/>
              <a:t> is </a:t>
            </a:r>
            <a:r>
              <a:rPr lang="fi-FI" sz="5400" b="1" dirty="0" err="1"/>
              <a:t>your</a:t>
            </a:r>
            <a:r>
              <a:rPr lang="fi-FI" sz="5400" b="1" dirty="0"/>
              <a:t> </a:t>
            </a:r>
            <a:r>
              <a:rPr lang="fi-FI" sz="5400" b="1" dirty="0" err="1"/>
              <a:t>favourite</a:t>
            </a:r>
            <a:r>
              <a:rPr lang="fi-FI" sz="5400" b="1" dirty="0"/>
              <a:t> </a:t>
            </a:r>
            <a:r>
              <a:rPr lang="fi-FI" sz="5400" b="1" dirty="0" err="1"/>
              <a:t>relative</a:t>
            </a:r>
            <a:r>
              <a:rPr lang="fi-FI" sz="5400" b="1" dirty="0"/>
              <a:t>? </a:t>
            </a:r>
            <a:r>
              <a:rPr lang="fi-FI" sz="5400" b="1" dirty="0" err="1"/>
              <a:t>Why</a:t>
            </a:r>
            <a:r>
              <a:rPr lang="fi-FI" sz="5400" b="1" dirty="0"/>
              <a:t>?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89BA000D-9944-C23B-BE2B-413D33EE7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886" y="2849024"/>
            <a:ext cx="2817850" cy="35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6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Kuvahaun tulos haulle speaking languages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741899" y="316293"/>
            <a:ext cx="10181515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Welche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Sprachen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4800" b="1" dirty="0" err="1">
                <a:solidFill>
                  <a:schemeClr val="accent2">
                    <a:lumMod val="75000"/>
                  </a:schemeClr>
                </a:solidFill>
              </a:rPr>
              <a:t>sprichst</a:t>
            </a:r>
            <a:r>
              <a:rPr lang="fi-FI" sz="4800" b="1" dirty="0">
                <a:solidFill>
                  <a:schemeClr val="accent2">
                    <a:lumMod val="75000"/>
                  </a:schemeClr>
                </a:solidFill>
              </a:rPr>
              <a:t> du?</a:t>
            </a:r>
            <a:br>
              <a:rPr lang="fi-FI" sz="4000" dirty="0"/>
            </a:br>
            <a:r>
              <a:rPr lang="fi-FI" sz="4000" b="1" dirty="0"/>
              <a:t>- How </a:t>
            </a:r>
            <a:r>
              <a:rPr lang="fi-FI" sz="4000" b="1" dirty="0" err="1"/>
              <a:t>many</a:t>
            </a:r>
            <a:r>
              <a:rPr lang="fi-FI" sz="4000" b="1" dirty="0"/>
              <a:t> </a:t>
            </a:r>
            <a:r>
              <a:rPr lang="fi-FI" sz="4000" b="1" dirty="0" err="1"/>
              <a:t>languages</a:t>
            </a:r>
            <a:r>
              <a:rPr lang="fi-FI" sz="4000" b="1" dirty="0"/>
              <a:t> </a:t>
            </a:r>
            <a:r>
              <a:rPr lang="fi-FI" sz="4000" b="1" dirty="0" err="1"/>
              <a:t>do</a:t>
            </a:r>
            <a:r>
              <a:rPr lang="fi-FI" sz="4000" b="1" dirty="0"/>
              <a:t> </a:t>
            </a:r>
            <a:r>
              <a:rPr lang="fi-FI" sz="4000" b="1" dirty="0" err="1"/>
              <a:t>you</a:t>
            </a:r>
            <a:r>
              <a:rPr lang="fi-FI" sz="4000" b="1" dirty="0"/>
              <a:t> </a:t>
            </a:r>
            <a:r>
              <a:rPr lang="fi-FI" sz="4000" b="1" dirty="0" err="1"/>
              <a:t>speak</a:t>
            </a:r>
            <a:r>
              <a:rPr lang="fi-FI" sz="4000" b="1" dirty="0"/>
              <a:t>?</a:t>
            </a:r>
            <a:br>
              <a:rPr lang="fi-FI" sz="4000" b="1" dirty="0"/>
            </a:br>
            <a:r>
              <a:rPr lang="fi-FI" sz="4000" b="1" dirty="0"/>
              <a:t>- </a:t>
            </a:r>
            <a:r>
              <a:rPr lang="fi-FI" sz="4000" b="1" dirty="0" err="1"/>
              <a:t>Which</a:t>
            </a:r>
            <a:r>
              <a:rPr lang="fi-FI" sz="4000" b="1" dirty="0"/>
              <a:t> </a:t>
            </a:r>
            <a:r>
              <a:rPr lang="fi-FI" sz="4000" b="1" dirty="0" err="1"/>
              <a:t>level</a:t>
            </a:r>
            <a:r>
              <a:rPr lang="fi-FI" sz="4000" b="1" dirty="0"/>
              <a:t>?</a:t>
            </a:r>
          </a:p>
        </p:txBody>
      </p:sp>
      <p:pic>
        <p:nvPicPr>
          <p:cNvPr id="1026" name="Picture 2" descr="Kuvahaun tulos haulle langues étrangèr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994" y="2562131"/>
            <a:ext cx="5111712" cy="40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91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19746" y="316292"/>
            <a:ext cx="10194202" cy="1280890"/>
          </a:xfrm>
        </p:spPr>
        <p:txBody>
          <a:bodyPr>
            <a:noAutofit/>
          </a:bodyPr>
          <a:lstStyle/>
          <a:p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ist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deine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5400" b="1" dirty="0" err="1">
                <a:solidFill>
                  <a:schemeClr val="accent2">
                    <a:lumMod val="75000"/>
                  </a:schemeClr>
                </a:solidFill>
              </a:rPr>
              <a:t>Lieblingsfarbe</a:t>
            </a:r>
            <a:r>
              <a:rPr lang="fi-FI" sz="54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br>
              <a:rPr lang="fi-FI" sz="4000" b="1" dirty="0"/>
            </a:br>
            <a:r>
              <a:rPr lang="fi-FI" sz="4000" dirty="0"/>
              <a:t>- </a:t>
            </a:r>
            <a:r>
              <a:rPr lang="fi-FI" sz="4000" dirty="0" err="1"/>
              <a:t>What</a:t>
            </a:r>
            <a:r>
              <a:rPr lang="fi-FI" sz="4000" dirty="0"/>
              <a:t> is </a:t>
            </a:r>
            <a:r>
              <a:rPr lang="fi-FI" sz="4000" dirty="0" err="1"/>
              <a:t>your</a:t>
            </a:r>
            <a:r>
              <a:rPr lang="fi-FI" sz="4000" dirty="0"/>
              <a:t> </a:t>
            </a:r>
            <a:r>
              <a:rPr lang="fi-FI" sz="4000" dirty="0" err="1"/>
              <a:t>favourite</a:t>
            </a:r>
            <a:r>
              <a:rPr lang="fi-FI" sz="4000" dirty="0"/>
              <a:t> </a:t>
            </a:r>
            <a:r>
              <a:rPr lang="fi-FI" sz="4000" dirty="0" err="1"/>
              <a:t>colour</a:t>
            </a:r>
            <a:r>
              <a:rPr lang="fi-FI" sz="4000" dirty="0"/>
              <a:t>?</a:t>
            </a:r>
            <a:br>
              <a:rPr lang="fi-FI" sz="4000" dirty="0"/>
            </a:br>
            <a:r>
              <a:rPr lang="fi-FI" sz="4000" dirty="0"/>
              <a:t>- </a:t>
            </a:r>
            <a:r>
              <a:rPr lang="fi-FI" sz="4000" dirty="0" err="1"/>
              <a:t>Why</a:t>
            </a:r>
            <a:r>
              <a:rPr lang="fi-FI" sz="4000" dirty="0"/>
              <a:t>? How </a:t>
            </a:r>
            <a:r>
              <a:rPr lang="fi-FI" sz="4000" dirty="0" err="1"/>
              <a:t>does</a:t>
            </a:r>
            <a:r>
              <a:rPr lang="fi-FI" sz="4000" dirty="0"/>
              <a:t> it show?</a:t>
            </a:r>
          </a:p>
        </p:txBody>
      </p:sp>
      <p:pic>
        <p:nvPicPr>
          <p:cNvPr id="7170" name="Picture 2" descr="Kuvahaun tulos haulle couleu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2847290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06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96173" y="689458"/>
            <a:ext cx="9865103" cy="1280890"/>
          </a:xfrm>
        </p:spPr>
        <p:txBody>
          <a:bodyPr>
            <a:noAutofit/>
          </a:bodyPr>
          <a:lstStyle/>
          <a:p>
            <a:r>
              <a:rPr lang="fi-FI" sz="4000" b="1" dirty="0"/>
              <a:t>How and </a:t>
            </a:r>
            <a:r>
              <a:rPr lang="fi-FI" sz="4000" b="1" dirty="0" err="1"/>
              <a:t>where</a:t>
            </a:r>
            <a:r>
              <a:rPr lang="fi-FI" sz="4000" b="1" dirty="0"/>
              <a:t> </a:t>
            </a:r>
            <a:r>
              <a:rPr lang="fi-FI" sz="4000" b="1" dirty="0" err="1"/>
              <a:t>do</a:t>
            </a:r>
            <a:r>
              <a:rPr lang="fi-FI" sz="4000" b="1" dirty="0"/>
              <a:t> </a:t>
            </a:r>
            <a:r>
              <a:rPr lang="fi-FI" sz="4000" b="1" dirty="0" err="1"/>
              <a:t>you</a:t>
            </a:r>
            <a:r>
              <a:rPr lang="fi-FI" sz="4000" b="1" dirty="0"/>
              <a:t> </a:t>
            </a:r>
            <a:r>
              <a:rPr lang="fi-FI" sz="4000" b="1" dirty="0" err="1"/>
              <a:t>study</a:t>
            </a:r>
            <a:r>
              <a:rPr lang="fi-FI" sz="4000" b="1" dirty="0"/>
              <a:t> </a:t>
            </a:r>
            <a:r>
              <a:rPr lang="fi-FI" sz="4000" b="1" dirty="0" err="1"/>
              <a:t>the</a:t>
            </a:r>
            <a:r>
              <a:rPr lang="fi-FI" sz="4000" b="1" dirty="0"/>
              <a:t> </a:t>
            </a:r>
            <a:r>
              <a:rPr lang="fi-FI" sz="4000" b="1" dirty="0" err="1"/>
              <a:t>best</a:t>
            </a:r>
            <a:r>
              <a:rPr lang="fi-FI" sz="4000" b="1" dirty="0"/>
              <a:t>?</a:t>
            </a:r>
          </a:p>
        </p:txBody>
      </p:sp>
      <p:pic>
        <p:nvPicPr>
          <p:cNvPr id="4" name="Picture 2" descr="Kuvahaun tulos haulle étudi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11" y="2290748"/>
            <a:ext cx="4899106" cy="33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1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13092" y="805336"/>
            <a:ext cx="8911687" cy="1280890"/>
          </a:xfrm>
        </p:spPr>
        <p:txBody>
          <a:bodyPr>
            <a:normAutofit/>
          </a:bodyPr>
          <a:lstStyle/>
          <a:p>
            <a:r>
              <a:rPr lang="fi-FI" sz="6000" b="1" dirty="0" err="1"/>
              <a:t>Do</a:t>
            </a:r>
            <a:r>
              <a:rPr lang="fi-FI" sz="6000" b="1" dirty="0"/>
              <a:t> </a:t>
            </a:r>
            <a:r>
              <a:rPr lang="fi-FI" sz="6000" b="1" dirty="0" err="1"/>
              <a:t>you</a:t>
            </a:r>
            <a:r>
              <a:rPr lang="fi-FI" sz="6000" b="1" dirty="0"/>
              <a:t> </a:t>
            </a:r>
            <a:r>
              <a:rPr lang="fi-FI" sz="6000" b="1" dirty="0" err="1"/>
              <a:t>like</a:t>
            </a:r>
            <a:r>
              <a:rPr lang="fi-FI" sz="6000" b="1" dirty="0"/>
              <a:t> </a:t>
            </a:r>
            <a:r>
              <a:rPr lang="fi-FI" sz="6000" b="1" dirty="0" err="1"/>
              <a:t>travelling</a:t>
            </a:r>
            <a:r>
              <a:rPr lang="fi-FI" sz="6000" b="1" dirty="0"/>
              <a:t>?</a:t>
            </a:r>
          </a:p>
        </p:txBody>
      </p:sp>
      <p:pic>
        <p:nvPicPr>
          <p:cNvPr id="6146" name="Picture 2" descr="Kuvahaun tulos haulle voyag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36" y="2692809"/>
            <a:ext cx="59531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65770"/>
      </p:ext>
    </p:extLst>
  </p:cSld>
  <p:clrMapOvr>
    <a:masterClrMapping/>
  </p:clrMapOvr>
</p:sld>
</file>

<file path=ppt/theme/theme1.xml><?xml version="1.0" encoding="utf-8"?>
<a:theme xmlns:a="http://schemas.openxmlformats.org/drawingml/2006/main" name="Kiehkura">
  <a:themeElements>
    <a:clrScheme name="Vihreä-keltaine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138</TotalTime>
  <Words>240</Words>
  <Application>Microsoft Office PowerPoint</Application>
  <PresentationFormat>Laajakuva</PresentationFormat>
  <Paragraphs>26</Paragraphs>
  <Slides>26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Kiehkura</vt:lpstr>
      <vt:lpstr>Wie heißt du?  -What is your name? - Who chose the name? </vt:lpstr>
      <vt:lpstr>Welche Hobbys hast du? - What are you interested in?</vt:lpstr>
      <vt:lpstr>What is your home village like?</vt:lpstr>
      <vt:lpstr>Wie ist deine Familie? </vt:lpstr>
      <vt:lpstr>Who is your favourite relative? Why?</vt:lpstr>
      <vt:lpstr>Welche Sprachen sprichst du? - How many languages do you speak? - Which level?</vt:lpstr>
      <vt:lpstr>Was ist deine Lieblingsfarbe? - What is your favourite colour? - Why? How does it show?</vt:lpstr>
      <vt:lpstr>How and where do you study the best?</vt:lpstr>
      <vt:lpstr>Do you like travelling?</vt:lpstr>
      <vt:lpstr>Du und Tiere? - You and animals?</vt:lpstr>
      <vt:lpstr>What kind of food do you like? - Was ist dein Lieblingsessen?</vt:lpstr>
      <vt:lpstr>Bist du jetzt hungrig? Warum? - Are you hungry now? Why?</vt:lpstr>
      <vt:lpstr>What have you done so far today?</vt:lpstr>
      <vt:lpstr>Talk about the Finnish weather!</vt:lpstr>
      <vt:lpstr>What makes you happy?</vt:lpstr>
      <vt:lpstr>What makes you angry?</vt:lpstr>
      <vt:lpstr>What kind of music do you like?</vt:lpstr>
      <vt:lpstr>What are your bad habits?</vt:lpstr>
      <vt:lpstr>What motivates you?</vt:lpstr>
      <vt:lpstr>How do you use the social media?</vt:lpstr>
      <vt:lpstr>What have you made for yourself?</vt:lpstr>
      <vt:lpstr>What are you afraid of?</vt:lpstr>
      <vt:lpstr>What is your favourite place?</vt:lpstr>
      <vt:lpstr>Do you have good manners?</vt:lpstr>
      <vt:lpstr>What will you remember most about 2024?</vt:lpstr>
      <vt:lpstr>How is your future going to be?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your name? Who chose the name? Why?</dc:title>
  <dc:creator>Ulla Villa</dc:creator>
  <cp:lastModifiedBy>Tarja Virtanen</cp:lastModifiedBy>
  <cp:revision>19</cp:revision>
  <dcterms:created xsi:type="dcterms:W3CDTF">2015-11-30T05:58:19Z</dcterms:created>
  <dcterms:modified xsi:type="dcterms:W3CDTF">2025-02-14T12:18:46Z</dcterms:modified>
</cp:coreProperties>
</file>