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58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810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78317-05F4-4385-A06F-A0009318002C}" type="datetimeFigureOut">
              <a:rPr lang="hu-HU" smtClean="0"/>
              <a:t>2017. 11. 21.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1854B-AE4F-499C-9294-30B56075F01A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90536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78317-05F4-4385-A06F-A0009318002C}" type="datetimeFigureOut">
              <a:rPr lang="hu-HU" smtClean="0"/>
              <a:t>2017. 11. 21.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1854B-AE4F-499C-9294-30B56075F01A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20915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78317-05F4-4385-A06F-A0009318002C}" type="datetimeFigureOut">
              <a:rPr lang="hu-HU" smtClean="0"/>
              <a:t>2017. 11. 21.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1854B-AE4F-499C-9294-30B56075F01A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72903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78317-05F4-4385-A06F-A0009318002C}" type="datetimeFigureOut">
              <a:rPr lang="hu-HU" smtClean="0"/>
              <a:t>2017. 11. 21.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1854B-AE4F-499C-9294-30B56075F01A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64546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78317-05F4-4385-A06F-A0009318002C}" type="datetimeFigureOut">
              <a:rPr lang="hu-HU" smtClean="0"/>
              <a:t>2017. 11. 21.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1854B-AE4F-499C-9294-30B56075F01A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11140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78317-05F4-4385-A06F-A0009318002C}" type="datetimeFigureOut">
              <a:rPr lang="hu-HU" smtClean="0"/>
              <a:t>2017. 11. 21.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1854B-AE4F-499C-9294-30B56075F01A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9826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78317-05F4-4385-A06F-A0009318002C}" type="datetimeFigureOut">
              <a:rPr lang="hu-HU" smtClean="0"/>
              <a:t>2017. 11. 21.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1854B-AE4F-499C-9294-30B56075F01A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20050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78317-05F4-4385-A06F-A0009318002C}" type="datetimeFigureOut">
              <a:rPr lang="hu-HU" smtClean="0"/>
              <a:t>2017. 11. 21.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1854B-AE4F-499C-9294-30B56075F01A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39809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78317-05F4-4385-A06F-A0009318002C}" type="datetimeFigureOut">
              <a:rPr lang="hu-HU" smtClean="0"/>
              <a:t>2017. 11. 21.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1854B-AE4F-499C-9294-30B56075F01A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68541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78317-05F4-4385-A06F-A0009318002C}" type="datetimeFigureOut">
              <a:rPr lang="hu-HU" smtClean="0"/>
              <a:t>2017. 11. 21.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1854B-AE4F-499C-9294-30B56075F01A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91218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78317-05F4-4385-A06F-A0009318002C}" type="datetimeFigureOut">
              <a:rPr lang="hu-HU" smtClean="0"/>
              <a:t>2017. 11. 21.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1854B-AE4F-499C-9294-30B56075F01A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96202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78317-05F4-4385-A06F-A0009318002C}" type="datetimeFigureOut">
              <a:rPr lang="hu-HU" smtClean="0"/>
              <a:t>2017. 11. 21.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1854B-AE4F-499C-9294-30B56075F01A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76626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360608"/>
            <a:ext cx="9144000" cy="2232479"/>
          </a:xfrm>
        </p:spPr>
        <p:txBody>
          <a:bodyPr>
            <a:normAutofit fontScale="90000"/>
          </a:bodyPr>
          <a:lstStyle/>
          <a:p>
            <a:r>
              <a:rPr lang="hu-HU" dirty="0" err="1"/>
              <a:t>D</a:t>
            </a:r>
            <a:r>
              <a:rPr lang="hu-HU" dirty="0" err="1" smtClean="0"/>
              <a:t>eveloping</a:t>
            </a:r>
            <a:r>
              <a:rPr lang="hu-HU" dirty="0" smtClean="0"/>
              <a:t> </a:t>
            </a:r>
            <a:r>
              <a:rPr lang="hu-HU" dirty="0" err="1" smtClean="0"/>
              <a:t>Reading</a:t>
            </a:r>
            <a:r>
              <a:rPr lang="hu-HU" dirty="0" smtClean="0"/>
              <a:t> </a:t>
            </a:r>
            <a:r>
              <a:rPr lang="hu-HU" dirty="0" err="1" smtClean="0"/>
              <a:t>Comprehension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mother</a:t>
            </a:r>
            <a:r>
              <a:rPr lang="hu-HU" dirty="0" smtClean="0"/>
              <a:t> </a:t>
            </a:r>
            <a:r>
              <a:rPr lang="hu-HU" dirty="0" err="1" smtClean="0"/>
              <a:t>language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7904" y="2593087"/>
            <a:ext cx="4277396" cy="351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85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96216" y="348044"/>
            <a:ext cx="77402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err="1" smtClean="0"/>
              <a:t>Reading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comprehension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in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primary</a:t>
            </a:r>
            <a:r>
              <a:rPr lang="hu-HU" sz="2000" b="1" dirty="0" smtClean="0"/>
              <a:t> and </a:t>
            </a:r>
            <a:r>
              <a:rPr lang="hu-HU" sz="2000" b="1" dirty="0" err="1" smtClean="0"/>
              <a:t>secondary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education</a:t>
            </a:r>
            <a:endParaRPr lang="hu-HU" sz="2000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296216" y="1131026"/>
            <a:ext cx="886066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*</a:t>
            </a:r>
            <a:r>
              <a:rPr lang="hu-HU" dirty="0" err="1" smtClean="0"/>
              <a:t>Developing</a:t>
            </a:r>
            <a:r>
              <a:rPr lang="hu-HU" dirty="0" smtClean="0"/>
              <a:t> </a:t>
            </a:r>
            <a:r>
              <a:rPr lang="hu-HU" dirty="0" err="1" smtClean="0"/>
              <a:t>reading</a:t>
            </a:r>
            <a:r>
              <a:rPr lang="hu-HU" dirty="0" smtClean="0"/>
              <a:t> </a:t>
            </a:r>
            <a:r>
              <a:rPr lang="hu-HU" dirty="0" err="1" smtClean="0"/>
              <a:t>comprehension</a:t>
            </a:r>
            <a:r>
              <a:rPr lang="hu-HU" dirty="0" smtClean="0"/>
              <a:t> is </a:t>
            </a:r>
            <a:r>
              <a:rPr lang="hu-HU" dirty="0" err="1" smtClean="0"/>
              <a:t>one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main </a:t>
            </a:r>
            <a:r>
              <a:rPr lang="hu-HU" dirty="0" err="1" smtClean="0"/>
              <a:t>parts</a:t>
            </a:r>
            <a:r>
              <a:rPr lang="hu-HU" dirty="0" smtClean="0"/>
              <a:t> of </a:t>
            </a:r>
            <a:r>
              <a:rPr lang="hu-HU" dirty="0" err="1" smtClean="0"/>
              <a:t>Hungarian</a:t>
            </a:r>
            <a:r>
              <a:rPr lang="hu-HU" dirty="0" smtClean="0"/>
              <a:t> </a:t>
            </a:r>
            <a:r>
              <a:rPr lang="hu-HU" dirty="0" err="1" smtClean="0"/>
              <a:t>primary</a:t>
            </a:r>
            <a:r>
              <a:rPr lang="hu-HU" dirty="0" smtClean="0"/>
              <a:t> </a:t>
            </a:r>
            <a:r>
              <a:rPr lang="hu-HU" dirty="0" err="1" smtClean="0"/>
              <a:t>education</a:t>
            </a:r>
            <a:r>
              <a:rPr lang="hu-HU" dirty="0" smtClean="0"/>
              <a:t> </a:t>
            </a:r>
            <a:r>
              <a:rPr lang="hu-HU" dirty="0" err="1" smtClean="0"/>
              <a:t>from</a:t>
            </a:r>
            <a:r>
              <a:rPr lang="hu-HU" dirty="0" smtClean="0"/>
              <a:t> </a:t>
            </a:r>
            <a:r>
              <a:rPr lang="hu-HU" dirty="0" err="1" smtClean="0"/>
              <a:t>grade</a:t>
            </a:r>
            <a:r>
              <a:rPr lang="hu-HU" dirty="0" smtClean="0"/>
              <a:t> 1 </a:t>
            </a:r>
          </a:p>
          <a:p>
            <a:r>
              <a:rPr lang="hu-HU" dirty="0" err="1" smtClean="0"/>
              <a:t>Textbooks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written</a:t>
            </a:r>
            <a:r>
              <a:rPr lang="hu-HU" dirty="0" smtClean="0"/>
              <a:t> </a:t>
            </a:r>
            <a:r>
              <a:rPr lang="hu-HU" dirty="0" err="1" smtClean="0"/>
              <a:t>according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this</a:t>
            </a:r>
            <a:r>
              <a:rPr lang="hu-HU" dirty="0" smtClean="0"/>
              <a:t> </a:t>
            </a:r>
            <a:r>
              <a:rPr lang="hu-HU" dirty="0" err="1" smtClean="0"/>
              <a:t>principal</a:t>
            </a:r>
            <a:r>
              <a:rPr lang="hu-HU" dirty="0" smtClean="0"/>
              <a:t>. (</a:t>
            </a:r>
            <a:r>
              <a:rPr lang="hu-HU" dirty="0" err="1" smtClean="0"/>
              <a:t>Reading</a:t>
            </a:r>
            <a:r>
              <a:rPr lang="hu-HU" dirty="0" smtClean="0"/>
              <a:t> and </a:t>
            </a:r>
            <a:r>
              <a:rPr lang="hu-HU" dirty="0" err="1" smtClean="0"/>
              <a:t>comprehension</a:t>
            </a:r>
            <a:r>
              <a:rPr lang="hu-HU" dirty="0" smtClean="0"/>
              <a:t>)</a:t>
            </a:r>
          </a:p>
          <a:p>
            <a:endParaRPr lang="hu-HU" dirty="0" smtClean="0"/>
          </a:p>
          <a:p>
            <a:r>
              <a:rPr lang="hu-HU" dirty="0" smtClean="0"/>
              <a:t>*</a:t>
            </a:r>
            <a:r>
              <a:rPr lang="hu-HU" dirty="0" err="1" smtClean="0"/>
              <a:t>Reading</a:t>
            </a:r>
            <a:r>
              <a:rPr lang="hu-HU" dirty="0" smtClean="0"/>
              <a:t> </a:t>
            </a:r>
            <a:r>
              <a:rPr lang="hu-HU" dirty="0" err="1" smtClean="0"/>
              <a:t>comprehension</a:t>
            </a:r>
            <a:r>
              <a:rPr lang="hu-HU" dirty="0" smtClean="0"/>
              <a:t> </a:t>
            </a:r>
            <a:r>
              <a:rPr lang="hu-HU" dirty="0" err="1" smtClean="0"/>
              <a:t>tasks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 </a:t>
            </a:r>
            <a:r>
              <a:rPr lang="hu-HU" dirty="0" err="1" smtClean="0"/>
              <a:t>important</a:t>
            </a:r>
            <a:r>
              <a:rPr lang="hu-HU" dirty="0"/>
              <a:t> </a:t>
            </a:r>
            <a:r>
              <a:rPr lang="hu-HU" dirty="0" err="1" smtClean="0"/>
              <a:t>parts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secondary</a:t>
            </a:r>
            <a:r>
              <a:rPr lang="hu-HU" dirty="0" smtClean="0"/>
              <a:t> </a:t>
            </a:r>
            <a:r>
              <a:rPr lang="hu-HU" dirty="0" err="1" smtClean="0"/>
              <a:t>school</a:t>
            </a:r>
            <a:r>
              <a:rPr lang="hu-HU" dirty="0" smtClean="0"/>
              <a:t> </a:t>
            </a:r>
            <a:r>
              <a:rPr lang="hu-HU" dirty="0" err="1" smtClean="0"/>
              <a:t>entrance</a:t>
            </a:r>
            <a:r>
              <a:rPr lang="hu-HU" dirty="0" smtClean="0"/>
              <a:t> </a:t>
            </a:r>
            <a:r>
              <a:rPr lang="hu-HU" dirty="0" err="1" smtClean="0"/>
              <a:t>exam</a:t>
            </a:r>
            <a:r>
              <a:rPr lang="hu-HU" dirty="0" smtClean="0"/>
              <a:t> </a:t>
            </a:r>
            <a:r>
              <a:rPr lang="hu-HU" dirty="0" err="1" smtClean="0"/>
              <a:t>tests</a:t>
            </a:r>
            <a:r>
              <a:rPr lang="hu-HU" dirty="0" smtClean="0"/>
              <a:t> </a:t>
            </a:r>
            <a:r>
              <a:rPr lang="hu-HU" dirty="0" err="1" smtClean="0"/>
              <a:t>as</a:t>
            </a:r>
            <a:r>
              <a:rPr lang="hu-HU" dirty="0" smtClean="0"/>
              <a:t> </a:t>
            </a:r>
            <a:r>
              <a:rPr lang="hu-HU" dirty="0" err="1" smtClean="0"/>
              <a:t>well</a:t>
            </a:r>
            <a:r>
              <a:rPr lang="hu-HU" dirty="0" smtClean="0"/>
              <a:t> </a:t>
            </a:r>
            <a:r>
              <a:rPr lang="hu-HU" dirty="0" err="1" smtClean="0"/>
              <a:t>as</a:t>
            </a:r>
            <a:r>
              <a:rPr lang="hu-HU" dirty="0" smtClean="0"/>
              <a:t> </a:t>
            </a:r>
            <a:r>
              <a:rPr lang="hu-HU" dirty="0" err="1" smtClean="0"/>
              <a:t>that</a:t>
            </a:r>
            <a:r>
              <a:rPr lang="hu-HU" dirty="0" smtClean="0"/>
              <a:t> </a:t>
            </a:r>
            <a:r>
              <a:rPr lang="hu-HU" dirty="0" err="1" smtClean="0"/>
              <a:t>of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two-level</a:t>
            </a:r>
            <a:r>
              <a:rPr lang="hu-HU" dirty="0" smtClean="0"/>
              <a:t> </a:t>
            </a:r>
            <a:r>
              <a:rPr lang="hu-HU" dirty="0" err="1" smtClean="0"/>
              <a:t>school-leaving</a:t>
            </a:r>
            <a:r>
              <a:rPr lang="hu-HU" dirty="0" smtClean="0"/>
              <a:t> </a:t>
            </a:r>
            <a:r>
              <a:rPr lang="hu-HU" dirty="0" err="1" smtClean="0"/>
              <a:t>examination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secondary</a:t>
            </a:r>
            <a:r>
              <a:rPr lang="hu-HU" dirty="0" smtClean="0"/>
              <a:t> </a:t>
            </a:r>
            <a:r>
              <a:rPr lang="hu-HU" dirty="0" err="1" smtClean="0"/>
              <a:t>education</a:t>
            </a:r>
            <a:r>
              <a:rPr lang="hu-HU" dirty="0" smtClean="0"/>
              <a:t> 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8606" y="2854893"/>
            <a:ext cx="1290249" cy="1822385"/>
          </a:xfrm>
          <a:prstGeom prst="rect">
            <a:avLst/>
          </a:prstGeom>
        </p:spPr>
      </p:pic>
      <p:sp>
        <p:nvSpPr>
          <p:cNvPr id="5" name="Jobbra nyíl 4"/>
          <p:cNvSpPr/>
          <p:nvPr/>
        </p:nvSpPr>
        <p:spPr>
          <a:xfrm>
            <a:off x="3076154" y="4624088"/>
            <a:ext cx="119773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Jobbra nyíl 5"/>
          <p:cNvSpPr/>
          <p:nvPr/>
        </p:nvSpPr>
        <p:spPr>
          <a:xfrm>
            <a:off x="9156877" y="4509280"/>
            <a:ext cx="1171978" cy="610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7368" y="3022004"/>
            <a:ext cx="3402780" cy="2529400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3023869" y="5130421"/>
            <a:ext cx="1535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Entrance</a:t>
            </a:r>
            <a:r>
              <a:rPr lang="hu-HU" dirty="0" smtClean="0"/>
              <a:t> </a:t>
            </a:r>
            <a:r>
              <a:rPr lang="hu-HU" dirty="0" err="1" smtClean="0"/>
              <a:t>exam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9038606" y="4997406"/>
            <a:ext cx="1171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Matura</a:t>
            </a:r>
            <a:r>
              <a:rPr lang="hu-HU" dirty="0" smtClean="0"/>
              <a:t> </a:t>
            </a:r>
            <a:r>
              <a:rPr lang="hu-HU" dirty="0" err="1" smtClean="0"/>
              <a:t>exam</a:t>
            </a:r>
            <a:endParaRPr lang="hu-HU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2830" y="3011535"/>
            <a:ext cx="2256174" cy="1582689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2541" y="149333"/>
            <a:ext cx="1495627" cy="2059424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84601" y="233153"/>
            <a:ext cx="1339902" cy="179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16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62886" y="365125"/>
            <a:ext cx="10490914" cy="806851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PISA (</a:t>
            </a:r>
            <a:r>
              <a:rPr lang="hu-HU" dirty="0" err="1" smtClean="0"/>
              <a:t>Programme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International </a:t>
            </a:r>
            <a:r>
              <a:rPr lang="hu-HU" dirty="0" err="1" smtClean="0"/>
              <a:t>Student</a:t>
            </a:r>
            <a:r>
              <a:rPr lang="hu-HU" dirty="0" smtClean="0"/>
              <a:t> </a:t>
            </a:r>
            <a:r>
              <a:rPr lang="hu-HU" dirty="0" err="1" smtClean="0"/>
              <a:t>Assessments</a:t>
            </a:r>
            <a:r>
              <a:rPr lang="hu-HU" dirty="0" smtClean="0"/>
              <a:t>) </a:t>
            </a:r>
            <a:r>
              <a:rPr lang="hu-HU" dirty="0" err="1" smtClean="0"/>
              <a:t>results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96185" y="1609860"/>
            <a:ext cx="11024315" cy="2292439"/>
          </a:xfrm>
        </p:spPr>
        <p:txBody>
          <a:bodyPr>
            <a:normAutofit/>
          </a:bodyPr>
          <a:lstStyle/>
          <a:p>
            <a:r>
              <a:rPr lang="hu-HU" dirty="0" smtClean="0"/>
              <a:t>The </a:t>
            </a:r>
            <a:r>
              <a:rPr lang="hu-HU" dirty="0" err="1" smtClean="0"/>
              <a:t>results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assessments</a:t>
            </a:r>
            <a:r>
              <a:rPr lang="hu-HU" dirty="0" smtClean="0"/>
              <a:t> </a:t>
            </a:r>
            <a:r>
              <a:rPr lang="hu-HU" dirty="0" err="1" smtClean="0"/>
              <a:t>reveal</a:t>
            </a:r>
            <a:r>
              <a:rPr lang="hu-HU" dirty="0" smtClean="0"/>
              <a:t> </a:t>
            </a:r>
            <a:r>
              <a:rPr lang="hu-HU" dirty="0" err="1" smtClean="0"/>
              <a:t>that</a:t>
            </a:r>
            <a:r>
              <a:rPr lang="hu-HU" dirty="0" smtClean="0"/>
              <a:t>  </a:t>
            </a:r>
            <a:r>
              <a:rPr lang="hu-HU" u="sng" dirty="0" smtClean="0"/>
              <a:t>4 </a:t>
            </a:r>
            <a:r>
              <a:rPr lang="hu-HU" u="sng" dirty="0" err="1" smtClean="0"/>
              <a:t>graders</a:t>
            </a:r>
            <a:r>
              <a:rPr lang="hu-HU" u="sng" dirty="0" smtClean="0"/>
              <a:t> </a:t>
            </a:r>
            <a:r>
              <a:rPr lang="hu-HU" u="sng" dirty="0" err="1" smtClean="0"/>
              <a:t>perform</a:t>
            </a:r>
            <a:r>
              <a:rPr lang="hu-HU" u="sng" dirty="0" smtClean="0"/>
              <a:t> </a:t>
            </a:r>
            <a:r>
              <a:rPr lang="hu-HU" u="sng" dirty="0" err="1" smtClean="0"/>
              <a:t>well</a:t>
            </a:r>
            <a:r>
              <a:rPr lang="hu-HU" u="sng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reading</a:t>
            </a:r>
            <a:r>
              <a:rPr lang="hu-HU" dirty="0" smtClean="0"/>
              <a:t> </a:t>
            </a:r>
            <a:r>
              <a:rPr lang="hu-HU" dirty="0" err="1" smtClean="0"/>
              <a:t>comprehension</a:t>
            </a:r>
            <a:r>
              <a:rPr lang="hu-HU" dirty="0" smtClean="0"/>
              <a:t>, </a:t>
            </a:r>
            <a:r>
              <a:rPr lang="hu-HU" dirty="0" err="1" smtClean="0"/>
              <a:t>however</a:t>
            </a:r>
            <a:r>
              <a:rPr lang="hu-HU" dirty="0" smtClean="0"/>
              <a:t>, </a:t>
            </a:r>
            <a:r>
              <a:rPr lang="hu-HU" u="sng" dirty="0" err="1" smtClean="0"/>
              <a:t>students</a:t>
            </a:r>
            <a:r>
              <a:rPr lang="hu-HU" u="sng" dirty="0" smtClean="0"/>
              <a:t> </a:t>
            </a:r>
            <a:r>
              <a:rPr lang="hu-HU" u="sng" dirty="0" err="1" smtClean="0"/>
              <a:t>at</a:t>
            </a:r>
            <a:r>
              <a:rPr lang="hu-HU" u="sng" dirty="0" smtClean="0"/>
              <a:t> </a:t>
            </a:r>
            <a:r>
              <a:rPr lang="hu-HU" u="sng" dirty="0" err="1" smtClean="0"/>
              <a:t>the</a:t>
            </a:r>
            <a:r>
              <a:rPr lang="hu-HU" u="sng" dirty="0" smtClean="0"/>
              <a:t> </a:t>
            </a:r>
            <a:r>
              <a:rPr lang="hu-HU" u="sng" dirty="0" err="1" smtClean="0"/>
              <a:t>age</a:t>
            </a:r>
            <a:r>
              <a:rPr lang="hu-HU" u="sng" dirty="0" smtClean="0"/>
              <a:t> of 15 </a:t>
            </a:r>
            <a:r>
              <a:rPr lang="hu-HU" u="sng" dirty="0" err="1" smtClean="0"/>
              <a:t>perform</a:t>
            </a:r>
            <a:r>
              <a:rPr lang="hu-HU" u="sng" dirty="0" smtClean="0"/>
              <a:t> </a:t>
            </a:r>
            <a:r>
              <a:rPr lang="hu-HU" u="sng" dirty="0" err="1" smtClean="0"/>
              <a:t>below</a:t>
            </a:r>
            <a:r>
              <a:rPr lang="hu-HU" u="sng" dirty="0" smtClean="0"/>
              <a:t> </a:t>
            </a:r>
            <a:r>
              <a:rPr lang="hu-HU" u="sng" dirty="0" err="1" smtClean="0"/>
              <a:t>the</a:t>
            </a:r>
            <a:r>
              <a:rPr lang="hu-HU" u="sng" dirty="0" smtClean="0"/>
              <a:t> </a:t>
            </a:r>
            <a:r>
              <a:rPr lang="hu-HU" u="sng" dirty="0" err="1" smtClean="0"/>
              <a:t>average</a:t>
            </a:r>
            <a:r>
              <a:rPr lang="hu-HU" u="sng" dirty="0" smtClean="0"/>
              <a:t> </a:t>
            </a:r>
            <a:r>
              <a:rPr lang="hu-HU" dirty="0" err="1" smtClean="0"/>
              <a:t>concerning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process</a:t>
            </a:r>
            <a:r>
              <a:rPr lang="hu-HU" dirty="0" smtClean="0"/>
              <a:t> , 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application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information</a:t>
            </a:r>
            <a:r>
              <a:rPr lang="hu-HU" dirty="0" smtClean="0"/>
              <a:t> and </a:t>
            </a:r>
            <a:r>
              <a:rPr lang="hu-HU" dirty="0" err="1" smtClean="0"/>
              <a:t>its</a:t>
            </a:r>
            <a:r>
              <a:rPr lang="hu-HU" dirty="0" smtClean="0"/>
              <a:t> </a:t>
            </a:r>
            <a:r>
              <a:rPr lang="hu-HU" dirty="0" err="1" smtClean="0"/>
              <a:t>adoptation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situations</a:t>
            </a:r>
            <a:r>
              <a:rPr lang="hu-HU" dirty="0" smtClean="0"/>
              <a:t> </a:t>
            </a:r>
            <a:r>
              <a:rPr lang="hu-HU" dirty="0" err="1" smtClean="0"/>
              <a:t>different</a:t>
            </a:r>
            <a:r>
              <a:rPr lang="hu-HU" dirty="0" smtClean="0"/>
              <a:t> </a:t>
            </a:r>
            <a:r>
              <a:rPr lang="hu-HU" dirty="0" err="1" smtClean="0"/>
              <a:t>from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learned</a:t>
            </a:r>
            <a:r>
              <a:rPr lang="hu-HU" dirty="0" smtClean="0"/>
              <a:t> </a:t>
            </a:r>
            <a:r>
              <a:rPr lang="hu-HU" dirty="0" err="1" smtClean="0"/>
              <a:t>ones</a:t>
            </a:r>
            <a:r>
              <a:rPr lang="hu-HU" dirty="0" smtClean="0"/>
              <a:t>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2485" y="3902299"/>
            <a:ext cx="4711713" cy="263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21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The </a:t>
            </a:r>
            <a:r>
              <a:rPr lang="hu-HU" dirty="0" err="1" smtClean="0"/>
              <a:t>position</a:t>
            </a:r>
            <a:r>
              <a:rPr lang="hu-HU" dirty="0" smtClean="0"/>
              <a:t> of </a:t>
            </a:r>
            <a:r>
              <a:rPr lang="hu-HU" dirty="0" err="1" smtClean="0"/>
              <a:t>reading</a:t>
            </a:r>
            <a:r>
              <a:rPr lang="hu-HU" dirty="0" smtClean="0"/>
              <a:t> </a:t>
            </a:r>
            <a:r>
              <a:rPr lang="hu-HU" dirty="0" err="1" smtClean="0"/>
              <a:t>comprehension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teaching</a:t>
            </a:r>
            <a:r>
              <a:rPr lang="hu-HU" dirty="0" smtClean="0"/>
              <a:t> </a:t>
            </a:r>
            <a:r>
              <a:rPr lang="hu-HU" dirty="0" err="1" smtClean="0"/>
              <a:t>Hungarian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 err="1" smtClean="0"/>
              <a:t>In</a:t>
            </a:r>
            <a:r>
              <a:rPr lang="hu-HU" dirty="0" smtClean="0"/>
              <a:t> Hungary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first</a:t>
            </a:r>
            <a:r>
              <a:rPr lang="hu-HU" dirty="0" smtClean="0"/>
              <a:t> (</a:t>
            </a:r>
            <a:r>
              <a:rPr lang="hu-HU" dirty="0" err="1" smtClean="0"/>
              <a:t>basic</a:t>
            </a:r>
            <a:r>
              <a:rPr lang="hu-HU" dirty="0" smtClean="0"/>
              <a:t>) </a:t>
            </a:r>
            <a:r>
              <a:rPr lang="hu-HU" dirty="0" err="1" smtClean="0"/>
              <a:t>period</a:t>
            </a:r>
            <a:r>
              <a:rPr lang="hu-HU" dirty="0" smtClean="0"/>
              <a:t> of </a:t>
            </a:r>
            <a:r>
              <a:rPr lang="hu-HU" dirty="0" err="1" smtClean="0"/>
              <a:t>developing</a:t>
            </a:r>
            <a:r>
              <a:rPr lang="hu-HU" dirty="0" smtClean="0"/>
              <a:t> </a:t>
            </a:r>
            <a:r>
              <a:rPr lang="hu-HU" dirty="0" err="1" smtClean="0"/>
              <a:t>reading</a:t>
            </a:r>
            <a:r>
              <a:rPr lang="hu-HU" dirty="0" smtClean="0"/>
              <a:t> </a:t>
            </a:r>
            <a:r>
              <a:rPr lang="hu-HU" dirty="0" err="1" smtClean="0"/>
              <a:t>comprehension</a:t>
            </a:r>
            <a:r>
              <a:rPr lang="hu-HU" dirty="0" smtClean="0"/>
              <a:t> </a:t>
            </a:r>
            <a:r>
              <a:rPr lang="hu-HU" dirty="0" err="1" smtClean="0"/>
              <a:t>lasts</a:t>
            </a:r>
            <a:r>
              <a:rPr lang="hu-HU" dirty="0" smtClean="0"/>
              <a:t> </a:t>
            </a:r>
            <a:r>
              <a:rPr lang="hu-HU" dirty="0" err="1" smtClean="0"/>
              <a:t>up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grade</a:t>
            </a:r>
            <a:r>
              <a:rPr lang="hu-HU" dirty="0" smtClean="0"/>
              <a:t> 4</a:t>
            </a:r>
          </a:p>
          <a:p>
            <a:r>
              <a:rPr lang="hu-HU" dirty="0" smtClean="0"/>
              <a:t>The </a:t>
            </a:r>
            <a:r>
              <a:rPr lang="hu-HU" dirty="0" err="1" smtClean="0"/>
              <a:t>development</a:t>
            </a:r>
            <a:r>
              <a:rPr lang="hu-HU" dirty="0" smtClean="0"/>
              <a:t> of </a:t>
            </a:r>
            <a:r>
              <a:rPr lang="hu-HU" dirty="0" err="1" smtClean="0"/>
              <a:t>reading</a:t>
            </a:r>
            <a:r>
              <a:rPr lang="hu-HU" dirty="0" smtClean="0"/>
              <a:t> </a:t>
            </a:r>
            <a:r>
              <a:rPr lang="hu-HU" dirty="0" err="1" smtClean="0"/>
              <a:t>ends</a:t>
            </a:r>
            <a:r>
              <a:rPr lang="hu-HU" dirty="0" smtClean="0"/>
              <a:t> </a:t>
            </a:r>
            <a:r>
              <a:rPr lang="hu-HU" dirty="0" err="1" smtClean="0"/>
              <a:t>by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end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first</a:t>
            </a:r>
            <a:r>
              <a:rPr lang="hu-HU" dirty="0" smtClean="0"/>
              <a:t> (</a:t>
            </a:r>
            <a:r>
              <a:rPr lang="hu-HU" dirty="0" err="1" smtClean="0"/>
              <a:t>basic</a:t>
            </a:r>
            <a:r>
              <a:rPr lang="hu-HU" dirty="0" smtClean="0"/>
              <a:t>) </a:t>
            </a:r>
            <a:r>
              <a:rPr lang="hu-HU" dirty="0" err="1" smtClean="0"/>
              <a:t>period</a:t>
            </a:r>
            <a:endParaRPr lang="hu-HU" dirty="0" smtClean="0"/>
          </a:p>
          <a:p>
            <a:r>
              <a:rPr lang="hu-HU" dirty="0" err="1" smtClean="0"/>
              <a:t>Instead</a:t>
            </a:r>
            <a:r>
              <a:rPr lang="hu-HU" dirty="0" smtClean="0"/>
              <a:t> of </a:t>
            </a:r>
            <a:r>
              <a:rPr lang="hu-HU" dirty="0" err="1" smtClean="0"/>
              <a:t>teaching</a:t>
            </a:r>
            <a:r>
              <a:rPr lang="hu-HU" dirty="0" smtClean="0"/>
              <a:t> </a:t>
            </a:r>
            <a:r>
              <a:rPr lang="hu-HU" dirty="0" err="1" smtClean="0"/>
              <a:t>reading</a:t>
            </a:r>
            <a:r>
              <a:rPr lang="hu-HU" dirty="0" smtClean="0"/>
              <a:t> </a:t>
            </a:r>
            <a:r>
              <a:rPr lang="hu-HU" dirty="0" err="1" smtClean="0"/>
              <a:t>students</a:t>
            </a:r>
            <a:r>
              <a:rPr lang="hu-HU" dirty="0" smtClean="0"/>
              <a:t> </a:t>
            </a:r>
            <a:r>
              <a:rPr lang="hu-HU" dirty="0" err="1" smtClean="0"/>
              <a:t>have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process</a:t>
            </a:r>
            <a:r>
              <a:rPr lang="hu-HU" dirty="0" smtClean="0"/>
              <a:t> </a:t>
            </a:r>
            <a:r>
              <a:rPr lang="hu-HU" dirty="0" err="1" smtClean="0"/>
              <a:t>new</a:t>
            </a:r>
            <a:r>
              <a:rPr lang="hu-HU" dirty="0" smtClean="0"/>
              <a:t> </a:t>
            </a:r>
            <a:r>
              <a:rPr lang="hu-HU" dirty="0" err="1" smtClean="0"/>
              <a:t>content</a:t>
            </a:r>
            <a:r>
              <a:rPr lang="hu-HU" dirty="0" smtClean="0"/>
              <a:t> </a:t>
            </a:r>
            <a:r>
              <a:rPr lang="hu-HU" dirty="0" err="1" smtClean="0"/>
              <a:t>using</a:t>
            </a:r>
            <a:r>
              <a:rPr lang="hu-HU" dirty="0" smtClean="0"/>
              <a:t> </a:t>
            </a:r>
            <a:r>
              <a:rPr lang="hu-HU" dirty="0" err="1" smtClean="0"/>
              <a:t>their</a:t>
            </a:r>
            <a:r>
              <a:rPr lang="hu-HU" dirty="0" smtClean="0"/>
              <a:t> </a:t>
            </a:r>
            <a:r>
              <a:rPr lang="hu-HU" dirty="0" err="1" smtClean="0"/>
              <a:t>previous</a:t>
            </a:r>
            <a:r>
              <a:rPr lang="hu-HU" dirty="0" smtClean="0"/>
              <a:t> </a:t>
            </a:r>
            <a:r>
              <a:rPr lang="hu-HU" dirty="0" err="1" smtClean="0"/>
              <a:t>knowledge</a:t>
            </a:r>
            <a:r>
              <a:rPr lang="hu-HU" dirty="0" smtClean="0"/>
              <a:t> </a:t>
            </a:r>
            <a:endParaRPr lang="hu-HU" dirty="0"/>
          </a:p>
          <a:p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Hungarian</a:t>
            </a:r>
            <a:r>
              <a:rPr lang="hu-HU" dirty="0" smtClean="0"/>
              <a:t> </a:t>
            </a:r>
            <a:r>
              <a:rPr lang="hu-HU" dirty="0" err="1" smtClean="0"/>
              <a:t>Literature</a:t>
            </a:r>
            <a:r>
              <a:rPr lang="hu-HU" dirty="0" smtClean="0"/>
              <a:t> </a:t>
            </a:r>
            <a:r>
              <a:rPr lang="hu-HU" dirty="0" err="1" smtClean="0"/>
              <a:t>lessons</a:t>
            </a:r>
            <a:r>
              <a:rPr lang="hu-HU" dirty="0" smtClean="0"/>
              <a:t> </a:t>
            </a:r>
            <a:r>
              <a:rPr lang="hu-HU" dirty="0" err="1" smtClean="0"/>
              <a:t>students</a:t>
            </a:r>
            <a:r>
              <a:rPr lang="hu-HU" dirty="0" smtClean="0"/>
              <a:t> </a:t>
            </a:r>
            <a:r>
              <a:rPr lang="hu-HU" dirty="0" err="1" smtClean="0"/>
              <a:t>deals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analysing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content</a:t>
            </a:r>
            <a:r>
              <a:rPr lang="hu-HU" dirty="0" smtClean="0"/>
              <a:t>,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genres</a:t>
            </a:r>
            <a:r>
              <a:rPr lang="hu-HU" dirty="0" smtClean="0"/>
              <a:t> and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forms</a:t>
            </a:r>
            <a:r>
              <a:rPr lang="hu-HU" dirty="0" smtClean="0"/>
              <a:t> of </a:t>
            </a:r>
            <a:r>
              <a:rPr lang="hu-HU" dirty="0" err="1" smtClean="0"/>
              <a:t>fictions</a:t>
            </a:r>
            <a:r>
              <a:rPr lang="hu-HU" dirty="0" smtClean="0"/>
              <a:t> </a:t>
            </a:r>
            <a:r>
              <a:rPr lang="hu-HU" dirty="0" err="1" smtClean="0"/>
              <a:t>from</a:t>
            </a:r>
            <a:r>
              <a:rPr lang="hu-HU" dirty="0" smtClean="0"/>
              <a:t> </a:t>
            </a:r>
            <a:r>
              <a:rPr lang="hu-HU" dirty="0" err="1" smtClean="0"/>
              <a:t>grade</a:t>
            </a:r>
            <a:r>
              <a:rPr lang="hu-HU" dirty="0" smtClean="0"/>
              <a:t> 5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grade</a:t>
            </a:r>
            <a:r>
              <a:rPr lang="hu-HU" dirty="0" smtClean="0"/>
              <a:t> 8 and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secondary</a:t>
            </a:r>
            <a:r>
              <a:rPr lang="hu-HU" dirty="0" smtClean="0"/>
              <a:t> </a:t>
            </a:r>
            <a:r>
              <a:rPr lang="hu-HU" dirty="0" err="1" smtClean="0"/>
              <a:t>education.In</a:t>
            </a:r>
            <a:r>
              <a:rPr lang="hu-HU" dirty="0" smtClean="0"/>
              <a:t> </a:t>
            </a:r>
            <a:r>
              <a:rPr lang="hu-HU" dirty="0" err="1" smtClean="0"/>
              <a:t>Hungarian</a:t>
            </a:r>
            <a:r>
              <a:rPr lang="hu-HU" dirty="0" smtClean="0"/>
              <a:t> </a:t>
            </a:r>
            <a:r>
              <a:rPr lang="hu-HU" dirty="0" err="1" smtClean="0"/>
              <a:t>grammar</a:t>
            </a:r>
            <a:r>
              <a:rPr lang="hu-HU" dirty="0" smtClean="0"/>
              <a:t> </a:t>
            </a:r>
            <a:r>
              <a:rPr lang="hu-HU" dirty="0" err="1" smtClean="0"/>
              <a:t>lessons</a:t>
            </a:r>
            <a:r>
              <a:rPr lang="hu-HU" dirty="0" smtClean="0"/>
              <a:t> </a:t>
            </a:r>
            <a:r>
              <a:rPr lang="hu-HU" dirty="0" err="1" smtClean="0"/>
              <a:t>they</a:t>
            </a:r>
            <a:r>
              <a:rPr lang="hu-HU" dirty="0" smtClean="0"/>
              <a:t> </a:t>
            </a:r>
            <a:r>
              <a:rPr lang="hu-HU" dirty="0" err="1" smtClean="0"/>
              <a:t>learn</a:t>
            </a:r>
            <a:r>
              <a:rPr lang="hu-HU" dirty="0" smtClean="0"/>
              <a:t> </a:t>
            </a:r>
            <a:r>
              <a:rPr lang="hu-HU" dirty="0" err="1" smtClean="0"/>
              <a:t>grammar</a:t>
            </a:r>
            <a:r>
              <a:rPr lang="hu-HU" dirty="0" smtClean="0"/>
              <a:t>.</a:t>
            </a:r>
          </a:p>
          <a:p>
            <a:r>
              <a:rPr lang="hu-HU" dirty="0" err="1" smtClean="0"/>
              <a:t>Teachers</a:t>
            </a:r>
            <a:r>
              <a:rPr lang="hu-HU" dirty="0" smtClean="0"/>
              <a:t> </a:t>
            </a:r>
            <a:r>
              <a:rPr lang="hu-HU" dirty="0" err="1" smtClean="0"/>
              <a:t>can</a:t>
            </a:r>
            <a:r>
              <a:rPr lang="hu-HU" dirty="0" smtClean="0"/>
              <a:t> </a:t>
            </a:r>
            <a:r>
              <a:rPr lang="hu-HU" dirty="0" err="1" smtClean="0"/>
              <a:t>employ</a:t>
            </a:r>
            <a:r>
              <a:rPr lang="hu-HU" dirty="0" smtClean="0"/>
              <a:t> </a:t>
            </a:r>
            <a:r>
              <a:rPr lang="hu-HU" dirty="0" err="1" smtClean="0"/>
              <a:t>reading</a:t>
            </a:r>
            <a:r>
              <a:rPr lang="hu-HU" dirty="0" smtClean="0"/>
              <a:t> </a:t>
            </a:r>
            <a:r>
              <a:rPr lang="hu-HU" dirty="0" err="1" smtClean="0"/>
              <a:t>comprehension</a:t>
            </a:r>
            <a:r>
              <a:rPr lang="hu-HU" dirty="0" smtClean="0"/>
              <a:t> </a:t>
            </a:r>
            <a:r>
              <a:rPr lang="hu-HU" dirty="0" err="1" smtClean="0"/>
              <a:t>tasks</a:t>
            </a:r>
            <a:r>
              <a:rPr lang="hu-HU" dirty="0" smtClean="0"/>
              <a:t> </a:t>
            </a:r>
            <a:r>
              <a:rPr lang="hu-HU" dirty="0" err="1" smtClean="0"/>
              <a:t>besides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material</a:t>
            </a:r>
            <a:r>
              <a:rPr lang="hu-HU" dirty="0" smtClean="0"/>
              <a:t> </a:t>
            </a:r>
            <a:r>
              <a:rPr lang="hu-HU" dirty="0" err="1" smtClean="0"/>
              <a:t>mentioned</a:t>
            </a:r>
            <a:r>
              <a:rPr lang="hu-HU" dirty="0" smtClean="0"/>
              <a:t> </a:t>
            </a:r>
            <a:r>
              <a:rPr lang="hu-HU" dirty="0" err="1" smtClean="0"/>
              <a:t>above</a:t>
            </a:r>
            <a:r>
              <a:rPr lang="hu-HU" dirty="0" smtClean="0"/>
              <a:t>. </a:t>
            </a:r>
            <a:r>
              <a:rPr lang="hu-HU" dirty="0" err="1" smtClean="0"/>
              <a:t>Teachers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provided</a:t>
            </a:r>
            <a:r>
              <a:rPr lang="hu-HU" dirty="0" smtClean="0"/>
              <a:t> </a:t>
            </a:r>
            <a:r>
              <a:rPr lang="hu-HU" dirty="0" err="1" smtClean="0"/>
              <a:t>only</a:t>
            </a:r>
            <a:r>
              <a:rPr lang="hu-HU" dirty="0" smtClean="0"/>
              <a:t> </a:t>
            </a:r>
            <a:r>
              <a:rPr lang="hu-HU" dirty="0" err="1" smtClean="0"/>
              <a:t>few</a:t>
            </a:r>
            <a:r>
              <a:rPr lang="hu-HU" dirty="0" smtClean="0"/>
              <a:t> </a:t>
            </a:r>
            <a:r>
              <a:rPr lang="hu-HU" dirty="0" err="1" smtClean="0"/>
              <a:t>opportunities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developing</a:t>
            </a:r>
            <a:r>
              <a:rPr lang="hu-HU" dirty="0" smtClean="0"/>
              <a:t> </a:t>
            </a:r>
            <a:r>
              <a:rPr lang="hu-HU" dirty="0" err="1" smtClean="0"/>
              <a:t>reading</a:t>
            </a:r>
            <a:r>
              <a:rPr lang="hu-HU" dirty="0" smtClean="0"/>
              <a:t> </a:t>
            </a:r>
            <a:r>
              <a:rPr lang="hu-HU" dirty="0" err="1" smtClean="0"/>
              <a:t>comprehension</a:t>
            </a:r>
            <a:r>
              <a:rPr lang="hu-HU" dirty="0" smtClean="0"/>
              <a:t> </a:t>
            </a:r>
            <a:r>
              <a:rPr lang="hu-HU" dirty="0" err="1" smtClean="0"/>
              <a:t>by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curriculum</a:t>
            </a:r>
          </a:p>
          <a:p>
            <a:r>
              <a:rPr lang="hu-HU" dirty="0" smtClean="0"/>
              <a:t>The </a:t>
            </a:r>
            <a:r>
              <a:rPr lang="hu-HU" dirty="0" err="1" smtClean="0"/>
              <a:t>methods</a:t>
            </a:r>
            <a:r>
              <a:rPr lang="hu-HU" dirty="0" smtClean="0"/>
              <a:t> and </a:t>
            </a:r>
            <a:r>
              <a:rPr lang="hu-HU" dirty="0" err="1" smtClean="0"/>
              <a:t>tasks</a:t>
            </a:r>
            <a:r>
              <a:rPr lang="hu-HU" dirty="0" smtClean="0"/>
              <a:t> </a:t>
            </a:r>
            <a:r>
              <a:rPr lang="hu-HU" dirty="0" err="1" smtClean="0"/>
              <a:t>applied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developing</a:t>
            </a:r>
            <a:r>
              <a:rPr lang="hu-HU" dirty="0" smtClean="0"/>
              <a:t> </a:t>
            </a:r>
            <a:r>
              <a:rPr lang="hu-HU" dirty="0" err="1" smtClean="0"/>
              <a:t>reading</a:t>
            </a:r>
            <a:r>
              <a:rPr lang="hu-HU" dirty="0" smtClean="0"/>
              <a:t> </a:t>
            </a:r>
            <a:r>
              <a:rPr lang="hu-HU" dirty="0" err="1" smtClean="0"/>
              <a:t>comprehension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first</a:t>
            </a:r>
            <a:r>
              <a:rPr lang="hu-HU" dirty="0" smtClean="0"/>
              <a:t> (</a:t>
            </a:r>
            <a:r>
              <a:rPr lang="hu-HU" dirty="0" err="1" smtClean="0"/>
              <a:t>basic</a:t>
            </a:r>
            <a:r>
              <a:rPr lang="hu-HU" dirty="0" smtClean="0"/>
              <a:t>) </a:t>
            </a:r>
            <a:r>
              <a:rPr lang="hu-HU" dirty="0" err="1" smtClean="0"/>
              <a:t>period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pushed</a:t>
            </a:r>
            <a:r>
              <a:rPr lang="hu-HU" dirty="0" smtClean="0"/>
              <a:t> </a:t>
            </a:r>
            <a:r>
              <a:rPr lang="hu-HU" dirty="0" err="1" smtClean="0"/>
              <a:t>into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background</a:t>
            </a:r>
            <a:r>
              <a:rPr lang="hu-HU" dirty="0" smtClean="0"/>
              <a:t>.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1803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30310" y="365126"/>
            <a:ext cx="9646276" cy="858368"/>
          </a:xfrm>
        </p:spPr>
        <p:txBody>
          <a:bodyPr>
            <a:normAutofit fontScale="90000"/>
          </a:bodyPr>
          <a:lstStyle/>
          <a:p>
            <a:r>
              <a:rPr lang="hu-HU" dirty="0" err="1" smtClean="0"/>
              <a:t>What</a:t>
            </a:r>
            <a:r>
              <a:rPr lang="hu-HU" dirty="0" smtClean="0"/>
              <a:t> </a:t>
            </a:r>
            <a:r>
              <a:rPr lang="hu-HU" dirty="0" err="1" smtClean="0"/>
              <a:t>kind</a:t>
            </a:r>
            <a:r>
              <a:rPr lang="hu-HU" dirty="0" smtClean="0"/>
              <a:t> of </a:t>
            </a:r>
            <a:r>
              <a:rPr lang="hu-HU" dirty="0" err="1" smtClean="0"/>
              <a:t>reading</a:t>
            </a:r>
            <a:r>
              <a:rPr lang="hu-HU" dirty="0" smtClean="0"/>
              <a:t> </a:t>
            </a:r>
            <a:r>
              <a:rPr lang="hu-HU" dirty="0" err="1" smtClean="0"/>
              <a:t>methods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pushed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background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upper</a:t>
            </a:r>
            <a:r>
              <a:rPr lang="hu-HU" dirty="0" smtClean="0"/>
              <a:t> </a:t>
            </a:r>
            <a:r>
              <a:rPr lang="hu-HU" dirty="0" err="1" smtClean="0"/>
              <a:t>grades</a:t>
            </a:r>
            <a:r>
              <a:rPr lang="hu-HU" dirty="0" smtClean="0"/>
              <a:t>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89379" y="2614412"/>
            <a:ext cx="10702343" cy="4073771"/>
          </a:xfrm>
        </p:spPr>
        <p:txBody>
          <a:bodyPr/>
          <a:lstStyle/>
          <a:p>
            <a:r>
              <a:rPr lang="hu-HU" dirty="0" err="1" smtClean="0"/>
              <a:t>According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Józsefné </a:t>
            </a:r>
            <a:r>
              <a:rPr lang="hu-HU" dirty="0" err="1" smtClean="0"/>
              <a:t>dr.Zsolnai</a:t>
            </a:r>
            <a:r>
              <a:rPr lang="hu-HU" dirty="0" smtClean="0"/>
              <a:t> and dr. Mária </a:t>
            </a:r>
            <a:r>
              <a:rPr lang="hu-HU" dirty="0" err="1" smtClean="0"/>
              <a:t>dr.Mátyási</a:t>
            </a:r>
            <a:r>
              <a:rPr lang="hu-HU" dirty="0" smtClean="0"/>
              <a:t> </a:t>
            </a:r>
            <a:r>
              <a:rPr lang="hu-HU" dirty="0" err="1" smtClean="0"/>
              <a:t>six</a:t>
            </a:r>
            <a:r>
              <a:rPr lang="hu-HU" dirty="0" smtClean="0"/>
              <a:t> </a:t>
            </a:r>
            <a:r>
              <a:rPr lang="hu-HU" dirty="0" err="1" smtClean="0"/>
              <a:t>different</a:t>
            </a:r>
            <a:r>
              <a:rPr lang="hu-HU" dirty="0" smtClean="0"/>
              <a:t> </a:t>
            </a:r>
            <a:r>
              <a:rPr lang="hu-HU" dirty="0" err="1" smtClean="0"/>
              <a:t>ways</a:t>
            </a:r>
            <a:r>
              <a:rPr lang="hu-HU" dirty="0" smtClean="0"/>
              <a:t> of </a:t>
            </a:r>
            <a:r>
              <a:rPr lang="hu-HU" dirty="0" err="1" smtClean="0"/>
              <a:t>reading</a:t>
            </a:r>
            <a:r>
              <a:rPr lang="hu-HU" dirty="0" smtClean="0"/>
              <a:t> </a:t>
            </a:r>
            <a:r>
              <a:rPr lang="hu-HU" dirty="0" err="1" smtClean="0"/>
              <a:t>can</a:t>
            </a:r>
            <a:r>
              <a:rPr lang="hu-HU" dirty="0" smtClean="0"/>
              <a:t> be </a:t>
            </a:r>
            <a:r>
              <a:rPr lang="hu-HU" dirty="0" err="1" smtClean="0"/>
              <a:t>distinguished</a:t>
            </a:r>
            <a:r>
              <a:rPr lang="hu-HU" dirty="0" smtClean="0"/>
              <a:t>. </a:t>
            </a:r>
            <a:r>
              <a:rPr lang="hu-HU" dirty="0" err="1" smtClean="0"/>
              <a:t>These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following</a:t>
            </a:r>
            <a:r>
              <a:rPr lang="hu-HU" dirty="0" smtClean="0"/>
              <a:t>: </a:t>
            </a:r>
          </a:p>
          <a:p>
            <a:r>
              <a:rPr lang="hu-HU" dirty="0" err="1" smtClean="0"/>
              <a:t>Silent</a:t>
            </a:r>
            <a:r>
              <a:rPr lang="hu-HU" dirty="0" smtClean="0"/>
              <a:t> </a:t>
            </a:r>
            <a:r>
              <a:rPr lang="hu-HU" dirty="0" err="1" smtClean="0"/>
              <a:t>reading</a:t>
            </a:r>
            <a:r>
              <a:rPr lang="hu-HU" dirty="0" smtClean="0"/>
              <a:t> – </a:t>
            </a:r>
            <a:r>
              <a:rPr lang="hu-HU" dirty="0" err="1" smtClean="0"/>
              <a:t>processing</a:t>
            </a:r>
            <a:r>
              <a:rPr lang="hu-HU" dirty="0" smtClean="0"/>
              <a:t> </a:t>
            </a:r>
            <a:r>
              <a:rPr lang="hu-HU" dirty="0" err="1" smtClean="0"/>
              <a:t>texts</a:t>
            </a:r>
            <a:r>
              <a:rPr lang="hu-HU" dirty="0" smtClean="0"/>
              <a:t>; </a:t>
            </a:r>
          </a:p>
          <a:p>
            <a:r>
              <a:rPr lang="hu-HU" dirty="0" err="1" smtClean="0"/>
              <a:t>Silent</a:t>
            </a:r>
            <a:r>
              <a:rPr lang="hu-HU" dirty="0" smtClean="0"/>
              <a:t> </a:t>
            </a:r>
            <a:r>
              <a:rPr lang="hu-HU" dirty="0" err="1" smtClean="0"/>
              <a:t>reading</a:t>
            </a:r>
            <a:r>
              <a:rPr lang="hu-HU" dirty="0" smtClean="0"/>
              <a:t> – </a:t>
            </a:r>
            <a:r>
              <a:rPr lang="hu-HU" dirty="0" err="1" smtClean="0"/>
              <a:t>search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data</a:t>
            </a:r>
            <a:r>
              <a:rPr lang="hu-HU" dirty="0" smtClean="0"/>
              <a:t>; </a:t>
            </a:r>
          </a:p>
          <a:p>
            <a:r>
              <a:rPr lang="hu-HU" dirty="0" err="1" smtClean="0"/>
              <a:t>Meditative</a:t>
            </a:r>
            <a:r>
              <a:rPr lang="hu-HU" dirty="0" smtClean="0"/>
              <a:t> </a:t>
            </a:r>
            <a:r>
              <a:rPr lang="hu-HU" dirty="0" err="1" smtClean="0"/>
              <a:t>reading</a:t>
            </a:r>
            <a:r>
              <a:rPr lang="hu-HU" dirty="0" smtClean="0"/>
              <a:t> – </a:t>
            </a:r>
            <a:r>
              <a:rPr lang="hu-HU" dirty="0" err="1" smtClean="0"/>
              <a:t>e.g.reading</a:t>
            </a:r>
            <a:r>
              <a:rPr lang="hu-HU" dirty="0" smtClean="0"/>
              <a:t> a </a:t>
            </a:r>
            <a:r>
              <a:rPr lang="hu-HU" dirty="0" err="1" smtClean="0"/>
              <a:t>poem</a:t>
            </a:r>
            <a:r>
              <a:rPr lang="hu-HU" dirty="0" smtClean="0"/>
              <a:t>       </a:t>
            </a:r>
          </a:p>
          <a:p>
            <a:r>
              <a:rPr lang="hu-HU" dirty="0" err="1" smtClean="0"/>
              <a:t>Loud</a:t>
            </a:r>
            <a:r>
              <a:rPr lang="hu-HU" dirty="0" smtClean="0"/>
              <a:t>, </a:t>
            </a:r>
            <a:r>
              <a:rPr lang="hu-HU" dirty="0" err="1" smtClean="0"/>
              <a:t>expressive</a:t>
            </a:r>
            <a:r>
              <a:rPr lang="hu-HU" dirty="0" smtClean="0"/>
              <a:t> </a:t>
            </a:r>
            <a:r>
              <a:rPr lang="hu-HU" dirty="0" err="1" smtClean="0"/>
              <a:t>reading</a:t>
            </a:r>
            <a:r>
              <a:rPr lang="hu-HU" dirty="0" smtClean="0"/>
              <a:t>; </a:t>
            </a:r>
          </a:p>
          <a:p>
            <a:r>
              <a:rPr lang="hu-HU" dirty="0" err="1" smtClean="0"/>
              <a:t>Reading</a:t>
            </a:r>
            <a:r>
              <a:rPr lang="hu-HU" dirty="0" smtClean="0"/>
              <a:t> </a:t>
            </a:r>
            <a:r>
              <a:rPr lang="hu-HU" dirty="0" err="1" smtClean="0"/>
              <a:t>after</a:t>
            </a:r>
            <a:r>
              <a:rPr lang="hu-HU" dirty="0" smtClean="0"/>
              <a:t> </a:t>
            </a:r>
            <a:r>
              <a:rPr lang="hu-HU" dirty="0" err="1" smtClean="0"/>
              <a:t>preparation</a:t>
            </a:r>
            <a:r>
              <a:rPr lang="hu-HU" dirty="0" smtClean="0"/>
              <a:t> – </a:t>
            </a:r>
            <a:r>
              <a:rPr lang="hu-HU" dirty="0" err="1" smtClean="0"/>
              <a:t>after</a:t>
            </a:r>
            <a:r>
              <a:rPr lang="hu-HU" dirty="0" smtClean="0"/>
              <a:t> </a:t>
            </a:r>
            <a:r>
              <a:rPr lang="hu-HU" dirty="0" err="1" smtClean="0"/>
              <a:t>silent</a:t>
            </a:r>
            <a:r>
              <a:rPr lang="hu-HU" dirty="0" smtClean="0"/>
              <a:t> </a:t>
            </a:r>
            <a:r>
              <a:rPr lang="hu-HU" dirty="0" err="1" smtClean="0"/>
              <a:t>reading</a:t>
            </a:r>
            <a:r>
              <a:rPr lang="hu-HU" dirty="0" smtClean="0"/>
              <a:t>; </a:t>
            </a:r>
          </a:p>
          <a:p>
            <a:r>
              <a:rPr lang="hu-HU" dirty="0" err="1" smtClean="0"/>
              <a:t>Reading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audience</a:t>
            </a: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5" name="Mosolygó arc 4"/>
          <p:cNvSpPr/>
          <p:nvPr/>
        </p:nvSpPr>
        <p:spPr>
          <a:xfrm>
            <a:off x="5615925" y="5036280"/>
            <a:ext cx="540911" cy="47338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Mosolygó arc 5"/>
          <p:cNvSpPr/>
          <p:nvPr/>
        </p:nvSpPr>
        <p:spPr>
          <a:xfrm>
            <a:off x="6053806" y="3425504"/>
            <a:ext cx="540913" cy="528033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orzás 7"/>
          <p:cNvSpPr/>
          <p:nvPr/>
        </p:nvSpPr>
        <p:spPr>
          <a:xfrm>
            <a:off x="5886381" y="3872491"/>
            <a:ext cx="708338" cy="73409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0000"/>
              </a:solidFill>
            </a:endParaRPr>
          </a:p>
        </p:txBody>
      </p:sp>
      <p:sp>
        <p:nvSpPr>
          <p:cNvPr id="9" name="Szorzás 8"/>
          <p:cNvSpPr/>
          <p:nvPr/>
        </p:nvSpPr>
        <p:spPr>
          <a:xfrm>
            <a:off x="8289199" y="5272974"/>
            <a:ext cx="824248" cy="772733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orzás 9"/>
          <p:cNvSpPr/>
          <p:nvPr/>
        </p:nvSpPr>
        <p:spPr>
          <a:xfrm>
            <a:off x="4763712" y="5810948"/>
            <a:ext cx="824248" cy="69546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2267" y="999500"/>
            <a:ext cx="2424793" cy="1614912"/>
          </a:xfrm>
          <a:prstGeom prst="rect">
            <a:avLst/>
          </a:prstGeom>
        </p:spPr>
      </p:pic>
      <p:sp>
        <p:nvSpPr>
          <p:cNvPr id="12" name="Mosolygó arc 11"/>
          <p:cNvSpPr/>
          <p:nvPr/>
        </p:nvSpPr>
        <p:spPr>
          <a:xfrm>
            <a:off x="7431294" y="4651297"/>
            <a:ext cx="540911" cy="47338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644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82245"/>
            <a:ext cx="10515600" cy="928097"/>
          </a:xfrm>
        </p:spPr>
        <p:txBody>
          <a:bodyPr>
            <a:normAutofit fontScale="90000"/>
          </a:bodyPr>
          <a:lstStyle/>
          <a:p>
            <a:r>
              <a:rPr lang="hu-HU" dirty="0" err="1" smtClean="0"/>
              <a:t>How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develop</a:t>
            </a:r>
            <a:r>
              <a:rPr lang="hu-HU" dirty="0" smtClean="0"/>
              <a:t> </a:t>
            </a:r>
            <a:r>
              <a:rPr lang="hu-HU" dirty="0" err="1" smtClean="0"/>
              <a:t>reading</a:t>
            </a:r>
            <a:r>
              <a:rPr lang="hu-HU" dirty="0" smtClean="0"/>
              <a:t> </a:t>
            </a:r>
            <a:r>
              <a:rPr lang="hu-HU" dirty="0" err="1" smtClean="0"/>
              <a:t>comprehension</a:t>
            </a:r>
            <a:r>
              <a:rPr lang="hu-HU" dirty="0" smtClean="0"/>
              <a:t> </a:t>
            </a:r>
            <a:r>
              <a:rPr lang="hu-HU" dirty="0" err="1" smtClean="0"/>
              <a:t>skills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upper</a:t>
            </a:r>
            <a:r>
              <a:rPr lang="hu-HU" dirty="0" smtClean="0"/>
              <a:t> </a:t>
            </a:r>
            <a:r>
              <a:rPr lang="hu-HU" dirty="0" err="1" smtClean="0"/>
              <a:t>grades</a:t>
            </a:r>
            <a:r>
              <a:rPr lang="hu-HU" dirty="0" smtClean="0"/>
              <a:t>?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709395"/>
            <a:ext cx="10317480" cy="2599508"/>
          </a:xfrm>
        </p:spPr>
        <p:txBody>
          <a:bodyPr>
            <a:normAutofit fontScale="92500" lnSpcReduction="20000"/>
          </a:bodyPr>
          <a:lstStyle/>
          <a:p>
            <a:r>
              <a:rPr lang="hu-HU" dirty="0" err="1" smtClean="0"/>
              <a:t>Using</a:t>
            </a:r>
            <a:r>
              <a:rPr lang="hu-HU" dirty="0" smtClean="0"/>
              <a:t> </a:t>
            </a:r>
            <a:r>
              <a:rPr lang="hu-HU" dirty="0" err="1"/>
              <a:t>p</a:t>
            </a:r>
            <a:r>
              <a:rPr lang="hu-HU" dirty="0" err="1" smtClean="0"/>
              <a:t>ractice</a:t>
            </a:r>
            <a:r>
              <a:rPr lang="hu-HU" dirty="0" smtClean="0"/>
              <a:t> and </a:t>
            </a:r>
            <a:r>
              <a:rPr lang="hu-HU" dirty="0" err="1" smtClean="0"/>
              <a:t>supplementary</a:t>
            </a:r>
            <a:r>
              <a:rPr lang="hu-HU" dirty="0" smtClean="0"/>
              <a:t> </a:t>
            </a:r>
            <a:r>
              <a:rPr lang="hu-HU" dirty="0" err="1" smtClean="0"/>
              <a:t>exercises</a:t>
            </a:r>
            <a:r>
              <a:rPr lang="hu-HU" dirty="0" smtClean="0"/>
              <a:t> </a:t>
            </a:r>
            <a:r>
              <a:rPr lang="hu-HU" dirty="0" err="1" smtClean="0"/>
              <a:t>books</a:t>
            </a:r>
            <a:r>
              <a:rPr lang="hu-HU" dirty="0" smtClean="0"/>
              <a:t> </a:t>
            </a:r>
            <a:r>
              <a:rPr lang="hu-HU" dirty="0" err="1" smtClean="0"/>
              <a:t>besides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coursebook</a:t>
            </a:r>
            <a:endParaRPr lang="hu-HU" dirty="0" smtClean="0"/>
          </a:p>
          <a:p>
            <a:r>
              <a:rPr lang="hu-HU" dirty="0" err="1" smtClean="0"/>
              <a:t>Using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tasks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previous</a:t>
            </a:r>
            <a:r>
              <a:rPr lang="hu-HU" dirty="0" smtClean="0"/>
              <a:t> National </a:t>
            </a:r>
            <a:r>
              <a:rPr lang="hu-HU" dirty="0" err="1" smtClean="0"/>
              <a:t>Student</a:t>
            </a:r>
            <a:r>
              <a:rPr lang="hu-HU" dirty="0" smtClean="0"/>
              <a:t> </a:t>
            </a:r>
            <a:r>
              <a:rPr lang="hu-HU" dirty="0" err="1" smtClean="0"/>
              <a:t>Assessment</a:t>
            </a:r>
            <a:r>
              <a:rPr lang="hu-HU" dirty="0" smtClean="0"/>
              <a:t> of </a:t>
            </a:r>
            <a:r>
              <a:rPr lang="hu-HU" dirty="0" err="1" smtClean="0"/>
              <a:t>Linguistic</a:t>
            </a:r>
            <a:r>
              <a:rPr lang="hu-HU" dirty="0" smtClean="0"/>
              <a:t> </a:t>
            </a:r>
            <a:r>
              <a:rPr lang="hu-HU" dirty="0" err="1" smtClean="0"/>
              <a:t>Competences</a:t>
            </a:r>
            <a:r>
              <a:rPr lang="hu-HU" dirty="0" smtClean="0"/>
              <a:t> and </a:t>
            </a:r>
            <a:r>
              <a:rPr lang="hu-HU" dirty="0" err="1" smtClean="0"/>
              <a:t>that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school</a:t>
            </a:r>
            <a:r>
              <a:rPr lang="hu-HU" dirty="0" smtClean="0"/>
              <a:t> </a:t>
            </a:r>
            <a:r>
              <a:rPr lang="hu-HU" dirty="0" err="1" smtClean="0"/>
              <a:t>leaving</a:t>
            </a:r>
            <a:r>
              <a:rPr lang="hu-HU" dirty="0" smtClean="0"/>
              <a:t> </a:t>
            </a:r>
            <a:r>
              <a:rPr lang="hu-HU" dirty="0" err="1" smtClean="0"/>
              <a:t>examination</a:t>
            </a:r>
            <a:r>
              <a:rPr lang="hu-HU" dirty="0" smtClean="0"/>
              <a:t> and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entrance</a:t>
            </a:r>
            <a:r>
              <a:rPr lang="hu-HU" dirty="0" smtClean="0"/>
              <a:t> </a:t>
            </a:r>
            <a:r>
              <a:rPr lang="hu-HU" dirty="0" err="1" smtClean="0"/>
              <a:t>examination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practice</a:t>
            </a:r>
            <a:r>
              <a:rPr lang="hu-HU" dirty="0"/>
              <a:t>.</a:t>
            </a:r>
            <a:r>
              <a:rPr lang="hu-HU" dirty="0" smtClean="0"/>
              <a:t> </a:t>
            </a:r>
            <a:r>
              <a:rPr lang="hu-HU" dirty="0" err="1" smtClean="0"/>
              <a:t>These</a:t>
            </a:r>
            <a:r>
              <a:rPr lang="hu-HU" dirty="0" smtClean="0"/>
              <a:t> </a:t>
            </a:r>
            <a:r>
              <a:rPr lang="hu-HU" dirty="0" err="1" smtClean="0"/>
              <a:t>tasks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available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Internet. </a:t>
            </a:r>
          </a:p>
          <a:p>
            <a:r>
              <a:rPr lang="hu-HU" dirty="0" err="1" smtClean="0"/>
              <a:t>Using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relavant</a:t>
            </a:r>
            <a:r>
              <a:rPr lang="hu-HU" dirty="0" smtClean="0"/>
              <a:t> </a:t>
            </a:r>
            <a:r>
              <a:rPr lang="hu-HU" dirty="0" err="1" smtClean="0"/>
              <a:t>parts</a:t>
            </a:r>
            <a:r>
              <a:rPr lang="hu-HU" dirty="0" smtClean="0"/>
              <a:t> </a:t>
            </a:r>
            <a:r>
              <a:rPr lang="hu-HU" dirty="0" err="1" smtClean="0"/>
              <a:t>of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Hungarian</a:t>
            </a:r>
            <a:r>
              <a:rPr lang="hu-HU" dirty="0" smtClean="0"/>
              <a:t> </a:t>
            </a:r>
            <a:r>
              <a:rPr lang="hu-HU" dirty="0" err="1" smtClean="0"/>
              <a:t>Grammar</a:t>
            </a:r>
            <a:r>
              <a:rPr lang="hu-HU" dirty="0" smtClean="0"/>
              <a:t> </a:t>
            </a:r>
            <a:r>
              <a:rPr lang="hu-HU" dirty="0" err="1" smtClean="0"/>
              <a:t>books</a:t>
            </a:r>
            <a:r>
              <a:rPr lang="hu-HU" dirty="0" smtClean="0"/>
              <a:t> </a:t>
            </a:r>
            <a:r>
              <a:rPr lang="hu-HU" dirty="0" err="1" smtClean="0"/>
              <a:t>mainly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grade</a:t>
            </a:r>
            <a:r>
              <a:rPr lang="hu-HU" dirty="0" smtClean="0"/>
              <a:t> 10.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4964" y="3939948"/>
            <a:ext cx="1948433" cy="2682921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7715" y="3939948"/>
            <a:ext cx="1927723" cy="271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01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The most </a:t>
            </a:r>
            <a:r>
              <a:rPr lang="hu-HU" dirty="0" err="1" smtClean="0"/>
              <a:t>common</a:t>
            </a:r>
            <a:r>
              <a:rPr lang="hu-HU" dirty="0" smtClean="0"/>
              <a:t> </a:t>
            </a:r>
            <a:r>
              <a:rPr lang="hu-HU" dirty="0" err="1" smtClean="0"/>
              <a:t>types</a:t>
            </a:r>
            <a:r>
              <a:rPr lang="hu-HU" dirty="0" smtClean="0"/>
              <a:t> of </a:t>
            </a:r>
            <a:r>
              <a:rPr lang="hu-HU" dirty="0" err="1" smtClean="0"/>
              <a:t>exercises</a:t>
            </a:r>
            <a:r>
              <a:rPr lang="hu-HU" dirty="0" smtClean="0"/>
              <a:t> </a:t>
            </a:r>
            <a:r>
              <a:rPr lang="hu-HU" dirty="0" err="1" smtClean="0"/>
              <a:t>applied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developing</a:t>
            </a:r>
            <a:r>
              <a:rPr lang="hu-HU" dirty="0" smtClean="0"/>
              <a:t> </a:t>
            </a:r>
            <a:r>
              <a:rPr lang="hu-HU" dirty="0" err="1" smtClean="0"/>
              <a:t>reading</a:t>
            </a:r>
            <a:r>
              <a:rPr lang="hu-HU" dirty="0" smtClean="0"/>
              <a:t> </a:t>
            </a:r>
            <a:r>
              <a:rPr lang="hu-HU" dirty="0" err="1" smtClean="0"/>
              <a:t>comprehension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05804"/>
          </a:xfrm>
        </p:spPr>
        <p:txBody>
          <a:bodyPr/>
          <a:lstStyle/>
          <a:p>
            <a:r>
              <a:rPr lang="hu-HU" dirty="0" err="1" smtClean="0"/>
              <a:t>Matching</a:t>
            </a:r>
            <a:r>
              <a:rPr lang="hu-HU" dirty="0" smtClean="0"/>
              <a:t> </a:t>
            </a:r>
            <a:r>
              <a:rPr lang="hu-HU" dirty="0" err="1" smtClean="0"/>
              <a:t>exercise</a:t>
            </a:r>
            <a:r>
              <a:rPr lang="hu-HU" dirty="0" smtClean="0"/>
              <a:t>.</a:t>
            </a:r>
          </a:p>
          <a:p>
            <a:r>
              <a:rPr lang="hu-HU" dirty="0" err="1" smtClean="0"/>
              <a:t>Finishing</a:t>
            </a:r>
            <a:r>
              <a:rPr lang="hu-HU" dirty="0" smtClean="0"/>
              <a:t> </a:t>
            </a:r>
            <a:r>
              <a:rPr lang="hu-HU" dirty="0" err="1" smtClean="0"/>
              <a:t>sentences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words</a:t>
            </a:r>
            <a:r>
              <a:rPr lang="hu-HU" dirty="0" smtClean="0"/>
              <a:t> </a:t>
            </a:r>
            <a:r>
              <a:rPr lang="hu-HU" dirty="0" err="1" smtClean="0"/>
              <a:t>from</a:t>
            </a:r>
            <a:r>
              <a:rPr lang="hu-HU" dirty="0" smtClean="0"/>
              <a:t> a </a:t>
            </a:r>
            <a:r>
              <a:rPr lang="hu-HU" dirty="0" err="1" smtClean="0"/>
              <a:t>certain</a:t>
            </a:r>
            <a:r>
              <a:rPr lang="hu-HU" dirty="0" smtClean="0"/>
              <a:t> text.</a:t>
            </a:r>
          </a:p>
          <a:p>
            <a:r>
              <a:rPr lang="hu-HU" dirty="0" err="1" smtClean="0"/>
              <a:t>Find</a:t>
            </a:r>
            <a:r>
              <a:rPr lang="hu-HU" dirty="0" smtClean="0"/>
              <a:t> out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meaning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word</a:t>
            </a:r>
            <a:r>
              <a:rPr lang="hu-HU" dirty="0" smtClean="0"/>
              <a:t> </a:t>
            </a:r>
            <a:r>
              <a:rPr lang="hu-HU" dirty="0" err="1" smtClean="0"/>
              <a:t>from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context</a:t>
            </a:r>
            <a:r>
              <a:rPr lang="hu-HU" dirty="0" smtClean="0"/>
              <a:t>.</a:t>
            </a:r>
          </a:p>
          <a:p>
            <a:r>
              <a:rPr lang="hu-HU" dirty="0" err="1" smtClean="0"/>
              <a:t>True</a:t>
            </a:r>
            <a:r>
              <a:rPr lang="hu-HU" dirty="0" smtClean="0"/>
              <a:t> </a:t>
            </a:r>
            <a:r>
              <a:rPr lang="hu-HU" dirty="0" err="1" smtClean="0"/>
              <a:t>or</a:t>
            </a:r>
            <a:r>
              <a:rPr lang="hu-HU" dirty="0" smtClean="0"/>
              <a:t> </a:t>
            </a:r>
            <a:r>
              <a:rPr lang="hu-HU" dirty="0" err="1" smtClean="0"/>
              <a:t>false</a:t>
            </a:r>
            <a:r>
              <a:rPr lang="hu-HU" dirty="0" smtClean="0"/>
              <a:t> </a:t>
            </a:r>
            <a:r>
              <a:rPr lang="hu-HU" dirty="0" err="1" smtClean="0"/>
              <a:t>exercises</a:t>
            </a:r>
            <a:r>
              <a:rPr lang="hu-HU" dirty="0" smtClean="0"/>
              <a:t>.</a:t>
            </a:r>
          </a:p>
          <a:p>
            <a:r>
              <a:rPr lang="hu-HU" dirty="0" err="1" smtClean="0"/>
              <a:t>Putting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sentences</a:t>
            </a:r>
            <a:r>
              <a:rPr lang="hu-HU" dirty="0" smtClean="0"/>
              <a:t> </a:t>
            </a:r>
            <a:r>
              <a:rPr lang="hu-HU" dirty="0" err="1" smtClean="0"/>
              <a:t>into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correct</a:t>
            </a:r>
            <a:r>
              <a:rPr lang="hu-HU" dirty="0" smtClean="0"/>
              <a:t> </a:t>
            </a:r>
            <a:r>
              <a:rPr lang="hu-HU" dirty="0" err="1" smtClean="0"/>
              <a:t>chronological</a:t>
            </a:r>
            <a:r>
              <a:rPr lang="hu-HU" dirty="0" smtClean="0"/>
              <a:t> </a:t>
            </a:r>
            <a:r>
              <a:rPr lang="hu-HU" dirty="0" err="1" smtClean="0"/>
              <a:t>order</a:t>
            </a:r>
            <a:r>
              <a:rPr lang="hu-HU" dirty="0" smtClean="0"/>
              <a:t>.</a:t>
            </a:r>
          </a:p>
          <a:p>
            <a:r>
              <a:rPr lang="hu-HU" dirty="0" err="1" smtClean="0"/>
              <a:t>Answering</a:t>
            </a:r>
            <a:r>
              <a:rPr lang="hu-HU" dirty="0" smtClean="0"/>
              <a:t> </a:t>
            </a:r>
            <a:r>
              <a:rPr lang="hu-HU" dirty="0" err="1" smtClean="0"/>
              <a:t>questions</a:t>
            </a:r>
            <a:r>
              <a:rPr lang="hu-HU" dirty="0"/>
              <a:t> </a:t>
            </a:r>
            <a:r>
              <a:rPr lang="hu-HU" dirty="0" err="1" smtClean="0"/>
              <a:t>using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information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text.</a:t>
            </a:r>
          </a:p>
          <a:p>
            <a:r>
              <a:rPr lang="hu-HU" dirty="0" err="1" smtClean="0"/>
              <a:t>Completing</a:t>
            </a:r>
            <a:r>
              <a:rPr lang="hu-HU" dirty="0" smtClean="0"/>
              <a:t> a </a:t>
            </a:r>
            <a:r>
              <a:rPr lang="hu-HU" dirty="0" err="1" smtClean="0"/>
              <a:t>chart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missing</a:t>
            </a:r>
            <a:r>
              <a:rPr lang="hu-HU" dirty="0" smtClean="0"/>
              <a:t> </a:t>
            </a:r>
            <a:r>
              <a:rPr lang="hu-HU" dirty="0" err="1" smtClean="0"/>
              <a:t>information</a:t>
            </a:r>
            <a:r>
              <a:rPr lang="hu-HU" dirty="0"/>
              <a:t>.</a:t>
            </a:r>
            <a:endParaRPr lang="hu-HU" dirty="0" smtClean="0"/>
          </a:p>
          <a:p>
            <a:r>
              <a:rPr lang="hu-HU" dirty="0" err="1" smtClean="0"/>
              <a:t>Summarizing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content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help</a:t>
            </a:r>
            <a:r>
              <a:rPr lang="hu-HU" dirty="0" smtClean="0"/>
              <a:t> of </a:t>
            </a:r>
            <a:r>
              <a:rPr lang="hu-HU" dirty="0" err="1" smtClean="0"/>
              <a:t>keywords</a:t>
            </a:r>
            <a:r>
              <a:rPr lang="hu-HU" dirty="0" smtClean="0"/>
              <a:t>.</a:t>
            </a:r>
          </a:p>
          <a:p>
            <a:endParaRPr lang="hu-HU" dirty="0" smtClean="0"/>
          </a:p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257145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How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make</a:t>
            </a:r>
            <a:r>
              <a:rPr lang="hu-HU" dirty="0" smtClean="0"/>
              <a:t> </a:t>
            </a:r>
            <a:r>
              <a:rPr lang="hu-HU" dirty="0" err="1" smtClean="0"/>
              <a:t>reading</a:t>
            </a:r>
            <a:r>
              <a:rPr lang="hu-HU" dirty="0" smtClean="0"/>
              <a:t> </a:t>
            </a:r>
            <a:r>
              <a:rPr lang="hu-HU" dirty="0" err="1" smtClean="0"/>
              <a:t>comprehension</a:t>
            </a:r>
            <a:r>
              <a:rPr lang="hu-HU" dirty="0" smtClean="0"/>
              <a:t> </a:t>
            </a:r>
            <a:r>
              <a:rPr lang="hu-HU" dirty="0" err="1" smtClean="0"/>
              <a:t>skills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mother</a:t>
            </a:r>
            <a:r>
              <a:rPr lang="hu-HU" dirty="0" smtClean="0"/>
              <a:t> </a:t>
            </a:r>
            <a:r>
              <a:rPr lang="hu-HU" dirty="0" err="1" smtClean="0"/>
              <a:t>tongue</a:t>
            </a:r>
            <a:r>
              <a:rPr lang="hu-HU" dirty="0" smtClean="0"/>
              <a:t> more </a:t>
            </a:r>
            <a:r>
              <a:rPr lang="hu-HU" dirty="0" err="1" smtClean="0"/>
              <a:t>effective</a:t>
            </a:r>
            <a:r>
              <a:rPr lang="hu-HU" dirty="0" smtClean="0"/>
              <a:t>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Available</a:t>
            </a:r>
            <a:r>
              <a:rPr lang="hu-HU" dirty="0" smtClean="0"/>
              <a:t> </a:t>
            </a:r>
            <a:r>
              <a:rPr lang="hu-HU" dirty="0" err="1" smtClean="0"/>
              <a:t>textbooks</a:t>
            </a:r>
            <a:r>
              <a:rPr lang="hu-HU" dirty="0" smtClean="0"/>
              <a:t> </a:t>
            </a:r>
            <a:r>
              <a:rPr lang="hu-HU" dirty="0" err="1" smtClean="0"/>
              <a:t>similar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ones</a:t>
            </a:r>
            <a:r>
              <a:rPr lang="hu-HU" dirty="0" smtClean="0"/>
              <a:t> </a:t>
            </a:r>
            <a:r>
              <a:rPr lang="hu-HU" dirty="0" err="1" smtClean="0"/>
              <a:t>used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first</a:t>
            </a:r>
            <a:r>
              <a:rPr lang="hu-HU" dirty="0" smtClean="0"/>
              <a:t> (</a:t>
            </a:r>
            <a:r>
              <a:rPr lang="hu-HU" dirty="0" err="1" smtClean="0"/>
              <a:t>basic</a:t>
            </a:r>
            <a:r>
              <a:rPr lang="hu-HU" dirty="0" smtClean="0"/>
              <a:t>) </a:t>
            </a:r>
            <a:r>
              <a:rPr lang="hu-HU" dirty="0" err="1" smtClean="0"/>
              <a:t>period</a:t>
            </a:r>
            <a:endParaRPr lang="hu-HU" dirty="0" smtClean="0"/>
          </a:p>
          <a:p>
            <a:r>
              <a:rPr lang="hu-HU" dirty="0" smtClean="0"/>
              <a:t>More </a:t>
            </a:r>
            <a:r>
              <a:rPr lang="hu-HU" dirty="0" err="1" smtClean="0"/>
              <a:t>practice</a:t>
            </a:r>
            <a:r>
              <a:rPr lang="hu-HU" dirty="0" smtClean="0"/>
              <a:t> </a:t>
            </a:r>
            <a:r>
              <a:rPr lang="hu-HU" dirty="0" err="1" smtClean="0"/>
              <a:t>books</a:t>
            </a:r>
            <a:r>
              <a:rPr lang="hu-HU" dirty="0" smtClean="0"/>
              <a:t>.</a:t>
            </a:r>
          </a:p>
          <a:p>
            <a:r>
              <a:rPr lang="hu-HU" dirty="0" err="1" smtClean="0"/>
              <a:t>Devoting</a:t>
            </a:r>
            <a:r>
              <a:rPr lang="hu-HU" dirty="0" smtClean="0"/>
              <a:t> more </a:t>
            </a:r>
            <a:r>
              <a:rPr lang="hu-HU" dirty="0" err="1" smtClean="0"/>
              <a:t>time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developing</a:t>
            </a:r>
            <a:r>
              <a:rPr lang="hu-HU" dirty="0" smtClean="0"/>
              <a:t> </a:t>
            </a:r>
            <a:r>
              <a:rPr lang="hu-HU" dirty="0" err="1" smtClean="0"/>
              <a:t>reading</a:t>
            </a:r>
            <a:r>
              <a:rPr lang="hu-HU" dirty="0" smtClean="0"/>
              <a:t> </a:t>
            </a:r>
            <a:r>
              <a:rPr lang="hu-HU" dirty="0" err="1" smtClean="0"/>
              <a:t>comprehension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curriculum.</a:t>
            </a:r>
          </a:p>
          <a:p>
            <a:r>
              <a:rPr lang="hu-HU" dirty="0" err="1" smtClean="0"/>
              <a:t>Fewer</a:t>
            </a:r>
            <a:r>
              <a:rPr lang="hu-HU" dirty="0" smtClean="0"/>
              <a:t> </a:t>
            </a:r>
            <a:r>
              <a:rPr lang="hu-HU" dirty="0" err="1" smtClean="0"/>
              <a:t>students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classes</a:t>
            </a:r>
            <a:r>
              <a:rPr lang="hu-HU" dirty="0" smtClean="0"/>
              <a:t> and </a:t>
            </a:r>
            <a:r>
              <a:rPr lang="hu-HU" dirty="0" err="1" smtClean="0"/>
              <a:t>groups</a:t>
            </a:r>
            <a:r>
              <a:rPr lang="hu-HU" dirty="0" smtClean="0"/>
              <a:t>.</a:t>
            </a:r>
          </a:p>
          <a:p>
            <a:r>
              <a:rPr lang="hu-HU" dirty="0" smtClean="0"/>
              <a:t>Time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loud</a:t>
            </a:r>
            <a:r>
              <a:rPr lang="hu-HU" dirty="0" smtClean="0"/>
              <a:t> and </a:t>
            </a:r>
            <a:r>
              <a:rPr lang="hu-HU" dirty="0" err="1" smtClean="0"/>
              <a:t>meditative</a:t>
            </a:r>
            <a:r>
              <a:rPr lang="hu-HU" dirty="0" smtClean="0"/>
              <a:t> </a:t>
            </a:r>
            <a:r>
              <a:rPr lang="hu-HU" dirty="0" err="1" smtClean="0"/>
              <a:t>reading</a:t>
            </a:r>
            <a:r>
              <a:rPr lang="hu-HU" dirty="0" smtClean="0"/>
              <a:t>. </a:t>
            </a:r>
          </a:p>
          <a:p>
            <a:r>
              <a:rPr lang="hu-HU" dirty="0" err="1" smtClean="0"/>
              <a:t>Practising</a:t>
            </a:r>
            <a:r>
              <a:rPr lang="hu-HU" dirty="0" smtClean="0"/>
              <a:t> </a:t>
            </a:r>
            <a:r>
              <a:rPr lang="hu-HU" dirty="0" err="1" smtClean="0"/>
              <a:t>basic</a:t>
            </a:r>
            <a:r>
              <a:rPr lang="hu-HU" dirty="0" smtClean="0"/>
              <a:t>, </a:t>
            </a:r>
            <a:r>
              <a:rPr lang="hu-HU" dirty="0" err="1" smtClean="0"/>
              <a:t>loud</a:t>
            </a:r>
            <a:r>
              <a:rPr lang="hu-HU" dirty="0" smtClean="0"/>
              <a:t> </a:t>
            </a:r>
            <a:r>
              <a:rPr lang="hu-HU" dirty="0" err="1" smtClean="0"/>
              <a:t>reading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upper</a:t>
            </a:r>
            <a:r>
              <a:rPr lang="hu-HU" dirty="0" smtClean="0"/>
              <a:t> </a:t>
            </a:r>
            <a:r>
              <a:rPr lang="hu-HU" dirty="0" err="1" smtClean="0"/>
              <a:t>grades</a:t>
            </a:r>
            <a:r>
              <a:rPr lang="hu-HU" dirty="0" smtClean="0"/>
              <a:t> </a:t>
            </a:r>
            <a:r>
              <a:rPr lang="hu-HU" dirty="0" err="1" smtClean="0"/>
              <a:t>as</a:t>
            </a:r>
            <a:r>
              <a:rPr lang="hu-HU" dirty="0" smtClean="0"/>
              <a:t> </a:t>
            </a:r>
            <a:r>
              <a:rPr lang="hu-HU" dirty="0" err="1" smtClean="0"/>
              <a:t>well</a:t>
            </a:r>
            <a:r>
              <a:rPr lang="hu-HU" dirty="0" smtClean="0"/>
              <a:t>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569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957251" cy="1325563"/>
          </a:xfrm>
        </p:spPr>
        <p:txBody>
          <a:bodyPr/>
          <a:lstStyle/>
          <a:p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725"/>
            <a:ext cx="12192000" cy="793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31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551</Words>
  <Application>Microsoft Office PowerPoint</Application>
  <PresentationFormat>Szélesvásznú</PresentationFormat>
  <Paragraphs>45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Office-téma</vt:lpstr>
      <vt:lpstr>Developing Reading Comprehension in the mother language</vt:lpstr>
      <vt:lpstr>PowerPoint bemutató</vt:lpstr>
      <vt:lpstr>PISA (Programme for International Student Assessments) results</vt:lpstr>
      <vt:lpstr>The position of reading comprehension in teaching Hungarian</vt:lpstr>
      <vt:lpstr>What kind of reading methods are pushed in the background in the upper grades?</vt:lpstr>
      <vt:lpstr>How to develop reading comprehension skills in the upper grades? </vt:lpstr>
      <vt:lpstr>The most common types of exercises applied for developing reading comprehension</vt:lpstr>
      <vt:lpstr>How to make reading comprehension skills in the mother tongue more effective?</vt:lpstr>
      <vt:lpstr>PowerPoint bemutató</vt:lpstr>
    </vt:vector>
  </TitlesOfParts>
  <Company>SDA Informatika Zrt.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szövegértés fejlesztése az anyanyelvi oktatásban</dc:title>
  <dc:creator>Lang Anna</dc:creator>
  <cp:lastModifiedBy>User</cp:lastModifiedBy>
  <cp:revision>49</cp:revision>
  <dcterms:created xsi:type="dcterms:W3CDTF">2017-11-01T14:21:28Z</dcterms:created>
  <dcterms:modified xsi:type="dcterms:W3CDTF">2017-11-21T21:22:27Z</dcterms:modified>
</cp:coreProperties>
</file>