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22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78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6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01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50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30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39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26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76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37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39ED-7506-4317-BD58-B67141E59351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E932-286E-471A-BBF5-F2E98C062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4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  <a:latin typeface="Corbel" panose="020B0503020204020204" pitchFamily="34" charset="0"/>
              </a:rPr>
              <a:t>Methodenvorstellung</a:t>
            </a:r>
            <a:endParaRPr lang="de-DE" dirty="0">
              <a:solidFill>
                <a:schemeClr val="accent6"/>
              </a:solidFill>
              <a:latin typeface="Corbel" panose="020B0503020204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Delegation Deutschland</a:t>
            </a:r>
          </a:p>
          <a:p>
            <a:r>
              <a:rPr lang="de-DE" dirty="0" smtClean="0"/>
              <a:t>Gerrit </a:t>
            </a:r>
            <a:r>
              <a:rPr lang="de-DE" dirty="0" err="1" smtClean="0"/>
              <a:t>Ulmke</a:t>
            </a:r>
            <a:r>
              <a:rPr lang="de-DE" dirty="0" smtClean="0"/>
              <a:t>, Melitta </a:t>
            </a:r>
            <a:r>
              <a:rPr lang="de-DE" dirty="0" err="1" smtClean="0"/>
              <a:t>Luta</a:t>
            </a:r>
            <a:r>
              <a:rPr lang="de-DE" dirty="0" smtClean="0"/>
              <a:t>, Johannes Falter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8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Vokabel Warm-Up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Als HA wird ein bestimmter Teil der Vokabeln aufgegeben</a:t>
            </a:r>
          </a:p>
          <a:p>
            <a:r>
              <a:rPr lang="de-DE" dirty="0" smtClean="0"/>
              <a:t>Die Klasse wird in 2 Teile aufgeteilt</a:t>
            </a:r>
          </a:p>
          <a:p>
            <a:r>
              <a:rPr lang="de-DE" dirty="0" smtClean="0"/>
              <a:t>Die S stellen sich in ihrer jeweiligen Ecke auf.</a:t>
            </a:r>
          </a:p>
          <a:p>
            <a:r>
              <a:rPr lang="de-DE" dirty="0" smtClean="0"/>
              <a:t>Die Vokabel wird muttersprachlich vorgegeben und muss richtig benannt und an der Tafel aufgeschrieben werden -&gt; Punkt für die Gruppe, S kann sich setzen (sonst Rückkehr zur stehenden Gruppe)</a:t>
            </a:r>
          </a:p>
          <a:p>
            <a:r>
              <a:rPr lang="de-DE" dirty="0" smtClean="0"/>
              <a:t>2 S pro Gruppe werden als Experten aufgestellt, die die Richtigkeit der Wörter überprüfen (bei der Aussprache springt ggf. L ein; 1 S kann auch als Schiedsrichter eingesetzt werden)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7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Vokabel Warm-Up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Vorteil: spielerischer Zugang, Motivation zum Lernen, Wettbewerbscharakter (Belohnung möglich)</a:t>
            </a:r>
          </a:p>
          <a:p>
            <a:r>
              <a:rPr lang="de-DE" dirty="0" smtClean="0"/>
              <a:t>Nachteil: zeitlich aufwändig, keine Aktivität der Wartenden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0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575" y="367506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Panel </a:t>
            </a:r>
            <a:r>
              <a:rPr lang="de-DE" dirty="0" err="1" smtClean="0">
                <a:solidFill>
                  <a:schemeClr val="accent6"/>
                </a:solidFill>
              </a:rPr>
              <a:t>Discussion</a:t>
            </a:r>
            <a:r>
              <a:rPr lang="de-DE" dirty="0" smtClean="0">
                <a:solidFill>
                  <a:schemeClr val="accent6"/>
                </a:solidFill>
              </a:rPr>
              <a:t> (</a:t>
            </a:r>
            <a:r>
              <a:rPr lang="de-DE" dirty="0" err="1" smtClean="0">
                <a:solidFill>
                  <a:schemeClr val="accent6"/>
                </a:solidFill>
              </a:rPr>
              <a:t>Bsp</a:t>
            </a:r>
            <a:r>
              <a:rPr lang="de-DE" dirty="0" smtClean="0">
                <a:solidFill>
                  <a:schemeClr val="accent6"/>
                </a:solidFill>
              </a:rPr>
              <a:t>: COP21)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arbeitsteiliges Gruppenverfahren: Vorbereitung eines Kandidaten</a:t>
            </a:r>
          </a:p>
          <a:p>
            <a:r>
              <a:rPr lang="de-DE" dirty="0" smtClean="0"/>
              <a:t>Binnendifferenzierung: Einsatz von Experten als Moderatoren</a:t>
            </a:r>
          </a:p>
          <a:p>
            <a:r>
              <a:rPr lang="de-DE" dirty="0" smtClean="0"/>
              <a:t>Nutzung von aktuellen Themen möglich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3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575" y="367506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Panel </a:t>
            </a:r>
            <a:r>
              <a:rPr lang="de-DE" dirty="0" err="1" smtClean="0">
                <a:solidFill>
                  <a:schemeClr val="accent6"/>
                </a:solidFill>
              </a:rPr>
              <a:t>Discussion</a:t>
            </a:r>
            <a:r>
              <a:rPr lang="de-DE" dirty="0" smtClean="0">
                <a:solidFill>
                  <a:schemeClr val="accent6"/>
                </a:solidFill>
              </a:rPr>
              <a:t> (</a:t>
            </a:r>
            <a:r>
              <a:rPr lang="de-DE" dirty="0" err="1" smtClean="0">
                <a:solidFill>
                  <a:schemeClr val="accent6"/>
                </a:solidFill>
              </a:rPr>
              <a:t>Bsp</a:t>
            </a:r>
            <a:r>
              <a:rPr lang="de-DE" dirty="0" smtClean="0">
                <a:solidFill>
                  <a:schemeClr val="accent6"/>
                </a:solidFill>
              </a:rPr>
              <a:t>: COP21)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Vorteile: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 aktuelle Themen multiperspektivisch vorstellen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breite Aktivierung durch Einbeziehung der Teilnehmer und Zuschauer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starker Lebensweltbezug; Schulung </a:t>
            </a:r>
            <a:r>
              <a:rPr lang="de-DE" smtClean="0"/>
              <a:t>der Identifikationskompetenz</a:t>
            </a:r>
            <a:endParaRPr lang="de-DE" dirty="0" smtClean="0"/>
          </a:p>
          <a:p>
            <a:r>
              <a:rPr lang="de-DE" dirty="0" smtClean="0"/>
              <a:t>Nachteile: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 sehr genaue und arbeitsintensive Vorbereitung notwendig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eher in leistungsstärkeren Kursen möglich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7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575" y="367506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Gallery </a:t>
            </a:r>
            <a:r>
              <a:rPr lang="de-DE" dirty="0" err="1" smtClean="0">
                <a:solidFill>
                  <a:schemeClr val="accent6"/>
                </a:solidFill>
              </a:rPr>
              <a:t>Walk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räumlich verteilte Vorstellung von Präsentationsergebnissen in Form von Plakaten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9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Notizen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Panel </a:t>
            </a:r>
            <a:r>
              <a:rPr lang="de-DE" dirty="0" err="1"/>
              <a:t>Discussion</a:t>
            </a:r>
            <a:r>
              <a:rPr lang="de-DE" dirty="0"/>
              <a:t> (bei Sachthemen im Englischunterricht)</a:t>
            </a:r>
          </a:p>
          <a:p>
            <a:r>
              <a:rPr lang="de-DE" dirty="0" err="1"/>
              <a:t>Vocab</a:t>
            </a:r>
            <a:r>
              <a:rPr lang="de-DE" dirty="0"/>
              <a:t> Training in spielerischer Form</a:t>
            </a:r>
          </a:p>
          <a:p>
            <a:r>
              <a:rPr lang="de-DE" dirty="0"/>
              <a:t>Handlungs- und Produktionsorientierung: Standbilder (bei der Analyse von Dramen), Gallery </a:t>
            </a:r>
            <a:r>
              <a:rPr lang="de-DE" dirty="0" err="1"/>
              <a:t>Walk</a:t>
            </a:r>
            <a:r>
              <a:rPr lang="de-DE" dirty="0"/>
              <a:t> (landeskundliche Themen)</a:t>
            </a:r>
          </a:p>
          <a:p>
            <a:r>
              <a:rPr lang="de-DE" dirty="0"/>
              <a:t>Organisation von Gruppenarbeit (Einsatz von Experten / </a:t>
            </a:r>
            <a:r>
              <a:rPr lang="de-DE" dirty="0" err="1"/>
              <a:t>Vocab</a:t>
            </a:r>
            <a:r>
              <a:rPr lang="de-DE" dirty="0"/>
              <a:t> </a:t>
            </a:r>
            <a:r>
              <a:rPr lang="de-DE" dirty="0" err="1"/>
              <a:t>Specialists</a:t>
            </a:r>
            <a:r>
              <a:rPr lang="de-DE" dirty="0"/>
              <a:t> / Language Supervisors (-&gt; Grundproblem: Kein Rückfall in die Muttersprache))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4" y="279400"/>
            <a:ext cx="4462664" cy="7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0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Benutzerdefiniert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</vt:lpstr>
      <vt:lpstr>Methodenvorstellung</vt:lpstr>
      <vt:lpstr>Vokabel Warm-Up</vt:lpstr>
      <vt:lpstr>Vokabel Warm-Up</vt:lpstr>
      <vt:lpstr>Panel Discussion (Bsp: COP21)</vt:lpstr>
      <vt:lpstr>Panel Discussion (Bsp: COP21)</vt:lpstr>
      <vt:lpstr>Gallery Walk</vt:lpstr>
      <vt:lpstr>Notizen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Methodenvorstellung</dc:title>
  <dc:creator>Johannes Falter</dc:creator>
  <cp:lastModifiedBy>Johannes Falter</cp:lastModifiedBy>
  <cp:revision>7</cp:revision>
  <dcterms:created xsi:type="dcterms:W3CDTF">2017-11-15T23:19:37Z</dcterms:created>
  <dcterms:modified xsi:type="dcterms:W3CDTF">2017-12-07T10:20:19Z</dcterms:modified>
</cp:coreProperties>
</file>