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7" r:id="rId14"/>
    <p:sldId id="268" r:id="rId15"/>
    <p:sldId id="271" r:id="rId16"/>
    <p:sldId id="269" r:id="rId17"/>
    <p:sldId id="272" r:id="rId18"/>
    <p:sldId id="274" r:id="rId19"/>
    <p:sldId id="275" r:id="rId20"/>
    <p:sldId id="273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F9DA3-DCB1-467A-8A35-61C1C3761DFF}" type="datetimeFigureOut">
              <a:rPr lang="pl-PL" smtClean="0"/>
              <a:t>2013-09-29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6099D-8B45-427C-9778-AF0DE2209F0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8000" b="1" i="1" dirty="0" err="1" smtClean="0">
                <a:latin typeface="Times New Roman" pitchFamily="18" charset="0"/>
                <a:cs typeface="Times New Roman" pitchFamily="18" charset="0"/>
              </a:rPr>
              <a:t>Workshop</a:t>
            </a:r>
            <a:r>
              <a:rPr lang="pl-PL" sz="8000" b="1" i="1" dirty="0" smtClean="0">
                <a:latin typeface="Times New Roman" pitchFamily="18" charset="0"/>
                <a:cs typeface="Times New Roman" pitchFamily="18" charset="0"/>
              </a:rPr>
              <a:t> on</a:t>
            </a:r>
            <a:br>
              <a:rPr lang="pl-PL" sz="8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8000" b="1" i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pl-PL" sz="8000" b="1" i="1" dirty="0" err="1" smtClean="0">
                <a:latin typeface="Times New Roman" pitchFamily="18" charset="0"/>
                <a:cs typeface="Times New Roman" pitchFamily="18" charset="0"/>
              </a:rPr>
              <a:t>healthy</a:t>
            </a:r>
            <a:r>
              <a:rPr lang="pl-PL" sz="8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8000" b="1" i="1" dirty="0" err="1" smtClean="0">
                <a:latin typeface="Times New Roman" pitchFamily="18" charset="0"/>
                <a:cs typeface="Times New Roman" pitchFamily="18" charset="0"/>
              </a:rPr>
              <a:t>lifestyle</a:t>
            </a:r>
            <a:endParaRPr lang="pl-PL" sz="8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0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5143500" cy="6858000"/>
          </a:xfrm>
        </p:spPr>
      </p:pic>
      <p:sp>
        <p:nvSpPr>
          <p:cNvPr id="6" name="pole tekstowe 5"/>
          <p:cNvSpPr txBox="1"/>
          <p:nvPr/>
        </p:nvSpPr>
        <p:spPr>
          <a:xfrm>
            <a:off x="971600" y="2996952"/>
            <a:ext cx="226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                         Jagoda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452320" y="306896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Iwona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We went to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supermarket: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DSC00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980728"/>
            <a:ext cx="7052601" cy="528945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0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5244074" cy="3933056"/>
          </a:xfrm>
        </p:spPr>
      </p:pic>
      <p:pic>
        <p:nvPicPr>
          <p:cNvPr id="5" name="Obraz 4" descr="DSC00122.JPG"/>
          <p:cNvPicPr>
            <a:picLocks noChangeAspect="1"/>
          </p:cNvPicPr>
          <p:nvPr/>
        </p:nvPicPr>
        <p:blipFill>
          <a:blip r:embed="rId3" cstate="print"/>
          <a:srcRect t="17459"/>
          <a:stretch>
            <a:fillRect/>
          </a:stretch>
        </p:blipFill>
        <p:spPr>
          <a:xfrm>
            <a:off x="3023320" y="3068960"/>
            <a:ext cx="6120680" cy="378904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0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94472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755576" y="465313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Dominika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 descr="DSC00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7851" y="2348880"/>
            <a:ext cx="5916149" cy="450912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716016" y="184482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Satu                            </a:t>
            </a:r>
            <a:r>
              <a:rPr lang="pl-PL" sz="2400" b="1" i="1" dirty="0" err="1" smtClean="0">
                <a:latin typeface="Times New Roman" pitchFamily="18" charset="0"/>
                <a:cs typeface="Times New Roman" pitchFamily="18" charset="0"/>
              </a:rPr>
              <a:t>Jonna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maps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DSC00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6034617" cy="4525963"/>
          </a:xfrm>
        </p:spPr>
      </p:pic>
      <p:pic>
        <p:nvPicPr>
          <p:cNvPr id="6" name="Obraz 5" descr="DSC00158.JPG"/>
          <p:cNvPicPr>
            <a:picLocks noChangeAspect="1"/>
          </p:cNvPicPr>
          <p:nvPr/>
        </p:nvPicPr>
        <p:blipFill>
          <a:blip r:embed="rId3" cstate="print"/>
          <a:srcRect l="7273" t="19800" r="6659"/>
          <a:stretch>
            <a:fillRect/>
          </a:stretch>
        </p:blipFill>
        <p:spPr>
          <a:xfrm>
            <a:off x="4031432" y="3284984"/>
            <a:ext cx="5112568" cy="357301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084168" y="134076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</a:t>
            </a:r>
            <a:r>
              <a:rPr lang="pl-PL" sz="2400" b="1" i="1" dirty="0" err="1" smtClean="0">
                <a:latin typeface="Times New Roman" pitchFamily="18" charset="0"/>
                <a:cs typeface="Times New Roman" pitchFamily="18" charset="0"/>
              </a:rPr>
              <a:t>Enik</a:t>
            </a:r>
            <a:r>
              <a:rPr lang="hu-HU" sz="2400" b="1" i="1" dirty="0" smtClean="0">
                <a:latin typeface="Times New Roman" pitchFamily="18" charset="0"/>
                <a:cs typeface="Times New Roman" pitchFamily="18" charset="0"/>
              </a:rPr>
              <a:t>ő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300192" y="285293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 smtClean="0">
                <a:latin typeface="Times New Roman" pitchFamily="18" charset="0"/>
                <a:cs typeface="Times New Roman" pitchFamily="18" charset="0"/>
              </a:rPr>
              <a:t>Robyn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67544" y="55892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 smtClean="0">
                <a:latin typeface="Times New Roman" pitchFamily="18" charset="0"/>
                <a:cs typeface="Times New Roman" pitchFamily="18" charset="0"/>
              </a:rPr>
              <a:t>Adrienn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130929_104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7328" b="32546"/>
          <a:stretch>
            <a:fillRect/>
          </a:stretch>
        </p:blipFill>
        <p:spPr>
          <a:xfrm>
            <a:off x="1403648" y="1556792"/>
            <a:ext cx="6143900" cy="4277072"/>
          </a:xfrm>
        </p:spPr>
      </p:pic>
      <p:sp>
        <p:nvSpPr>
          <p:cNvPr id="6" name="pole tekstowe 5"/>
          <p:cNvSpPr txBox="1"/>
          <p:nvPr/>
        </p:nvSpPr>
        <p:spPr>
          <a:xfrm>
            <a:off x="7596336" y="35730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Melinda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0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435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Fourth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sandwiches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20130929_1042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566858" cy="492514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Thank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listening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20130929_110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244622" cy="5433467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Mission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accomplished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20130929_110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96541"/>
            <a:ext cx="7148612" cy="5361459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First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/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Getting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know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other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7" name="Picture 3" descr="E:\Workshop\DSC0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45238" y="-6362700"/>
            <a:ext cx="4800000" cy="3600000"/>
          </a:xfrm>
          <a:prstGeom prst="rect">
            <a:avLst/>
          </a:prstGeom>
          <a:noFill/>
        </p:spPr>
      </p:pic>
      <p:pic>
        <p:nvPicPr>
          <p:cNvPr id="6" name="Obraz 5" descr="DSC0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772816"/>
            <a:ext cx="5616624" cy="421246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Thank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beautiful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days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Iwona and Jagoda ! 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 &lt;3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077580"/>
            <a:ext cx="5040560" cy="3780420"/>
          </a:xfrm>
        </p:spPr>
      </p:pic>
      <p:pic>
        <p:nvPicPr>
          <p:cNvPr id="5" name="Obraz 4" descr="DSC0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0"/>
            <a:ext cx="5148064" cy="386104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39552" y="90872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Unhealthy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poster group: 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652120" y="50131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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Healthy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poster group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DSC0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9584" y="0"/>
            <a:ext cx="3744416" cy="4992555"/>
          </a:xfrm>
          <a:prstGeom prst="rect">
            <a:avLst/>
          </a:prstGeom>
        </p:spPr>
      </p:pic>
      <p:pic>
        <p:nvPicPr>
          <p:cNvPr id="8" name="Obraz 7" descr="DSC0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81840" cy="4509120"/>
          </a:xfrm>
          <a:prstGeom prst="rect">
            <a:avLst/>
          </a:prstGeom>
        </p:spPr>
      </p:pic>
      <p:pic>
        <p:nvPicPr>
          <p:cNvPr id="6" name="Symbol zastępczy zawartości 5" descr="DSC0001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67744" y="3374994"/>
            <a:ext cx="4644008" cy="3483006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finished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healthy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unhealthy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posters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DSC00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610" t="20434" r="17478"/>
          <a:stretch>
            <a:fillRect/>
          </a:stretch>
        </p:blipFill>
        <p:spPr>
          <a:xfrm>
            <a:off x="251520" y="1700808"/>
            <a:ext cx="4392488" cy="3645024"/>
          </a:xfrm>
        </p:spPr>
      </p:pic>
      <p:pic>
        <p:nvPicPr>
          <p:cNvPr id="5" name="Obraz 4" descr="DSC00031.JPG"/>
          <p:cNvPicPr>
            <a:picLocks noChangeAspect="1"/>
          </p:cNvPicPr>
          <p:nvPr/>
        </p:nvPicPr>
        <p:blipFill>
          <a:blip r:embed="rId3" cstate="print"/>
          <a:srcRect l="22720" t="19474"/>
          <a:stretch>
            <a:fillRect/>
          </a:stretch>
        </p:blipFill>
        <p:spPr>
          <a:xfrm>
            <a:off x="4572001" y="1700808"/>
            <a:ext cx="4571999" cy="35730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Second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healthy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menu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Obraz 8" descr="DSC00046.JPG"/>
          <p:cNvPicPr>
            <a:picLocks noChangeAspect="1"/>
          </p:cNvPicPr>
          <p:nvPr/>
        </p:nvPicPr>
        <p:blipFill>
          <a:blip r:embed="rId2" cstate="print"/>
          <a:srcRect l="10481" t="20515"/>
          <a:stretch>
            <a:fillRect/>
          </a:stretch>
        </p:blipFill>
        <p:spPr>
          <a:xfrm>
            <a:off x="0" y="1412776"/>
            <a:ext cx="4608512" cy="3068960"/>
          </a:xfrm>
          <a:prstGeom prst="rect">
            <a:avLst/>
          </a:prstGeom>
        </p:spPr>
      </p:pic>
      <p:pic>
        <p:nvPicPr>
          <p:cNvPr id="11" name="Obraz 10" descr="DSC00048.JPG"/>
          <p:cNvPicPr>
            <a:picLocks noChangeAspect="1"/>
          </p:cNvPicPr>
          <p:nvPr/>
        </p:nvPicPr>
        <p:blipFill>
          <a:blip r:embed="rId3" cstate="print"/>
          <a:srcRect l="6971" t="14566"/>
          <a:stretch>
            <a:fillRect/>
          </a:stretch>
        </p:blipFill>
        <p:spPr>
          <a:xfrm>
            <a:off x="3851920" y="3212976"/>
            <a:ext cx="5292080" cy="364502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Third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finished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pl-PL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err="1" smtClean="0">
                <a:latin typeface="Times New Roman" pitchFamily="18" charset="0"/>
                <a:cs typeface="Times New Roman" pitchFamily="18" charset="0"/>
              </a:rPr>
              <a:t>menus</a:t>
            </a:r>
            <a:endParaRPr lang="pl-PL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Symbol zastępczy zawartości 9" descr="DSC00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5132388" cy="3849291"/>
          </a:xfrm>
        </p:spPr>
      </p:pic>
      <p:pic>
        <p:nvPicPr>
          <p:cNvPr id="11" name="Obraz 10" descr="DSC00088.JPG"/>
          <p:cNvPicPr>
            <a:picLocks noChangeAspect="1"/>
          </p:cNvPicPr>
          <p:nvPr/>
        </p:nvPicPr>
        <p:blipFill>
          <a:blip r:embed="rId3" cstate="print"/>
          <a:srcRect l="17317" t="23727"/>
          <a:stretch>
            <a:fillRect/>
          </a:stretch>
        </p:blipFill>
        <p:spPr>
          <a:xfrm>
            <a:off x="4499992" y="3429000"/>
            <a:ext cx="4644008" cy="3212976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2051720" y="537321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err="1" smtClean="0">
                <a:latin typeface="Times New Roman" pitchFamily="18" charset="0"/>
                <a:cs typeface="Times New Roman" pitchFamily="18" charset="0"/>
              </a:rPr>
              <a:t>Jess</a:t>
            </a:r>
            <a:endParaRPr lang="pl-PL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0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0"/>
            <a:ext cx="4289524" cy="5719366"/>
          </a:xfrm>
        </p:spPr>
      </p:pic>
      <p:sp>
        <p:nvSpPr>
          <p:cNvPr id="5" name="pole tekstowe 4"/>
          <p:cNvSpPr txBox="1"/>
          <p:nvPr/>
        </p:nvSpPr>
        <p:spPr>
          <a:xfrm>
            <a:off x="971600" y="270892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Katarina </a:t>
            </a:r>
            <a:r>
              <a:rPr lang="pl-PL" sz="24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020272" y="270892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</a:t>
            </a:r>
            <a:r>
              <a:rPr lang="pl-PL" sz="24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 </a:t>
            </a:r>
            <a:r>
              <a:rPr lang="pl-PL" sz="2400" b="1" i="1" dirty="0" err="1" smtClean="0">
                <a:latin typeface="Times New Roman" pitchFamily="18" charset="0"/>
                <a:cs typeface="Times New Roman" pitchFamily="18" charset="0"/>
              </a:rPr>
              <a:t>Lea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0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124744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539552" y="3140968"/>
            <a:ext cx="161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Lilla </a:t>
            </a:r>
            <a:r>
              <a:rPr lang="pl-PL" sz="24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596336" y="3140968"/>
            <a:ext cx="154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</a:t>
            </a:r>
            <a:r>
              <a:rPr lang="pl-PL" sz="2400" b="1" i="1" dirty="0" err="1" smtClean="0">
                <a:latin typeface="Times New Roman" pitchFamily="18" charset="0"/>
                <a:cs typeface="Times New Roman" pitchFamily="18" charset="0"/>
              </a:rPr>
              <a:t>Klaudia</a:t>
            </a:r>
            <a:endParaRPr lang="pl-PL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73</Words>
  <Application>Microsoft Office PowerPoint</Application>
  <PresentationFormat>Pokaz na ekranie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Workshop on a healthy lifestyle</vt:lpstr>
      <vt:lpstr>First day  Getting to know each other</vt:lpstr>
      <vt:lpstr>Slajd 3</vt:lpstr>
      <vt:lpstr>Slajd 4</vt:lpstr>
      <vt:lpstr>Our finished healthy and unhealthy posters</vt:lpstr>
      <vt:lpstr>Second day We made a healthy menu</vt:lpstr>
      <vt:lpstr>Third day we finished our menus</vt:lpstr>
      <vt:lpstr>Slajd 8</vt:lpstr>
      <vt:lpstr>Slajd 9</vt:lpstr>
      <vt:lpstr>Slajd 10</vt:lpstr>
      <vt:lpstr>We went to the supermarket:</vt:lpstr>
      <vt:lpstr>Slajd 12</vt:lpstr>
      <vt:lpstr>Slajd 13</vt:lpstr>
      <vt:lpstr>We made mind maps</vt:lpstr>
      <vt:lpstr>Slajd 15</vt:lpstr>
      <vt:lpstr>Slajd 16</vt:lpstr>
      <vt:lpstr>Fourth day We made sandwiches</vt:lpstr>
      <vt:lpstr>Thank you for listening! </vt:lpstr>
      <vt:lpstr>Mission accomplished! </vt:lpstr>
      <vt:lpstr>Thank you for the beautiful days  Iwona and Jagoda !  &lt;3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on a healthy lifestyle</dc:title>
  <dc:creator>IV LO</dc:creator>
  <cp:lastModifiedBy>IV LO</cp:lastModifiedBy>
  <cp:revision>1</cp:revision>
  <dcterms:created xsi:type="dcterms:W3CDTF">2013-09-29T07:30:38Z</dcterms:created>
  <dcterms:modified xsi:type="dcterms:W3CDTF">2013-09-29T09:37:54Z</dcterms:modified>
</cp:coreProperties>
</file>