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50" autoAdjust="0"/>
  </p:normalViewPr>
  <p:slideViewPr>
    <p:cSldViewPr>
      <p:cViewPr varScale="1">
        <p:scale>
          <a:sx n="48" d="100"/>
          <a:sy n="48" d="100"/>
        </p:scale>
        <p:origin x="-11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winkliges Dreiec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grpSp>
        <p:nvGrpSpPr>
          <p:cNvPr id="2" name="Gruppieren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ihand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ihand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ihand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Gerade Verbindung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17.11.2012</a:t>
            </a:fld>
            <a:endParaRPr lang="de-DE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17.11.2012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17.11.2012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17.11.2012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17.11.2012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Eingekerbter Richtungspfei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Eingekerbter Richtungspfei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17.11.2012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17.11.2012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17.11.2012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17.11.2012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BA50D42-C9CD-4801-B293-61D1F53EC57E}" type="datetimeFigureOut">
              <a:rPr lang="de-DE" smtClean="0"/>
              <a:pPr/>
              <a:t>17.11.2012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17.11.2012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ihand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winkliges Dreiec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Gerade Verbindung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ingekerbter Richtungspfei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Eingekerbter Richtungspfei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A50D42-C9CD-4801-B293-61D1F53EC57E}" type="datetimeFigureOut">
              <a:rPr lang="de-DE" smtClean="0"/>
              <a:pPr/>
              <a:t>17.11.2012</a:t>
            </a:fld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C6AE60A-B69C-4790-82F7-3882EDF23186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Gestaltung des Fragebogens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 smtClean="0"/>
              <a:t>Wichtige </a:t>
            </a:r>
            <a:r>
              <a:rPr lang="de-DE" dirty="0" smtClean="0"/>
              <a:t>Kriterien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/>
          <a:lstStyle/>
          <a:p>
            <a:r>
              <a:rPr lang="de-DE" dirty="0" smtClean="0"/>
              <a:t>Nicht zu viele Themen</a:t>
            </a:r>
          </a:p>
          <a:p>
            <a:endParaRPr lang="de-DE" dirty="0" smtClean="0"/>
          </a:p>
          <a:p>
            <a:r>
              <a:rPr lang="de-DE" dirty="0" smtClean="0"/>
              <a:t>Zu den Themen nicht zu viele Fragen:</a:t>
            </a:r>
          </a:p>
          <a:p>
            <a:endParaRPr lang="de-DE" dirty="0" smtClean="0"/>
          </a:p>
          <a:p>
            <a:r>
              <a:rPr lang="de-DE" dirty="0" smtClean="0"/>
              <a:t>Jede Frage sollte eine neue Information enthalten</a:t>
            </a:r>
          </a:p>
          <a:p>
            <a:endParaRPr lang="de-DE" dirty="0" smtClean="0"/>
          </a:p>
          <a:p>
            <a:r>
              <a:rPr lang="de-DE" dirty="0" smtClean="0"/>
              <a:t>Einzelne, komplexe Fragen aufspalten</a:t>
            </a:r>
          </a:p>
          <a:p>
            <a:endParaRPr lang="de-DE" dirty="0" smtClean="0"/>
          </a:p>
          <a:p>
            <a:endParaRPr lang="de-DE" dirty="0" smtClean="0"/>
          </a:p>
          <a:p>
            <a:pPr>
              <a:buNone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3200" dirty="0" smtClean="0"/>
              <a:t>Festlegung der Inhalte der einzelnen Fragen </a:t>
            </a:r>
            <a:endParaRPr lang="de-DE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378491"/>
          </a:xfrm>
        </p:spPr>
        <p:txBody>
          <a:bodyPr/>
          <a:lstStyle/>
          <a:p>
            <a:pPr algn="ctr">
              <a:buNone/>
            </a:pPr>
            <a:r>
              <a:rPr lang="de-DE" i="1" dirty="0" smtClean="0"/>
              <a:t>(siehe Planungsbogen)</a:t>
            </a:r>
          </a:p>
          <a:p>
            <a:pPr marL="624078" indent="-514350">
              <a:buAutoNum type="alphaUcPeriod"/>
            </a:pPr>
            <a:r>
              <a:rPr lang="de-DE" dirty="0" smtClean="0"/>
              <a:t>Fragen:</a:t>
            </a:r>
          </a:p>
          <a:p>
            <a:pPr marL="624078" indent="-514350">
              <a:buNone/>
            </a:pPr>
            <a:r>
              <a:rPr lang="de-DE" dirty="0" smtClean="0"/>
              <a:t>     </a:t>
            </a:r>
            <a:r>
              <a:rPr lang="de-DE" sz="2400" dirty="0" smtClean="0"/>
              <a:t>Offene Fragen</a:t>
            </a:r>
          </a:p>
          <a:p>
            <a:pPr marL="624078" indent="-514350">
              <a:buNone/>
            </a:pPr>
            <a:r>
              <a:rPr lang="de-DE" sz="2400" dirty="0" smtClean="0"/>
              <a:t>      Geschlossene Fragen</a:t>
            </a:r>
          </a:p>
          <a:p>
            <a:pPr marL="624078" indent="-514350">
              <a:buNone/>
            </a:pPr>
            <a:endParaRPr lang="de-DE" sz="2400" dirty="0" smtClean="0"/>
          </a:p>
          <a:p>
            <a:pPr marL="624078" indent="-514350">
              <a:buAutoNum type="alphaUcPeriod" startAt="2"/>
            </a:pPr>
            <a:r>
              <a:rPr lang="de-DE" sz="2400" dirty="0" smtClean="0"/>
              <a:t>Feststellungen</a:t>
            </a:r>
          </a:p>
          <a:p>
            <a:pPr marL="624078" indent="-514350">
              <a:buNone/>
            </a:pPr>
            <a:r>
              <a:rPr lang="de-DE" sz="2400" dirty="0" smtClean="0"/>
              <a:t>	Je eine Feststellung + Skala</a:t>
            </a:r>
          </a:p>
          <a:p>
            <a:pPr marL="624078" indent="-514350">
              <a:buNone/>
            </a:pPr>
            <a:r>
              <a:rPr lang="de-DE" sz="2400" dirty="0" smtClean="0"/>
              <a:t>	Mehrere Feststellungen zum Ankreuzen</a:t>
            </a:r>
          </a:p>
          <a:p>
            <a:pPr marL="1117854" lvl="2" indent="-514350">
              <a:buNone/>
            </a:pPr>
            <a:r>
              <a:rPr lang="de-DE" sz="2100" dirty="0" smtClean="0"/>
              <a:t> </a:t>
            </a:r>
          </a:p>
          <a:p>
            <a:pPr marL="624078" indent="-514350">
              <a:buAutoNum type="alphaUcPeriod"/>
            </a:pPr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 smtClean="0"/>
              <a:t>Entscheidung über Frageformat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de-DE" i="1" dirty="0" smtClean="0"/>
              <a:t>(siehe Planungsbogen)</a:t>
            </a:r>
            <a:endParaRPr lang="de-DE" dirty="0" smtClean="0"/>
          </a:p>
          <a:p>
            <a:pPr>
              <a:buNone/>
            </a:pPr>
            <a:r>
              <a:rPr lang="de-DE" u="sng" dirty="0" smtClean="0"/>
              <a:t>Zweistufig</a:t>
            </a:r>
            <a:r>
              <a:rPr lang="de-DE" dirty="0" smtClean="0"/>
              <a:t>:</a:t>
            </a:r>
          </a:p>
          <a:p>
            <a:pPr>
              <a:buNone/>
            </a:pPr>
            <a:r>
              <a:rPr lang="de-DE" dirty="0" smtClean="0"/>
              <a:t>	Ja/nein …</a:t>
            </a:r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u="sng" dirty="0" smtClean="0"/>
              <a:t>Skala:</a:t>
            </a:r>
          </a:p>
          <a:p>
            <a:pPr>
              <a:buNone/>
            </a:pPr>
            <a:r>
              <a:rPr lang="de-DE" dirty="0" smtClean="0"/>
              <a:t>2x positiv/ 2x negativ : </a:t>
            </a:r>
          </a:p>
          <a:p>
            <a:pPr>
              <a:buNone/>
            </a:pPr>
            <a:r>
              <a:rPr lang="de-DE" dirty="0" smtClean="0"/>
              <a:t>Stimmt – stimmt eher </a:t>
            </a:r>
          </a:p>
          <a:p>
            <a:pPr>
              <a:buNone/>
            </a:pPr>
            <a:r>
              <a:rPr lang="de-DE" dirty="0" smtClean="0"/>
              <a:t>                 - stimmt eher nicht – stimmt nich</a:t>
            </a:r>
            <a:r>
              <a:rPr lang="de-DE" u="sng" dirty="0" smtClean="0"/>
              <a:t>t</a:t>
            </a:r>
          </a:p>
          <a:p>
            <a:pPr>
              <a:buNone/>
            </a:pPr>
            <a:endParaRPr lang="de-DE" u="sng" dirty="0" smtClean="0"/>
          </a:p>
          <a:p>
            <a:pPr>
              <a:buNone/>
            </a:pPr>
            <a:r>
              <a:rPr lang="de-DE" i="1" dirty="0" smtClean="0"/>
              <a:t>(Freie Antwort)</a:t>
            </a: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Entscheidung über Antwortformat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i="1" dirty="0" smtClean="0"/>
              <a:t>!! Vorsicht vor Suggestivfragen</a:t>
            </a:r>
            <a:endParaRPr lang="de-DE" i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844824"/>
            <a:ext cx="4040188" cy="3541233"/>
          </a:xfrm>
        </p:spPr>
        <p:txBody>
          <a:bodyPr/>
          <a:lstStyle/>
          <a:p>
            <a:r>
              <a:rPr lang="de-DE" b="1" dirty="0" smtClean="0"/>
              <a:t>Suggestivfrage:</a:t>
            </a:r>
          </a:p>
          <a:p>
            <a:endParaRPr lang="de-DE" dirty="0" smtClean="0"/>
          </a:p>
          <a:p>
            <a:r>
              <a:rPr lang="de-DE" dirty="0" smtClean="0"/>
              <a:t>Beeinflussung des Befragten durch die Art und Weise der Fragestellung</a:t>
            </a:r>
            <a:endParaRPr lang="de-DE" dirty="0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84784"/>
            <a:ext cx="4041775" cy="3901273"/>
          </a:xfrm>
        </p:spPr>
        <p:txBody>
          <a:bodyPr/>
          <a:lstStyle/>
          <a:p>
            <a:r>
              <a:rPr lang="de-DE" dirty="0" smtClean="0"/>
              <a:t>Ihr findet Eure Schule sicher schön?</a:t>
            </a:r>
          </a:p>
          <a:p>
            <a:endParaRPr lang="de-DE" dirty="0" smtClean="0"/>
          </a:p>
          <a:p>
            <a:r>
              <a:rPr lang="de-DE" dirty="0" smtClean="0"/>
              <a:t>Findest du nicht auch, dass Bewegung in den Pausen gut ist?</a:t>
            </a:r>
          </a:p>
          <a:p>
            <a:endParaRPr lang="de-DE" dirty="0" smtClean="0"/>
          </a:p>
          <a:p>
            <a:r>
              <a:rPr lang="de-DE" dirty="0" smtClean="0"/>
              <a:t>Bist du sicher? Macht Schule wirklich immer Spaß?</a:t>
            </a:r>
          </a:p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457200" y="1700809"/>
            <a:ext cx="8229600" cy="3960440"/>
          </a:xfrm>
        </p:spPr>
        <p:txBody>
          <a:bodyPr/>
          <a:lstStyle/>
          <a:p>
            <a:pPr algn="ctr"/>
            <a:r>
              <a:rPr lang="de-DE" b="1" dirty="0" smtClean="0"/>
              <a:t>Entscheidung über die Reihenfolge der Fragen</a:t>
            </a: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	 Die erste Frage</a:t>
            </a:r>
          </a:p>
          <a:p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 Logik der Abfolge</a:t>
            </a:r>
          </a:p>
          <a:p>
            <a:endParaRPr lang="de-DE" dirty="0" smtClean="0">
              <a:sym typeface="Wingdings" pitchFamily="2" charset="2"/>
            </a:endParaRPr>
          </a:p>
          <a:p>
            <a:r>
              <a:rPr lang="de-DE" dirty="0" smtClean="0">
                <a:sym typeface="Wingdings" pitchFamily="2" charset="2"/>
              </a:rPr>
              <a:t> Fragen zur Person am Schluss des   </a:t>
            </a:r>
          </a:p>
          <a:p>
            <a:pPr>
              <a:buNone/>
            </a:pPr>
            <a:r>
              <a:rPr lang="de-DE" dirty="0" smtClean="0">
                <a:sym typeface="Wingdings" pitchFamily="2" charset="2"/>
              </a:rPr>
              <a:t>      Fragebogens</a:t>
            </a:r>
            <a:endParaRPr lang="de-DE" dirty="0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Weitere Entscheidungen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de-DE" b="1" dirty="0" smtClean="0"/>
              <a:t>Die äußere Gestaltung des Fragebogens</a:t>
            </a:r>
          </a:p>
          <a:p>
            <a:pPr>
              <a:buNone/>
            </a:pPr>
            <a:endParaRPr lang="de-DE" b="1" dirty="0" smtClean="0"/>
          </a:p>
          <a:p>
            <a:r>
              <a:rPr lang="de-DE" dirty="0" smtClean="0"/>
              <a:t>Übersichtlichkeit</a:t>
            </a:r>
          </a:p>
          <a:p>
            <a:endParaRPr lang="de-DE" dirty="0" smtClean="0"/>
          </a:p>
          <a:p>
            <a:r>
              <a:rPr lang="de-DE" dirty="0" smtClean="0"/>
              <a:t>Fragen zu einem Thema in Frageblöcken</a:t>
            </a:r>
          </a:p>
          <a:p>
            <a:pPr>
              <a:buNone/>
            </a:pPr>
            <a:endParaRPr lang="de-DE" dirty="0" smtClean="0"/>
          </a:p>
          <a:p>
            <a:r>
              <a:rPr lang="de-DE" dirty="0" smtClean="0"/>
              <a:t>Frageblöcke: sind klar getrennt</a:t>
            </a:r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	Weitere Entscheidungen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 smtClean="0"/>
              <a:t>Testlauf:</a:t>
            </a:r>
          </a:p>
          <a:p>
            <a:r>
              <a:rPr lang="de-DE" dirty="0" smtClean="0">
                <a:sym typeface="Wingdings" pitchFamily="2" charset="2"/>
              </a:rPr>
              <a:t> Fragebogen nicht zu groß</a:t>
            </a:r>
            <a:endParaRPr lang="de-DE" dirty="0" smtClean="0"/>
          </a:p>
          <a:p>
            <a:r>
              <a:rPr lang="de-DE" dirty="0" smtClean="0">
                <a:sym typeface="Wingdings" pitchFamily="2" charset="2"/>
              </a:rPr>
              <a:t> Fragen: klar, eindeutig</a:t>
            </a:r>
          </a:p>
          <a:p>
            <a:r>
              <a:rPr lang="de-DE" dirty="0" smtClean="0">
                <a:sym typeface="Wingdings" pitchFamily="2" charset="2"/>
              </a:rPr>
              <a:t> korrekte Orthographie / Grammatik </a:t>
            </a:r>
          </a:p>
          <a:p>
            <a:endParaRPr lang="de-DE" dirty="0" smtClean="0">
              <a:sym typeface="Wingdings" pitchFamily="2" charset="2"/>
            </a:endParaRPr>
          </a:p>
          <a:p>
            <a:r>
              <a:rPr lang="de-DE" i="1" dirty="0" smtClean="0">
                <a:sym typeface="Wingdings" pitchFamily="2" charset="2"/>
              </a:rPr>
              <a:t>ggf. Korrekturen</a:t>
            </a:r>
          </a:p>
          <a:p>
            <a:endParaRPr lang="de-DE" dirty="0" smtClean="0">
              <a:sym typeface="Wingdings" pitchFamily="2" charset="2"/>
            </a:endParaRPr>
          </a:p>
          <a:p>
            <a:r>
              <a:rPr lang="de-DE" sz="3600" b="1" dirty="0" smtClean="0">
                <a:sym typeface="Wingdings" pitchFamily="2" charset="2"/>
              </a:rPr>
              <a:t>Fragebogen wird online gestellt</a:t>
            </a:r>
          </a:p>
          <a:p>
            <a:endParaRPr lang="de-DE" dirty="0" smtClean="0">
              <a:sym typeface="Wingdings" pitchFamily="2" charset="2"/>
            </a:endParaRPr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 smtClean="0"/>
              <a:t>Fertigstellung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Deimo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157</Words>
  <Application>Microsoft Office PowerPoint</Application>
  <PresentationFormat>Bildschirmpräsentation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9" baseType="lpstr">
      <vt:lpstr>Deimos</vt:lpstr>
      <vt:lpstr>Gestaltung des Fragebogens</vt:lpstr>
      <vt:lpstr>Festlegung der Inhalte der einzelnen Fragen </vt:lpstr>
      <vt:lpstr>Entscheidung über Frageformat</vt:lpstr>
      <vt:lpstr>Entscheidung über Antwortformat</vt:lpstr>
      <vt:lpstr>!! Vorsicht vor Suggestivfragen</vt:lpstr>
      <vt:lpstr>Weitere Entscheidungen</vt:lpstr>
      <vt:lpstr> Weitere Entscheidungen</vt:lpstr>
      <vt:lpstr>Fertigstellung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Gestaltung des Fragebogens</dc:title>
  <dc:creator>Christine RG</dc:creator>
  <cp:lastModifiedBy>Christine RG</cp:lastModifiedBy>
  <cp:revision>23</cp:revision>
  <dcterms:created xsi:type="dcterms:W3CDTF">2012-11-16T12:25:09Z</dcterms:created>
  <dcterms:modified xsi:type="dcterms:W3CDTF">2012-11-17T10:32:01Z</dcterms:modified>
</cp:coreProperties>
</file>