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7" r:id="rId4"/>
    <p:sldId id="268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9" r:id="rId14"/>
    <p:sldId id="266" r:id="rId15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B044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-120" y="-6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E4882-AC2B-4376-A36F-0D45944EDC20}" type="datetimeFigureOut">
              <a:rPr lang="fi-FI" smtClean="0"/>
              <a:pPr/>
              <a:t>11.11.2016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FEA28-49D8-46A6-B61F-7D86E5EFC41F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="" xmlns:p14="http://schemas.microsoft.com/office/powerpoint/2010/main" val="2126336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E4882-AC2B-4376-A36F-0D45944EDC20}" type="datetimeFigureOut">
              <a:rPr lang="fi-FI" smtClean="0"/>
              <a:pPr/>
              <a:t>11.11.2016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FEA28-49D8-46A6-B61F-7D86E5EFC41F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="" xmlns:p14="http://schemas.microsoft.com/office/powerpoint/2010/main" val="1786064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E4882-AC2B-4376-A36F-0D45944EDC20}" type="datetimeFigureOut">
              <a:rPr lang="fi-FI" smtClean="0"/>
              <a:pPr/>
              <a:t>11.11.2016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FEA28-49D8-46A6-B61F-7D86E5EFC41F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="" xmlns:p14="http://schemas.microsoft.com/office/powerpoint/2010/main" val="142082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E4882-AC2B-4376-A36F-0D45944EDC20}" type="datetimeFigureOut">
              <a:rPr lang="fi-FI" smtClean="0"/>
              <a:pPr/>
              <a:t>11.11.2016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FEA28-49D8-46A6-B61F-7D86E5EFC41F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="" xmlns:p14="http://schemas.microsoft.com/office/powerpoint/2010/main" val="605854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E4882-AC2B-4376-A36F-0D45944EDC20}" type="datetimeFigureOut">
              <a:rPr lang="fi-FI" smtClean="0"/>
              <a:pPr/>
              <a:t>11.11.2016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FEA28-49D8-46A6-B61F-7D86E5EFC41F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="" xmlns:p14="http://schemas.microsoft.com/office/powerpoint/2010/main" val="191060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E4882-AC2B-4376-A36F-0D45944EDC20}" type="datetimeFigureOut">
              <a:rPr lang="fi-FI" smtClean="0"/>
              <a:pPr/>
              <a:t>11.11.2016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FEA28-49D8-46A6-B61F-7D86E5EFC41F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="" xmlns:p14="http://schemas.microsoft.com/office/powerpoint/2010/main" val="1635840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E4882-AC2B-4376-A36F-0D45944EDC20}" type="datetimeFigureOut">
              <a:rPr lang="fi-FI" smtClean="0"/>
              <a:pPr/>
              <a:t>11.11.2016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FEA28-49D8-46A6-B61F-7D86E5EFC41F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="" xmlns:p14="http://schemas.microsoft.com/office/powerpoint/2010/main" val="510951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E4882-AC2B-4376-A36F-0D45944EDC20}" type="datetimeFigureOut">
              <a:rPr lang="fi-FI" smtClean="0"/>
              <a:pPr/>
              <a:t>11.11.2016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FEA28-49D8-46A6-B61F-7D86E5EFC41F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="" xmlns:p14="http://schemas.microsoft.com/office/powerpoint/2010/main" val="382053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E4882-AC2B-4376-A36F-0D45944EDC20}" type="datetimeFigureOut">
              <a:rPr lang="fi-FI" smtClean="0"/>
              <a:pPr/>
              <a:t>11.11.2016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FEA28-49D8-46A6-B61F-7D86E5EFC41F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="" xmlns:p14="http://schemas.microsoft.com/office/powerpoint/2010/main" val="2677828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E4882-AC2B-4376-A36F-0D45944EDC20}" type="datetimeFigureOut">
              <a:rPr lang="fi-FI" smtClean="0"/>
              <a:pPr/>
              <a:t>11.11.2016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FEA28-49D8-46A6-B61F-7D86E5EFC41F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="" xmlns:p14="http://schemas.microsoft.com/office/powerpoint/2010/main" val="1594394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E4882-AC2B-4376-A36F-0D45944EDC20}" type="datetimeFigureOut">
              <a:rPr lang="fi-FI" smtClean="0"/>
              <a:pPr/>
              <a:t>11.11.2016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FEA28-49D8-46A6-B61F-7D86E5EFC41F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="" xmlns:p14="http://schemas.microsoft.com/office/powerpoint/2010/main" val="2279800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FE4882-AC2B-4376-A36F-0D45944EDC20}" type="datetimeFigureOut">
              <a:rPr lang="fi-FI" smtClean="0"/>
              <a:pPr/>
              <a:t>11.11.2016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0FEA28-49D8-46A6-B61F-7D86E5EFC41F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="" xmlns:p14="http://schemas.microsoft.com/office/powerpoint/2010/main" val="3694385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33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i-FI" sz="8000" b="1" dirty="0" err="1" smtClean="0">
                <a:latin typeface="Agency FB" panose="020B0503020202020204" pitchFamily="34" charset="0"/>
              </a:rPr>
              <a:t>Scratch</a:t>
            </a:r>
            <a:r>
              <a:rPr lang="fi-FI" sz="8000" b="1" dirty="0" smtClean="0">
                <a:latin typeface="Agency FB" panose="020B0503020202020204" pitchFamily="34" charset="0"/>
              </a:rPr>
              <a:t> Junior</a:t>
            </a:r>
            <a:br>
              <a:rPr lang="fi-FI" sz="8000" b="1" dirty="0" smtClean="0">
                <a:latin typeface="Agency FB" panose="020B0503020202020204" pitchFamily="34" charset="0"/>
              </a:rPr>
            </a:br>
            <a:r>
              <a:rPr lang="fi-FI" sz="8000" b="1" dirty="0" smtClean="0">
                <a:latin typeface="Agency FB" panose="020B0503020202020204" pitchFamily="34" charset="0"/>
              </a:rPr>
              <a:t>- helppoa koodausta! </a:t>
            </a:r>
            <a:r>
              <a:rPr lang="fi-FI" sz="8000" b="1" dirty="0">
                <a:latin typeface="Agency FB" panose="020B0503020202020204" pitchFamily="34" charset="0"/>
              </a:rPr>
              <a:t>1</a:t>
            </a:r>
            <a:br>
              <a:rPr lang="fi-FI" sz="8000" b="1" dirty="0">
                <a:latin typeface="Agency FB" panose="020B0503020202020204" pitchFamily="34" charset="0"/>
              </a:rPr>
            </a:br>
            <a:r>
              <a:rPr lang="fi-FI" sz="2700" b="1" dirty="0">
                <a:latin typeface="Agency FB" panose="020B0503020202020204" pitchFamily="34" charset="0"/>
              </a:rPr>
              <a:t>Kari Valtonen 2016</a:t>
            </a: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4154" y="3644631"/>
            <a:ext cx="1923691" cy="1923691"/>
          </a:xfrm>
          <a:prstGeom prst="rect">
            <a:avLst/>
          </a:prstGeom>
          <a:solidFill>
            <a:srgbClr val="08B044">
              <a:alpha val="15000"/>
            </a:srgbClr>
          </a:solidFill>
        </p:spPr>
      </p:pic>
    </p:spTree>
    <p:extLst>
      <p:ext uri="{BB962C8B-B14F-4D97-AF65-F5344CB8AC3E}">
        <p14:creationId xmlns="" xmlns:p14="http://schemas.microsoft.com/office/powerpoint/2010/main" val="2537158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33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143"/>
            <a:ext cx="9144000" cy="1052423"/>
          </a:xfrm>
        </p:spPr>
        <p:txBody>
          <a:bodyPr/>
          <a:lstStyle/>
          <a:p>
            <a:r>
              <a:rPr lang="fi-FI" dirty="0">
                <a:latin typeface="Agency FB" panose="020B0503020202020204" pitchFamily="34" charset="0"/>
              </a:rPr>
              <a:t>H</a:t>
            </a:r>
            <a:r>
              <a:rPr lang="fi-FI" dirty="0" smtClean="0">
                <a:latin typeface="Agency FB" panose="020B0503020202020204" pitchFamily="34" charset="0"/>
              </a:rPr>
              <a:t>allinta</a:t>
            </a:r>
            <a:endParaRPr lang="fi-FI" dirty="0">
              <a:latin typeface="Agency FB" panose="020B0503020202020204" pitchFamily="34" charset="0"/>
            </a:endParaRP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940" y="1672590"/>
            <a:ext cx="7056120" cy="35128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87822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33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143"/>
            <a:ext cx="9144000" cy="1052423"/>
          </a:xfrm>
        </p:spPr>
        <p:txBody>
          <a:bodyPr/>
          <a:lstStyle/>
          <a:p>
            <a:r>
              <a:rPr lang="fi-FI" dirty="0" smtClean="0">
                <a:latin typeface="Agency FB" panose="020B0503020202020204" pitchFamily="34" charset="0"/>
              </a:rPr>
              <a:t>Lopetus</a:t>
            </a:r>
            <a:endParaRPr lang="fi-FI" dirty="0">
              <a:latin typeface="Agency FB" panose="020B0503020202020204" pitchFamily="34" charset="0"/>
            </a:endParaRPr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6510" y="2137410"/>
            <a:ext cx="7078980" cy="258318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056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33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143"/>
            <a:ext cx="9144000" cy="1052423"/>
          </a:xfrm>
        </p:spPr>
        <p:txBody>
          <a:bodyPr/>
          <a:lstStyle/>
          <a:p>
            <a:r>
              <a:rPr lang="fi-FI" dirty="0" smtClean="0">
                <a:latin typeface="Agency FB" panose="020B0503020202020204" pitchFamily="34" charset="0"/>
              </a:rPr>
              <a:t>Ohjeita työskentelyyn</a:t>
            </a:r>
            <a:endParaRPr lang="fi-FI" dirty="0">
              <a:latin typeface="Agency FB" panose="020B0503020202020204" pitchFamily="34" charset="0"/>
            </a:endParaRPr>
          </a:p>
        </p:txBody>
      </p:sp>
      <p:sp>
        <p:nvSpPr>
          <p:cNvPr id="4" name="Tekstiruutu 3"/>
          <p:cNvSpPr txBox="1"/>
          <p:nvPr/>
        </p:nvSpPr>
        <p:spPr>
          <a:xfrm>
            <a:off x="1621766" y="1992702"/>
            <a:ext cx="872130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i-FI" sz="4000" dirty="0" smtClean="0">
                <a:latin typeface="Agency FB" panose="020B0503020202020204" pitchFamily="34" charset="0"/>
              </a:rPr>
              <a:t>Ratkaiskaa haasteet yhdessä kaverin kanssa pohtien.</a:t>
            </a:r>
          </a:p>
          <a:p>
            <a:pPr marL="285750" indent="-285750">
              <a:buFontTx/>
              <a:buChar char="-"/>
            </a:pPr>
            <a:r>
              <a:rPr lang="fi-FI" sz="4000" dirty="0" smtClean="0">
                <a:latin typeface="Agency FB" panose="020B0503020202020204" pitchFamily="34" charset="0"/>
              </a:rPr>
              <a:t>Kokeilkaa rohkeasti!</a:t>
            </a:r>
          </a:p>
          <a:p>
            <a:pPr marL="285750" indent="-285750">
              <a:buFontTx/>
              <a:buChar char="-"/>
            </a:pPr>
            <a:r>
              <a:rPr lang="fi-FI" sz="4000" dirty="0" smtClean="0">
                <a:latin typeface="Agency FB" panose="020B0503020202020204" pitchFamily="34" charset="0"/>
              </a:rPr>
              <a:t>Jakakaa oivalluksenne muille.</a:t>
            </a:r>
          </a:p>
          <a:p>
            <a:pPr marL="285750" indent="-285750">
              <a:buFontTx/>
              <a:buChar char="-"/>
            </a:pPr>
            <a:r>
              <a:rPr lang="fi-FI" sz="4000" dirty="0" smtClean="0">
                <a:latin typeface="Agency FB" panose="020B0503020202020204" pitchFamily="34" charset="0"/>
              </a:rPr>
              <a:t>Mielikuvituksen käyttö on sallittua ja toivottavaa!</a:t>
            </a:r>
            <a:endParaRPr lang="fi-FI" sz="4000" dirty="0"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92577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33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/>
          <p:cNvSpPr/>
          <p:nvPr/>
        </p:nvSpPr>
        <p:spPr>
          <a:xfrm>
            <a:off x="2249715" y="2059646"/>
            <a:ext cx="76490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6000" dirty="0" smtClean="0">
                <a:latin typeface="Agency FB" panose="020B0503020202020204" pitchFamily="34" charset="0"/>
              </a:rPr>
              <a:t>Nyt olet valmis aloittamaan </a:t>
            </a:r>
            <a:r>
              <a:rPr lang="fi-FI" sz="6000" dirty="0" err="1" smtClean="0">
                <a:latin typeface="Agency FB" panose="020B0503020202020204" pitchFamily="34" charset="0"/>
              </a:rPr>
              <a:t>Scratch-haasteet</a:t>
            </a:r>
            <a:r>
              <a:rPr lang="fi-FI" sz="6000" dirty="0" smtClean="0">
                <a:latin typeface="Agency FB" panose="020B0503020202020204" pitchFamily="34" charset="0"/>
              </a:rPr>
              <a:t>!</a:t>
            </a:r>
            <a:r>
              <a:rPr lang="fi-FI" sz="6000" dirty="0" smtClean="0">
                <a:latin typeface="Agency FB" panose="020B0503020202020204" pitchFamily="34" charset="0"/>
              </a:rPr>
              <a:t> </a:t>
            </a:r>
            <a:endParaRPr lang="fi-FI" sz="6000" dirty="0"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517742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33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143"/>
            <a:ext cx="9144000" cy="1052423"/>
          </a:xfrm>
        </p:spPr>
        <p:txBody>
          <a:bodyPr/>
          <a:lstStyle/>
          <a:p>
            <a:r>
              <a:rPr lang="fi-FI" dirty="0" smtClean="0">
                <a:latin typeface="Agency FB" panose="020B0503020202020204" pitchFamily="34" charset="0"/>
              </a:rPr>
              <a:t> Suppeat ohjeet</a:t>
            </a:r>
            <a:endParaRPr lang="fi-FI" dirty="0">
              <a:latin typeface="Agency FB" panose="020B0503020202020204" pitchFamily="34" charset="0"/>
            </a:endParaRPr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123" y="1296908"/>
            <a:ext cx="4817866" cy="5276419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0273" y="1296908"/>
            <a:ext cx="5290323" cy="527641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77119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33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143"/>
            <a:ext cx="9144000" cy="1052423"/>
          </a:xfrm>
        </p:spPr>
        <p:txBody>
          <a:bodyPr/>
          <a:lstStyle/>
          <a:p>
            <a:r>
              <a:rPr lang="fi-FI" dirty="0" smtClean="0">
                <a:latin typeface="Agency FB" panose="020B0503020202020204" pitchFamily="34" charset="0"/>
              </a:rPr>
              <a:t>Käyttönäkymä</a:t>
            </a:r>
            <a:endParaRPr lang="fi-FI" dirty="0">
              <a:latin typeface="Agency FB" panose="020B0503020202020204" pitchFamily="34" charset="0"/>
            </a:endParaRPr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661" y="1277007"/>
            <a:ext cx="6994430" cy="534808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82980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33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143"/>
            <a:ext cx="9144000" cy="1052423"/>
          </a:xfrm>
        </p:spPr>
        <p:txBody>
          <a:bodyPr/>
          <a:lstStyle/>
          <a:p>
            <a:r>
              <a:rPr lang="fi-FI" dirty="0" smtClean="0">
                <a:latin typeface="Agency FB" panose="020B0503020202020204" pitchFamily="34" charset="0"/>
              </a:rPr>
              <a:t>Haaste 1</a:t>
            </a:r>
            <a:endParaRPr lang="fi-FI" dirty="0">
              <a:latin typeface="Agency FB" panose="020B0503020202020204" pitchFamily="34" charset="0"/>
            </a:endParaRPr>
          </a:p>
        </p:txBody>
      </p:sp>
      <p:sp>
        <p:nvSpPr>
          <p:cNvPr id="4" name="Suorakulmio 3"/>
          <p:cNvSpPr/>
          <p:nvPr/>
        </p:nvSpPr>
        <p:spPr>
          <a:xfrm>
            <a:off x="2840736" y="2045131"/>
            <a:ext cx="6096000" cy="280076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i-FI" sz="4400" dirty="0">
                <a:latin typeface="Agency FB" panose="020B0503020202020204" pitchFamily="34" charset="0"/>
              </a:rPr>
              <a:t>Tutki ja kokeile 10 minuutin ajan </a:t>
            </a:r>
            <a:r>
              <a:rPr lang="fi-FI" sz="4400" dirty="0" err="1" smtClean="0">
                <a:latin typeface="Agency FB" panose="020B0503020202020204" pitchFamily="34" charset="0"/>
              </a:rPr>
              <a:t>Scratch</a:t>
            </a:r>
            <a:r>
              <a:rPr lang="fi-FI" sz="4400" dirty="0" smtClean="0">
                <a:latin typeface="Agency FB" panose="020B0503020202020204" pitchFamily="34" charset="0"/>
              </a:rPr>
              <a:t> </a:t>
            </a:r>
            <a:r>
              <a:rPr lang="fi-FI" sz="4400" dirty="0">
                <a:latin typeface="Agency FB" panose="020B0503020202020204" pitchFamily="34" charset="0"/>
              </a:rPr>
              <a:t>Juniorin eri toimintoja. Valmistaudu kertomaan, mitä opit.</a:t>
            </a:r>
          </a:p>
        </p:txBody>
      </p:sp>
    </p:spTree>
    <p:extLst>
      <p:ext uri="{BB962C8B-B14F-4D97-AF65-F5344CB8AC3E}">
        <p14:creationId xmlns="" xmlns:p14="http://schemas.microsoft.com/office/powerpoint/2010/main" val="188422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33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143"/>
            <a:ext cx="9144000" cy="1052423"/>
          </a:xfrm>
        </p:spPr>
        <p:txBody>
          <a:bodyPr/>
          <a:lstStyle/>
          <a:p>
            <a:r>
              <a:rPr lang="fi-FI" dirty="0" smtClean="0">
                <a:latin typeface="Agency FB" panose="020B0503020202020204" pitchFamily="34" charset="0"/>
              </a:rPr>
              <a:t>Haaste 1</a:t>
            </a:r>
            <a:endParaRPr lang="fi-FI" dirty="0">
              <a:latin typeface="Agency FB" panose="020B0503020202020204" pitchFamily="34" charset="0"/>
            </a:endParaRPr>
          </a:p>
        </p:txBody>
      </p:sp>
      <p:sp>
        <p:nvSpPr>
          <p:cNvPr id="4" name="Suorakulmio 3"/>
          <p:cNvSpPr/>
          <p:nvPr/>
        </p:nvSpPr>
        <p:spPr>
          <a:xfrm>
            <a:off x="2840736" y="2045131"/>
            <a:ext cx="6096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i-FI" sz="4400" dirty="0" smtClean="0">
                <a:latin typeface="Agency FB" panose="020B0503020202020204" pitchFamily="34" charset="0"/>
              </a:rPr>
              <a:t>Kerro, mitä opit. </a:t>
            </a:r>
            <a:endParaRPr lang="fi-FI" sz="4400" dirty="0"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51774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33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143"/>
            <a:ext cx="9144000" cy="1052423"/>
          </a:xfrm>
        </p:spPr>
        <p:txBody>
          <a:bodyPr/>
          <a:lstStyle/>
          <a:p>
            <a:r>
              <a:rPr lang="fi-FI" dirty="0" smtClean="0">
                <a:latin typeface="Agency FB" panose="020B0503020202020204" pitchFamily="34" charset="0"/>
              </a:rPr>
              <a:t>Aloittaminen</a:t>
            </a:r>
            <a:endParaRPr lang="fi-FI" dirty="0">
              <a:latin typeface="Agency FB" panose="020B0503020202020204" pitchFamily="34" charset="0"/>
            </a:endParaRPr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900" y="1242060"/>
            <a:ext cx="6934200" cy="437388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03838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33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143"/>
            <a:ext cx="9144000" cy="1052423"/>
          </a:xfrm>
        </p:spPr>
        <p:txBody>
          <a:bodyPr/>
          <a:lstStyle/>
          <a:p>
            <a:r>
              <a:rPr lang="fi-FI" dirty="0" smtClean="0">
                <a:latin typeface="Agency FB" panose="020B0503020202020204" pitchFamily="34" charset="0"/>
              </a:rPr>
              <a:t>Liikkuminen ja suunta</a:t>
            </a:r>
            <a:endParaRPr lang="fi-FI" dirty="0">
              <a:latin typeface="Agency FB" panose="020B0503020202020204" pitchFamily="34" charset="0"/>
            </a:endParaRP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790" y="1366065"/>
            <a:ext cx="7170420" cy="448818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45687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33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143"/>
            <a:ext cx="9144000" cy="1052423"/>
          </a:xfrm>
        </p:spPr>
        <p:txBody>
          <a:bodyPr/>
          <a:lstStyle/>
          <a:p>
            <a:r>
              <a:rPr lang="fi-FI" dirty="0" smtClean="0">
                <a:latin typeface="Agency FB" panose="020B0503020202020204" pitchFamily="34" charset="0"/>
              </a:rPr>
              <a:t>Liikkuminen ja suunta</a:t>
            </a:r>
            <a:endParaRPr lang="fi-FI" dirty="0">
              <a:latin typeface="Agency FB" panose="020B0503020202020204" pitchFamily="34" charset="0"/>
            </a:endParaRPr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380" y="2247900"/>
            <a:ext cx="6873240" cy="23622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14609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33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143"/>
            <a:ext cx="9144000" cy="1052423"/>
          </a:xfrm>
        </p:spPr>
        <p:txBody>
          <a:bodyPr/>
          <a:lstStyle/>
          <a:p>
            <a:r>
              <a:rPr lang="fi-FI" dirty="0" smtClean="0">
                <a:latin typeface="Agency FB" panose="020B0503020202020204" pitchFamily="34" charset="0"/>
              </a:rPr>
              <a:t>Puhekupla ja koonmuutos</a:t>
            </a:r>
            <a:endParaRPr lang="fi-FI" dirty="0">
              <a:latin typeface="Agency FB" panose="020B0503020202020204" pitchFamily="34" charset="0"/>
            </a:endParaRP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520" y="1293890"/>
            <a:ext cx="6918960" cy="470154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65048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33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143"/>
            <a:ext cx="9144000" cy="1052423"/>
          </a:xfrm>
        </p:spPr>
        <p:txBody>
          <a:bodyPr/>
          <a:lstStyle/>
          <a:p>
            <a:r>
              <a:rPr lang="fi-FI" dirty="0" smtClean="0">
                <a:latin typeface="Agency FB" panose="020B0503020202020204" pitchFamily="34" charset="0"/>
              </a:rPr>
              <a:t>Äänenhallinta</a:t>
            </a:r>
            <a:endParaRPr lang="fi-FI" dirty="0">
              <a:latin typeface="Agency FB" panose="020B0503020202020204" pitchFamily="34" charset="0"/>
            </a:endParaRPr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740" y="1219200"/>
            <a:ext cx="7208520" cy="4419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94902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-te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-teema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174</TotalTime>
  <Words>74</Words>
  <Application>Microsoft Office PowerPoint</Application>
  <PresentationFormat>Mukautettu</PresentationFormat>
  <Paragraphs>20</Paragraphs>
  <Slides>14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14</vt:i4>
      </vt:variant>
    </vt:vector>
  </HeadingPairs>
  <TitlesOfParts>
    <vt:vector size="15" baseType="lpstr">
      <vt:lpstr>Office Theme</vt:lpstr>
      <vt:lpstr>Scratch Junior - helppoa koodausta! 1 Kari Valtonen 2016</vt:lpstr>
      <vt:lpstr>Käyttönäkymä</vt:lpstr>
      <vt:lpstr>Haaste 1</vt:lpstr>
      <vt:lpstr>Haaste 1</vt:lpstr>
      <vt:lpstr>Aloittaminen</vt:lpstr>
      <vt:lpstr>Liikkuminen ja suunta</vt:lpstr>
      <vt:lpstr>Liikkuminen ja suunta</vt:lpstr>
      <vt:lpstr>Puhekupla ja koonmuutos</vt:lpstr>
      <vt:lpstr>Äänenhallinta</vt:lpstr>
      <vt:lpstr>Hallinta</vt:lpstr>
      <vt:lpstr>Lopetus</vt:lpstr>
      <vt:lpstr>Ohjeita työskentelyyn</vt:lpstr>
      <vt:lpstr>Dia 13</vt:lpstr>
      <vt:lpstr> Suppeat ohjeet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Scratch Junior - helppoa koodausta!</dc:title>
  <dc:creator>Kari Valtonen</dc:creator>
  <cp:lastModifiedBy>opettaja</cp:lastModifiedBy>
  <cp:revision>21</cp:revision>
  <dcterms:created xsi:type="dcterms:W3CDTF">2016-11-03T10:09:47Z</dcterms:created>
  <dcterms:modified xsi:type="dcterms:W3CDTF">2016-11-11T16:18:28Z</dcterms:modified>
</cp:coreProperties>
</file>