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0" r:id="rId4"/>
    <p:sldId id="265" r:id="rId5"/>
    <p:sldId id="257" r:id="rId6"/>
    <p:sldId id="266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B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5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6336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606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08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5854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060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5840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0951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053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7828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4394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9800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4882-AC2B-4376-A36F-0D45944EDC20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FEA28-49D8-46A6-B61F-7D86E5EFC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4385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8000" b="1" dirty="0" err="1" smtClean="0">
                <a:latin typeface="Agency FB" panose="020B0503020202020204" pitchFamily="34" charset="0"/>
              </a:rPr>
              <a:t>Scratch</a:t>
            </a:r>
            <a:r>
              <a:rPr lang="fi-FI" sz="8000" b="1" dirty="0" smtClean="0">
                <a:latin typeface="Agency FB" panose="020B0503020202020204" pitchFamily="34" charset="0"/>
              </a:rPr>
              <a:t> Junior</a:t>
            </a:r>
            <a:br>
              <a:rPr lang="fi-FI" sz="8000" b="1" dirty="0" smtClean="0">
                <a:latin typeface="Agency FB" panose="020B0503020202020204" pitchFamily="34" charset="0"/>
              </a:rPr>
            </a:br>
            <a:r>
              <a:rPr lang="fi-FI" sz="8000" b="1" dirty="0" smtClean="0">
                <a:latin typeface="Agency FB" panose="020B0503020202020204" pitchFamily="34" charset="0"/>
              </a:rPr>
              <a:t>- helppoa koodausta! 3</a:t>
            </a:r>
            <a:endParaRPr lang="fi-FI" sz="8000" b="1" dirty="0">
              <a:latin typeface="Agency FB" panose="020B0503020202020204" pitchFamily="34" charset="0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154" y="3644631"/>
            <a:ext cx="1923691" cy="1923691"/>
          </a:xfrm>
          <a:prstGeom prst="rect">
            <a:avLst/>
          </a:prstGeom>
          <a:solidFill>
            <a:srgbClr val="08B044">
              <a:alpha val="15000"/>
            </a:srgbClr>
          </a:solidFill>
        </p:spPr>
      </p:pic>
    </p:spTree>
    <p:extLst>
      <p:ext uri="{BB962C8B-B14F-4D97-AF65-F5344CB8AC3E}">
        <p14:creationId xmlns:p14="http://schemas.microsoft.com/office/powerpoint/2010/main" val="253715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Mitä opit edellisellä kerralla?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093343" y="2268747"/>
            <a:ext cx="80053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4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1714500"/>
            <a:ext cx="457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72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Ohjelmoinnin käsitteitä 1 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009955" y="1725283"/>
            <a:ext cx="808870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/>
              <a:t> </a:t>
            </a:r>
          </a:p>
          <a:p>
            <a:pPr algn="ctr"/>
            <a:endParaRPr lang="fi-FI" sz="4400" dirty="0"/>
          </a:p>
        </p:txBody>
      </p:sp>
      <p:pic>
        <p:nvPicPr>
          <p:cNvPr id="5" name="Kuva 4" descr="scratchJrlause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24023" y="1164566"/>
            <a:ext cx="6952889" cy="5607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76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Ohjeita työskentelyyn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1621766" y="1992702"/>
            <a:ext cx="872130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sz="4000" dirty="0" smtClean="0">
                <a:latin typeface="Agency FB" panose="020B0503020202020204" pitchFamily="34" charset="0"/>
              </a:rPr>
              <a:t>Ratkaiskaa haasteet yhdessä kaverin kanssa pohtien.</a:t>
            </a:r>
          </a:p>
          <a:p>
            <a:pPr marL="285750" indent="-285750">
              <a:buFontTx/>
              <a:buChar char="-"/>
            </a:pPr>
            <a:r>
              <a:rPr lang="fi-FI" sz="4000" dirty="0" smtClean="0">
                <a:latin typeface="Agency FB" panose="020B0503020202020204" pitchFamily="34" charset="0"/>
              </a:rPr>
              <a:t>Kokeilkaa rohkeasti!</a:t>
            </a:r>
          </a:p>
          <a:p>
            <a:pPr marL="285750" indent="-285750">
              <a:buFontTx/>
              <a:buChar char="-"/>
            </a:pPr>
            <a:r>
              <a:rPr lang="fi-FI" sz="4000" dirty="0" smtClean="0">
                <a:latin typeface="Agency FB" panose="020B0503020202020204" pitchFamily="34" charset="0"/>
              </a:rPr>
              <a:t>Jakakaa oivalluksenne muille.</a:t>
            </a:r>
          </a:p>
          <a:p>
            <a:pPr marL="285750" indent="-285750">
              <a:buFontTx/>
              <a:buChar char="-"/>
            </a:pPr>
            <a:r>
              <a:rPr lang="fi-FI" sz="4000" dirty="0" smtClean="0">
                <a:latin typeface="Agency FB" panose="020B0503020202020204" pitchFamily="34" charset="0"/>
              </a:rPr>
              <a:t>Mielikuvituksen käyttö on sallittua ja toivottavaa!</a:t>
            </a:r>
            <a:endParaRPr lang="fi-FI" sz="4000" dirty="0"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57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Haaste 5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093343" y="2268747"/>
            <a:ext cx="800531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>
                <a:latin typeface="Agency FB" panose="020B0503020202020204" pitchFamily="34" charset="0"/>
              </a:rPr>
              <a:t>Koodaa kissa liikkumaan vasemmasta alanurkasta oikealle </a:t>
            </a:r>
            <a:r>
              <a:rPr lang="fi-FI" sz="4400" dirty="0" smtClean="0">
                <a:latin typeface="Agency FB" panose="020B0503020202020204" pitchFamily="34" charset="0"/>
              </a:rPr>
              <a:t>yläviistoon.</a:t>
            </a:r>
            <a:endParaRPr lang="fi-FI" sz="4400" dirty="0">
              <a:latin typeface="Agency FB" panose="020B0503020202020204" pitchFamily="34" charset="0"/>
            </a:endParaRPr>
          </a:p>
          <a:p>
            <a:endParaRPr lang="fi-FI" sz="4400" dirty="0">
              <a:latin typeface="Agency FB" panose="020B0503020202020204" pitchFamily="34" charset="0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9060" y="3193211"/>
            <a:ext cx="2948796" cy="2948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98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Haaste 6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009955" y="1725283"/>
            <a:ext cx="808870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>
                <a:latin typeface="Agency FB" panose="020B0503020202020204" pitchFamily="34" charset="0"/>
              </a:rPr>
              <a:t>Koodaa kissa liikkumaan eteenpäin puoliväliin taustaa, hyppäämään, ja liikkumaan </a:t>
            </a:r>
            <a:r>
              <a:rPr lang="fi-FI" sz="4400" dirty="0" smtClean="0">
                <a:latin typeface="Agency FB" panose="020B0503020202020204" pitchFamily="34" charset="0"/>
              </a:rPr>
              <a:t>takaisin.</a:t>
            </a:r>
            <a:endParaRPr lang="fi-FI" sz="4400" dirty="0">
              <a:latin typeface="Agency FB" panose="020B0503020202020204" pitchFamily="34" charset="0"/>
            </a:endParaRPr>
          </a:p>
          <a:p>
            <a:r>
              <a:rPr lang="fi-FI" sz="4400" b="1" dirty="0"/>
              <a:t> </a:t>
            </a:r>
            <a:endParaRPr lang="fi-FI" sz="4400" dirty="0"/>
          </a:p>
          <a:p>
            <a:pPr algn="ctr"/>
            <a:endParaRPr lang="fi-FI" sz="4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119" y="3381554"/>
            <a:ext cx="2741762" cy="2741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55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7.40741E-6 L 1.04167E-6 7.40741E-6 L -0.00781 -0.00231 C -0.01354 -0.00439 -0.00924 -0.00462 -0.01914 -0.00624 L -0.0276 -0.0074 C -0.0306 -0.00833 -0.03372 -0.00925 -0.03672 -0.00995 C -0.03919 -0.01041 -0.04153 -0.01087 -0.04388 -0.01134 C -0.05052 -0.01087 -0.05703 -0.01064 -0.06367 -0.00995 C -0.0681 -0.00948 -0.06784 -0.00879 -0.07148 -0.0074 C -0.07383 -0.00647 -0.07617 -0.00601 -0.07851 -0.00485 C -0.07942 -0.00462 -0.08034 -0.00393 -0.08138 -0.0037 C -0.08437 -0.003 -0.0875 -0.00277 -0.09049 -0.00231 C -0.10039 -0.00277 -0.11041 -0.003 -0.12031 -0.0037 C -0.12096 -0.0037 -0.12161 -0.00462 -0.12239 -0.00485 C -0.1233 -0.00532 -0.12422 -0.00578 -0.12526 -0.00624 C -0.12669 -0.00694 -0.12942 -0.00879 -0.12942 -0.00879 C -0.13437 -0.00833 -0.13932 -0.0081 -0.14427 -0.0074 C -0.14505 -0.0074 -0.1457 -0.00647 -0.14648 -0.00624 C -0.14739 -0.00578 -0.1483 -0.00532 -0.14922 -0.00485 C -0.15065 -0.00416 -0.15208 -0.003 -0.15351 -0.00231 C -0.15442 -0.00208 -0.15547 -0.00161 -0.15638 -0.00115 C -0.15781 -0.00046 -0.15911 0.0007 -0.16054 0.0014 L -0.16341 0.00255 C -0.16719 0.00209 -0.17096 0.00232 -0.17474 0.0014 C -0.17552 0.00115 -0.17604 -0.00046 -0.17682 -0.00115 C -0.17747 -0.00185 -0.17825 -0.00208 -0.17903 -0.00231 C -0.18424 -0.0118 -0.1776 -0.00022 -0.18398 -0.00995 C -0.18463 -0.0111 -0.18528 -0.01272 -0.18607 -0.01365 C -0.18737 -0.0155 -0.18893 -0.01712 -0.19023 -0.01874 C -0.19101 -0.01967 -0.19166 -0.02083 -0.19245 -0.02129 L -0.19453 -0.02245 C -0.20208 -0.02222 -0.20963 -0.02198 -0.21719 -0.02129 C -0.21979 -0.02106 -0.22057 -0.0199 -0.22278 -0.01874 C -0.22383 -0.01828 -0.22474 -0.01782 -0.22565 -0.01759 C -0.22656 -0.01666 -0.22747 -0.01573 -0.22851 -0.01504 C -0.2319 -0.01272 -0.23802 -0.01272 -0.24049 -0.01249 C -0.24401 -0.01296 -0.24765 -0.01272 -0.25117 -0.01365 C -0.25195 -0.01388 -0.25247 -0.0162 -0.25325 -0.0162 C -0.26224 -0.01735 -0.27122 -0.01712 -0.28021 -0.01759 C -0.28528 -0.01712 -0.29049 -0.01689 -0.2957 -0.0162 C -0.29687 -0.0162 -0.29804 -0.01573 -0.29922 -0.01504 C -0.30026 -0.01435 -0.30117 -0.01319 -0.30208 -0.01249 C -0.30273 -0.01203 -0.30351 -0.0118 -0.30416 -0.01134 C -0.30495 -0.01064 -0.3056 -0.00925 -0.30638 -0.00879 C -0.30716 -0.0081 -0.3082 -0.00786 -0.30911 -0.0074 C -0.31054 -0.00671 -0.31198 -0.00578 -0.31341 -0.00485 L -0.31758 -0.00231 C -0.31836 -0.00208 -0.31901 -0.00138 -0.31979 -0.00115 C -0.3207 -0.00069 -0.32161 -0.00046 -0.32265 7.40741E-6 C -0.32396 0.00093 -0.32539 0.00186 -0.32682 0.00255 L -0.33112 0.0051 C -0.33177 0.00556 -0.33242 0.00603 -0.3332 0.00649 L -0.33607 0.00765 C -0.33867 0.00718 -0.34127 0.00765 -0.34388 0.00649 C -0.34479 0.00603 -0.34687 0.00047 -0.34739 -0.00115 C -0.34765 -0.00231 -0.34778 -0.0037 -0.34804 -0.00485 C -0.34844 -0.00671 -0.34909 -0.00833 -0.34948 -0.00995 C -0.35091 -0.01643 -0.35091 -0.01759 -0.35156 -0.02384 C -0.35429 -0.08518 -0.35182 -0.02499 -0.35299 -0.17222 C -0.35312 -0.18819 -0.35325 -0.20416 -0.35377 -0.22013 C -0.35377 -0.22268 -0.35482 -0.23101 -0.35508 -0.23402 C -0.3556 -0.23888 -0.35612 -0.24397 -0.35651 -0.24907 C -0.35677 -0.25185 -0.35716 -0.25717 -0.35794 -0.26041 C -0.35833 -0.2618 -0.35885 -0.26296 -0.35937 -0.26411 C -0.35963 -0.31319 -0.35976 -0.36226 -0.36002 -0.41134 C -0.36015 -0.42222 -0.36054 -0.4331 -0.3608 -0.44397 C -0.36107 -0.4537 -0.3612 -0.46342 -0.36146 -0.47291 C -0.36172 -0.48194 -0.36237 -0.49513 -0.36289 -0.50439 C -0.36406 -0.52407 -0.36315 -0.5081 -0.36432 -0.52337 C -0.36458 -0.52661 -0.36458 -0.53009 -0.3651 -0.53333 C -0.36536 -0.53564 -0.36614 -0.53749 -0.3664 -0.53958 C -0.3681 -0.54953 -0.36588 -0.54259 -0.36862 -0.54976 C -0.36875 -0.55138 -0.36953 -0.55671 -0.37005 -0.55856 C -0.37031 -0.55995 -0.37109 -0.56087 -0.37135 -0.56226 C -0.37291 -0.56851 -0.37187 -0.5699 -0.375 -0.5736 C -0.37552 -0.5743 -0.3763 -0.57453 -0.37708 -0.57476 C -0.3776 -0.57083 -0.37773 -0.56828 -0.37916 -0.56481 C -0.37982 -0.56342 -0.3806 -0.56249 -0.38125 -0.5611 C -0.38203 -0.55948 -0.38268 -0.55763 -0.38346 -0.55601 C -0.38385 -0.55347 -0.38463 -0.55115 -0.38489 -0.54837 C -0.38594 -0.53147 -0.38554 -0.53935 -0.38633 -0.51689 C -0.38698 -0.49536 -0.38646 -0.50022 -0.38763 -0.48564 C -0.38789 -0.4831 -0.38815 -0.48055 -0.38841 -0.478 C -0.38867 -0.47384 -0.38854 -0.46944 -0.38906 -0.4655 C -0.39023 -0.45578 -0.39245 -0.44629 -0.39336 -0.43657 C -0.39375 -0.43147 -0.39427 -0.42638 -0.39479 -0.42129 C -0.39505 -0.41851 -0.39518 -0.4155 -0.39544 -0.41249 C -0.39583 -0.40879 -0.39648 -0.40509 -0.39687 -0.40115 C -0.39778 -0.39282 -0.39778 -0.38772 -0.3983 -0.3787 C -0.3987 -0.37268 -0.4 -0.35902 -0.40039 -0.35462 C -0.40065 -0.32499 -0.40078 -0.29513 -0.40117 -0.26527 C -0.40117 -0.26041 -0.4013 -0.25532 -0.40182 -0.25022 C -0.40221 -0.24629 -0.40325 -0.24282 -0.4039 -0.23888 C -0.40416 -0.23217 -0.40429 -0.22546 -0.40469 -0.21874 C -0.40482 -0.2162 -0.40534 -0.21388 -0.40534 -0.21134 C -0.40534 -0.17638 -0.40573 -0.18263 -0.4039 -0.16342 C -0.40377 -0.15833 -0.40351 -0.15347 -0.40325 -0.14837 C -0.40312 -0.14629 -0.40273 -0.14421 -0.40247 -0.14212 C -0.40221 -0.13796 -0.40208 -0.13379 -0.40182 -0.12939 C -0.40039 -0.10694 -0.40182 -0.13402 -0.40039 -0.10439 C -0.40013 -0.07198 -0.40013 -0.03981 -0.39974 -0.0074 C -0.39961 -0.00323 -0.39922 0.00093 -0.39896 0.0051 C -0.39883 0.0088 -0.39909 0.01297 -0.3983 0.01644 C -0.39804 0.0176 -0.39687 0.01737 -0.39622 0.01783 C -0.39505 0.01737 -0.39375 0.01714 -0.39258 0.01644 C -0.38893 0.01436 -0.39075 0.01413 -0.38763 0.01135 C -0.38698 0.01089 -0.38633 0.01065 -0.38554 0.01019 C -0.38073 0.0044 -0.38294 0.00603 -0.37916 0.00394 C -0.37695 0.00115 -0.37695 0.00093 -0.37422 -0.00115 C -0.37304 -0.00208 -0.37187 -0.00254 -0.3707 -0.0037 C -0.36966 -0.00462 -0.36888 -0.00624 -0.36784 -0.0074 C -0.36719 -0.00833 -0.3664 -0.00902 -0.36575 -0.00995 C -0.36484 -0.0111 -0.36393 -0.01272 -0.36289 -0.01365 C -0.36211 -0.01458 -0.36107 -0.01435 -0.36002 -0.01504 C -0.3487 -0.02175 -0.36419 -0.01388 -0.35299 -0.01874 C -0.35234 -0.01921 -0.35156 -0.01967 -0.35091 -0.02013 C -0.34922 -0.0206 -0.34752 -0.0206 -0.34596 -0.02129 C -0.33763 -0.0243 -0.3431 -0.02314 -0.33672 -0.02499 C -0.33268 -0.02615 -0.32955 -0.02685 -0.32539 -0.02754 C -0.31666 -0.02708 -0.30794 -0.02708 -0.29922 -0.02638 C -0.2983 -0.02615 -0.29739 -0.02546 -0.29635 -0.02499 C -0.29505 -0.0243 -0.29362 -0.02314 -0.29219 -0.02245 C -0.29127 -0.02222 -0.29023 -0.02175 -0.28932 -0.02129 C -0.28815 -0.0206 -0.28698 -0.01944 -0.2858 -0.01874 C -0.28489 -0.01828 -0.28385 -0.01805 -0.28294 -0.01759 C -0.28177 -0.01689 -0.2806 -0.01573 -0.27942 -0.01504 C -0.27851 -0.01435 -0.27747 -0.01435 -0.27656 -0.01365 C -0.27539 -0.01296 -0.27435 -0.0118 -0.27304 -0.01134 C -0.27187 -0.01064 -0.2707 -0.01041 -0.26953 -0.00995 C -0.26758 -0.00925 -0.26575 -0.0081 -0.26393 -0.0074 C -0.25898 -0.00578 -0.26159 -0.00647 -0.25612 -0.00485 L -0.22422 -0.00624 C -0.2233 -0.00624 -0.22239 -0.00694 -0.22148 -0.0074 C -0.21276 -0.01203 -0.22083 -0.00833 -0.21432 -0.01134 C -0.21341 -0.01249 -0.2125 -0.01388 -0.21146 -0.01504 C -0.20898 -0.01782 -0.20898 -0.01712 -0.20651 -0.01874 C -0.20534 -0.01967 -0.20429 -0.0206 -0.20299 -0.02129 C -0.19909 -0.02337 -0.19922 -0.02152 -0.19531 -0.02499 C -0.19114 -0.0287 -0.19336 -0.02708 -0.18815 -0.03009 L -0.18607 -0.03124 C -0.18528 -0.03171 -0.18463 -0.03194 -0.18398 -0.03263 C -0.18177 -0.03448 -0.17916 -0.03703 -0.17682 -0.03772 L -0.17122 -0.03888 C -0.16901 -0.03842 -0.16601 -0.04073 -0.16484 -0.03772 C -0.16237 -0.03171 -0.16588 -0.01851 -0.16198 -0.0162 C -0.15677 -0.01319 -0.16067 -0.01504 -0.15 -0.01365 C -0.14232 -0.01041 -0.15117 -0.01388 -0.13437 -0.01134 C -0.13346 -0.0111 -0.13255 -0.01018 -0.13164 -0.00995 C -0.12969 -0.00948 -0.12786 -0.00902 -0.12591 -0.00879 C -0.11758 -0.0037 -0.12591 -0.0081 -0.11666 -0.00485 C -0.11601 -0.00462 -0.11536 -0.00393 -0.11458 -0.0037 C -0.11315 -0.00323 -0.11172 -0.00277 -0.11041 -0.00231 C -0.10963 -0.00161 -0.10898 -0.00046 -0.1082 7.40741E-6 C -0.1069 0.00115 -0.10403 0.00255 -0.10403 0.00255 C -0.10325 0.00348 -0.1026 0.0044 -0.10182 0.0051 C -0.10026 0.00649 -0.09778 0.00695 -0.09622 0.00765 C -0.09544 0.00788 -0.09479 0.00857 -0.09414 0.0088 C -0.09271 0.0095 -0.09127 0.00973 -0.08984 0.01019 C -0.08763 0.01089 -0.08685 0.01158 -0.08489 0.01274 C -0.08047 0.01228 -0.07591 0.01274 -0.07148 0.01135 C -0.07031 0.01112 -0.06966 0.0088 -0.06862 0.00765 C -0.06797 0.00695 -0.06719 0.00695 -0.06653 0.00649 C -0.06549 0.00556 -0.06458 0.00464 -0.06367 0.00394 C -0.06028 -0.00509 -0.06471 0.00579 -0.05937 -0.0037 C -0.05885 -0.00485 -0.05859 -0.00647 -0.05794 -0.0074 C -0.05716 -0.00902 -0.05612 -0.00995 -0.05521 -0.01134 C -0.05442 -0.01203 -0.05364 -0.01272 -0.05299 -0.01365 C -0.04922 -0.0206 -0.05286 -0.01759 -0.04883 -0.02013 C -0.04804 -0.02129 -0.04752 -0.02268 -0.04674 -0.02384 C -0.04401 -0.02731 -0.04427 -0.02546 -0.04166 -0.02754 C -0.03385 -0.03402 -0.0388 -0.03171 -0.03255 -0.03379 C -0.03164 -0.03472 -0.03073 -0.03587 -0.02969 -0.03634 C -0.02812 -0.03726 -0.02643 -0.03703 -0.02474 -0.03772 C -0.02383 -0.03796 -0.02291 -0.03842 -0.02187 -0.03888 C -0.01888 -0.03842 -0.01575 -0.03842 -0.01276 -0.03772 C -0.01198 -0.03749 -0.01107 -0.03726 -0.01054 -0.03634 C -0.00937 -0.03425 -0.00872 -0.03124 -0.00781 -0.02893 C -0.00729 -0.02754 -0.00703 -0.02592 -0.00638 -0.02499 L -0.00429 -0.02245 C -0.00325 -0.02013 -0.00195 -0.01782 -0.00143 -0.01504 C -0.00039 -0.00972 -0.00117 -0.01226 0.00078 -0.0074 L 1.04167E-6 7.40741E-6 Z " pathEditMode="relative" ptsTypes="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Haaste 7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009955" y="1725283"/>
            <a:ext cx="808870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>
                <a:latin typeface="Agency FB" panose="020B0503020202020204" pitchFamily="34" charset="0"/>
              </a:rPr>
              <a:t>Koodaa kissa liikkumaan viisi </a:t>
            </a:r>
            <a:r>
              <a:rPr lang="fi-FI" sz="4400" dirty="0" smtClean="0">
                <a:latin typeface="Agency FB" panose="020B0503020202020204" pitchFamily="34" charset="0"/>
              </a:rPr>
              <a:t>askelta, </a:t>
            </a:r>
            <a:r>
              <a:rPr lang="fi-FI" sz="4400">
                <a:latin typeface="Agency FB" panose="020B0503020202020204" pitchFamily="34" charset="0"/>
              </a:rPr>
              <a:t>sanomaan </a:t>
            </a:r>
            <a:r>
              <a:rPr lang="fi-FI" sz="4400" smtClean="0">
                <a:latin typeface="Agency FB" panose="020B0503020202020204" pitchFamily="34" charset="0"/>
              </a:rPr>
              <a:t>sitten puhekuplassa </a:t>
            </a:r>
            <a:r>
              <a:rPr lang="fi-FI" sz="4400" dirty="0" smtClean="0">
                <a:latin typeface="Agency FB" panose="020B0503020202020204" pitchFamily="34" charset="0"/>
              </a:rPr>
              <a:t>Moi</a:t>
            </a:r>
            <a:r>
              <a:rPr lang="fi-FI" sz="4400" dirty="0">
                <a:latin typeface="Agency FB" panose="020B0503020202020204" pitchFamily="34" charset="0"/>
              </a:rPr>
              <a:t>! ja siirtymään takaisin alkupisteeseen.</a:t>
            </a:r>
          </a:p>
          <a:p>
            <a:r>
              <a:rPr lang="fi-FI" sz="4400" dirty="0"/>
              <a:t> </a:t>
            </a:r>
          </a:p>
          <a:p>
            <a:pPr algn="ctr"/>
            <a:endParaRPr lang="fi-FI" sz="4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6609" y="3464220"/>
            <a:ext cx="2603739" cy="260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54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4.44444E-6 L -3.75E-6 -4.44444E-6 C -0.00716 -0.00625 -0.00391 -0.00301 -0.0099 -0.00995 C -0.01159 -0.01204 -0.01341 -0.01389 -0.01484 -0.01643 C -0.01562 -0.01759 -0.01628 -0.01898 -0.01706 -0.02014 C -0.01836 -0.02199 -0.01992 -0.02338 -0.02122 -0.02523 C -0.02253 -0.02685 -0.02734 -0.03333 -0.02838 -0.03403 L -0.03255 -0.03657 C -0.04297 -0.04884 -0.03203 -0.03634 -0.03971 -0.04398 C -0.04036 -0.04467 -0.04101 -0.04583 -0.0418 -0.04653 C -0.0431 -0.04768 -0.04596 -0.04907 -0.04596 -0.04907 C -0.04674 -0.05 -0.0474 -0.05092 -0.04818 -0.05162 C -0.05169 -0.05463 -0.06055 -0.05393 -0.06159 -0.05416 C -0.06471 -0.05509 -0.06641 -0.05555 -0.0694 -0.05671 C -0.07031 -0.05694 -0.07122 -0.05764 -0.07213 -0.05787 C -0.075 -0.05856 -0.07786 -0.05879 -0.08073 -0.05926 C -0.08398 -0.05879 -0.08737 -0.05903 -0.09062 -0.05787 C -0.09141 -0.05764 -0.09206 -0.05648 -0.09271 -0.05532 C -0.09427 -0.05301 -0.09518 -0.0493 -0.097 -0.04791 L -0.09974 -0.04537 C -0.10325 -0.03611 -0.0987 -0.04699 -0.10404 -0.03889 C -0.10833 -0.03264 -0.10247 -0.03704 -0.10755 -0.03403 C -0.10807 -0.03264 -0.10846 -0.03125 -0.10898 -0.03009 C -0.11029 -0.02754 -0.11198 -0.02546 -0.11328 -0.02268 C -0.11393 -0.02106 -0.11471 -0.01921 -0.11536 -0.01759 C -0.12057 -0.00463 -0.11198 -0.02523 -0.11888 -0.00879 C -0.12057 -0.00023 -0.11823 -0.01065 -0.12174 -4.44444E-6 C -0.12213 0.00116 -0.12213 0.00255 -0.1224 0.00371 C -0.12279 0.00509 -0.12331 0.00625 -0.12383 0.00764 C -0.12865 0.00533 -0.125 0.0081 -0.12956 0.00139 C -0.13125 -0.00139 -0.1332 -0.00416 -0.13516 -0.00625 C -0.13633 -0.00764 -0.13763 -0.00856 -0.13867 -0.00995 C -0.14375 -0.01713 -0.13932 -0.01389 -0.14362 -0.01643 C -0.15104 -0.0294 -0.14232 -0.01504 -0.14935 -0.02384 C -0.15013 -0.025 -0.15065 -0.02662 -0.15143 -0.02778 C -0.15234 -0.0287 -0.15338 -0.02916 -0.1543 -0.03009 C -0.16159 -0.03796 -0.15586 -0.03333 -0.16068 -0.03657 C -0.1625 -0.03773 -0.16445 -0.03912 -0.16628 -0.04028 C -0.16771 -0.0412 -0.17057 -0.04282 -0.17057 -0.04282 C -0.17539 -0.04861 -0.16927 -0.04213 -0.17695 -0.04653 C -0.18724 -0.05278 -0.17148 -0.04606 -0.18112 -0.05023 C -0.18411 -0.05162 -0.18659 -0.05208 -0.18958 -0.05278 C -0.19101 -0.05324 -0.19245 -0.0537 -0.19388 -0.05416 C -0.20117 -0.0537 -0.20846 -0.05393 -0.21575 -0.05278 C -0.21667 -0.05278 -0.21719 -0.05092 -0.21797 -0.05023 C -0.21901 -0.0493 -0.22031 -0.04884 -0.22148 -0.04791 C -0.22226 -0.04699 -0.22604 -0.04213 -0.22643 -0.04143 C -0.22708 -0.04051 -0.22721 -0.03889 -0.22786 -0.03773 C -0.22838 -0.03657 -0.22943 -0.03634 -0.22995 -0.03518 C -0.23086 -0.03379 -0.23138 -0.03194 -0.23203 -0.03009 C -0.23255 -0.02893 -0.23307 -0.02778 -0.23346 -0.02639 C -0.23424 -0.0243 -0.23476 -0.02222 -0.23568 -0.02014 C -0.23724 -0.0162 -0.23906 -0.01273 -0.24062 -0.00879 C -0.24401 0.00046 -0.24245 -0.0037 -0.24557 0.00371 C -0.2457 0.00602 -0.24544 0.00857 -0.24622 0.01019 C -0.24766 0.0125 -0.24974 0.00509 -0.24974 0.00509 C -0.25065 0.00301 -0.25156 0.0007 -0.2526 -0.00116 C -0.25325 -0.00231 -0.25404 -0.00278 -0.25469 -0.0037 C -0.25547 -0.00486 -0.25612 -0.00648 -0.2569 -0.00764 C -0.25755 -0.00856 -0.25833 -0.00903 -0.25898 -0.00995 C -0.26016 -0.01157 -0.26133 -0.01342 -0.2625 -0.01504 C -0.26367 -0.01643 -0.26497 -0.01736 -0.26601 -0.01875 C -0.2668 -0.01991 -0.26745 -0.02153 -0.26823 -0.02268 C -0.26901 -0.02407 -0.27005 -0.02523 -0.27096 -0.02639 C -0.2724 -0.02824 -0.27526 -0.03148 -0.27526 -0.03148 C -0.28125 -0.04583 -0.27148 -0.02338 -0.28307 -0.04398 C -0.28854 -0.05393 -0.28151 -0.04213 -0.28802 -0.05023 C -0.2888 -0.05139 -0.28932 -0.05301 -0.2901 -0.05416 C -0.29075 -0.05486 -0.29154 -0.05486 -0.29219 -0.05532 C -0.29336 -0.05625 -0.29466 -0.05694 -0.2957 -0.05787 C -0.29648 -0.05856 -0.29713 -0.05995 -0.29792 -0.06041 C -0.29896 -0.06111 -0.30026 -0.06111 -0.30143 -0.06157 C -0.31003 -0.06574 -0.30117 -0.06296 -0.31068 -0.06551 C -0.31693 -0.06504 -0.32331 -0.06481 -0.32969 -0.06412 C -0.33099 -0.06412 -0.3362 -0.06088 -0.33685 -0.06041 C -0.33854 -0.05949 -0.34023 -0.05856 -0.3418 -0.05671 C -0.34753 -0.0493 -0.33945 -0.05602 -0.3474 -0.05023 C -0.35325 -0.03981 -0.34622 -0.05139 -0.35169 -0.04537 C -0.35299 -0.04398 -0.35391 -0.0419 -0.35521 -0.04028 C -0.35703 -0.03796 -0.36081 -0.03403 -0.36081 -0.03403 C -0.36185 -0.03194 -0.36302 -0.03009 -0.36367 -0.02778 C -0.36445 -0.02523 -0.36445 -0.02245 -0.3651 -0.02014 C -0.36693 -0.01366 -0.36588 -0.01666 -0.36797 -0.01134 L -0.3694 -0.0037 C -0.36953 -0.00254 -0.36966 -0.00116 -0.37005 -4.44444E-6 L -0.37148 0.00371 C -0.37213 0.00764 -0.37292 0.01273 -0.375 0.01505 L -0.37708 0.01759 C -0.38047 0.0088 -0.37604 0.01945 -0.38138 0.01019 C -0.38203 0.00903 -0.38216 0.00741 -0.38281 0.00625 C -0.38385 0.00417 -0.38516 0.00232 -0.38633 -4.44444E-6 C -0.38958 -0.00671 -0.38555 -0.00116 -0.38984 -0.00625 C -0.39062 -0.00787 -0.39115 -0.00972 -0.39193 -0.01134 C -0.39622 -0.01898 -0.39245 -0.00555 -0.39831 -0.02129 C -0.39935 -0.02407 -0.40065 -0.02778 -0.40182 -0.03009 C -0.40299 -0.03241 -0.4043 -0.03426 -0.40547 -0.03657 C -0.40807 -0.0419 -0.40534 -0.03935 -0.40898 -0.04143 C -0.41159 -0.04838 -0.40898 -0.04259 -0.4125 -0.04791 C -0.42044 -0.05949 -0.40937 -0.04467 -0.4168 -0.05416 C -0.41771 -0.05532 -0.41849 -0.05694 -0.41953 -0.05787 C -0.42187 -0.06018 -0.42435 -0.06204 -0.42669 -0.06412 C -0.4276 -0.06504 -0.42851 -0.0662 -0.42943 -0.06666 L -0.43229 -0.06805 C -0.43307 -0.06875 -0.43359 -0.06991 -0.43437 -0.07037 C -0.43698 -0.07245 -0.4418 -0.0743 -0.44427 -0.07546 L -0.44713 -0.07685 C -0.47187 -0.075 -0.46016 -0.08333 -0.46836 -0.07037 C -0.46927 -0.06921 -0.47031 -0.06805 -0.47122 -0.06666 C -0.47604 -0.05393 -0.46823 -0.075 -0.47409 -0.05671 C -0.47461 -0.05486 -0.47552 -0.05324 -0.47617 -0.05162 C -0.47695 -0.04954 -0.47773 -0.04745 -0.47825 -0.04537 C -0.48125 -0.03495 -0.4763 -0.04861 -0.48047 -0.03773 C -0.48307 -0.02384 -0.48151 -0.02986 -0.48463 -0.01875 C -0.48568 -0.00787 -0.48476 -0.01481 -0.48672 -0.00509 C -0.48698 -0.0037 -0.48698 -0.00231 -0.4875 -0.00116 C -0.48802 -4.44444E-6 -0.48893 0.00046 -0.48958 0.00139 C -0.49036 0.00093 -0.49115 0.00093 -0.4918 -4.44444E-6 C -0.49245 -0.00092 -0.49258 -0.00254 -0.4931 -0.0037 C -0.49453 -0.00648 -0.4957 -0.00926 -0.4974 -0.01134 C -0.49805 -0.01204 -0.49883 -0.01273 -0.49948 -0.01389 C -0.50612 -0.02407 -0.50039 -0.0169 -0.50521 -0.02268 C -0.50794 -0.02986 -0.50508 -0.02315 -0.50937 -0.03009 C -0.51094 -0.03264 -0.51224 -0.03518 -0.51367 -0.03773 L -0.51797 -0.04537 C -0.51862 -0.04653 -0.51927 -0.04791 -0.52005 -0.04907 C -0.52122 -0.05069 -0.5224 -0.05254 -0.52357 -0.05416 C -0.52422 -0.05509 -0.525 -0.05555 -0.52565 -0.05671 C -0.53424 -0.06991 -0.52461 -0.05602 -0.53203 -0.06921 C -0.53346 -0.07176 -0.53463 -0.07199 -0.53633 -0.07291 C -0.5388 -0.07662 -0.53958 -0.07778 -0.54193 -0.08055 C -0.54427 -0.0831 -0.54635 -0.0868 -0.54909 -0.08819 L -0.55469 -0.09051 C -0.55664 -0.09028 -0.55859 -0.09051 -0.56042 -0.08935 C -0.56133 -0.08866 -0.56146 -0.08588 -0.5625 -0.08565 C -0.56953 -0.08403 -0.57669 -0.08472 -0.58372 -0.08426 C -0.59141 -0.0706 -0.58008 -0.08935 -0.58867 -0.0794 C -0.58932 -0.07847 -0.58958 -0.07662 -0.5901 -0.07546 C -0.59088 -0.07361 -0.59206 -0.07222 -0.59297 -0.07037 C -0.59349 -0.06944 -0.59375 -0.06782 -0.59427 -0.06666 C -0.59518 -0.06481 -0.59622 -0.06342 -0.59713 -0.06157 C -0.59909 -0.05139 -0.59583 -0.06643 -0.60065 -0.05278 C -0.60117 -0.05139 -0.60104 -0.0493 -0.60143 -0.04791 C -0.60169 -0.04653 -0.60247 -0.04537 -0.60286 -0.04398 C -0.60338 -0.04213 -0.60365 -0.03981 -0.60417 -0.03773 C -0.60833 -0.02407 -0.60612 -0.03518 -0.60781 -0.02639 C -0.6095 -0.0044 -0.60716 -0.03171 -0.6099 -0.00764 C -0.61042 -0.00324 -0.61068 -0.00023 -0.61133 0.00371 C -0.61315 0.01551 -0.61055 -0.00347 -0.61276 0.01389 C -0.61289 0.01551 -0.61432 0.01852 -0.61341 0.01898 C -0.61068 0.02014 -0.60781 0.01806 -0.60495 0.01759 C -0.57031 0.01852 -0.53555 0.0206 -0.50091 0.02014 C -0.48086 0.01991 -0.44075 0.01505 -0.44075 0.01505 C -0.43802 0.01435 -0.43516 0.01296 -0.43229 0.01273 C -0.425 0.01181 -0.41771 0.01181 -0.41042 0.01134 L -0.39128 0.01019 C -0.33997 0.00556 -0.39766 0.00834 -0.31914 0.00625 L -0.1444 0.0088 C -0.14128 0.0088 -0.13828 0.00972 -0.13516 0.01019 L -0.12383 0.01134 L -0.1069 0.01273 C -0.07604 0.01528 -0.11667 0.0125 -0.07292 0.01505 C -0.05547 0.0213 -0.07878 0.01343 -0.02904 0.01759 C -0.0276 0.01783 -0.02474 0.02014 -0.02474 0.02014 C -0.01771 0.01389 -0.02357 0.01806 -0.01484 0.01505 C -0.01302 0.01459 -0.01107 0.01343 -0.00924 0.01273 C -0.00833 0.01227 -0.00742 0.01134 -0.00638 0.01134 L 0.00287 0.01134 L 0.00287 0.01134 " pathEditMode="relative" ptsTypes="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Haaste 8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009955" y="1725283"/>
            <a:ext cx="808870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>
                <a:latin typeface="Agency FB" panose="020B0503020202020204" pitchFamily="34" charset="0"/>
              </a:rPr>
              <a:t>Tutustu piirrostyökaluihin. </a:t>
            </a:r>
            <a:r>
              <a:rPr lang="fi-FI" sz="4400" dirty="0" err="1" smtClean="0">
                <a:latin typeface="Agency FB" panose="020B0503020202020204" pitchFamily="34" charset="0"/>
              </a:rPr>
              <a:t>Tuunaa</a:t>
            </a:r>
            <a:r>
              <a:rPr lang="fi-FI" sz="4400" dirty="0" smtClean="0">
                <a:latin typeface="Agency FB" panose="020B0503020202020204" pitchFamily="34" charset="0"/>
              </a:rPr>
              <a:t> kissa haluamasi näköiseksi ja opettele tallentamaan hahmo.</a:t>
            </a:r>
            <a:r>
              <a:rPr lang="fi-FI" sz="4400" dirty="0">
                <a:latin typeface="Agency FB" panose="020B0503020202020204" pitchFamily="34" charset="0"/>
              </a:rPr>
              <a:t> </a:t>
            </a:r>
          </a:p>
          <a:p>
            <a:pPr algn="ctr"/>
            <a:endParaRPr lang="fi-FI" sz="4400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5105" y="3921661"/>
            <a:ext cx="2330211" cy="233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392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Haaste 9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009955" y="1725283"/>
            <a:ext cx="80887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>
                <a:latin typeface="Agency FB" panose="020B0503020202020204" pitchFamily="34" charset="0"/>
              </a:rPr>
              <a:t>Luo uusi kissa, joka on toisen värinen. Tallenna työsi esim. n</a:t>
            </a:r>
            <a:r>
              <a:rPr lang="fi-FI" sz="4400" dirty="0" smtClean="0">
                <a:latin typeface="Agency FB" panose="020B0503020202020204" pitchFamily="34" charset="0"/>
              </a:rPr>
              <a:t>imellä </a:t>
            </a:r>
            <a:r>
              <a:rPr lang="fi-FI" sz="4400" dirty="0">
                <a:latin typeface="Agency FB" panose="020B0503020202020204" pitchFamily="34" charset="0"/>
              </a:rPr>
              <a:t>”Kaksi kissaa</a:t>
            </a:r>
            <a:r>
              <a:rPr lang="fi-FI" sz="4400" dirty="0" smtClean="0">
                <a:latin typeface="Agency FB" panose="020B0503020202020204" pitchFamily="34" charset="0"/>
              </a:rPr>
              <a:t>”.</a:t>
            </a:r>
            <a:r>
              <a:rPr lang="fi-FI" sz="4400" dirty="0">
                <a:latin typeface="Agency FB" panose="020B0503020202020204" pitchFamily="34" charset="0"/>
              </a:rPr>
              <a:t> </a:t>
            </a:r>
          </a:p>
          <a:p>
            <a:pPr algn="ctr"/>
            <a:endParaRPr lang="fi-FI" sz="4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9944" y="3848941"/>
            <a:ext cx="2367949" cy="2367949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11" y="3742188"/>
            <a:ext cx="2356688" cy="2356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404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3.7037E-6 L 1.11022E-16 0.00023 C -0.00365 -0.00186 -0.00573 -0.00324 -0.00924 -0.00394 C -0.01654 -0.00533 -0.02318 -0.00556 -0.03047 -0.00649 C -0.03294 -0.00672 -0.03542 -0.00718 -0.03789 -0.00764 L -0.04935 -0.01019 C -0.05013 -0.01065 -0.05091 -0.01111 -0.05169 -0.01135 C -0.06263 -0.01551 -0.07422 -0.01181 -0.0849 -0.01135 L -0.12448 -0.01274 C -0.13112 -0.01297 -0.15156 -0.01459 -0.15885 -0.01528 C -0.15951 -0.01551 -0.16029 -0.01598 -0.16107 -0.01644 C -0.16211 -0.0169 -0.16302 -0.01713 -0.16393 -0.01783 C -0.16471 -0.01829 -0.16549 -0.01945 -0.16628 -0.02014 C -0.16771 -0.02153 -0.16862 -0.02176 -0.17031 -0.02269 C -0.17148 -0.02361 -0.17253 -0.025 -0.1737 -0.02524 C -0.17904 -0.02662 -0.17669 -0.0257 -0.18047 -0.02778 C -0.18138 -0.02871 -0.18203 -0.0294 -0.18281 -0.03033 C -0.18581 -0.03403 -0.18451 -0.03449 -0.18919 -0.03774 C -0.19102 -0.03912 -0.19115 -0.03912 -0.1931 -0.04167 C -0.19375 -0.04236 -0.19427 -0.04352 -0.19479 -0.04422 C -0.19596 -0.04514 -0.19727 -0.04537 -0.19831 -0.04653 L -0.20286 -0.05162 C -0.20365 -0.05255 -0.2043 -0.05371 -0.20521 -0.05417 C -0.20586 -0.05463 -0.20833 -0.05579 -0.20924 -0.05672 C -0.21315 -0.06111 -0.20846 -0.05787 -0.21315 -0.06042 C -0.21393 -0.06135 -0.21471 -0.06227 -0.21549 -0.06297 C -0.2168 -0.06389 -0.2181 -0.06459 -0.21953 -0.06551 C -0.22005 -0.06574 -0.2207 -0.06644 -0.22122 -0.06667 C -0.22279 -0.0676 -0.22422 -0.06829 -0.22578 -0.06922 L -0.22799 -0.07037 C -0.23555 -0.07014 -0.24297 -0.07037 -0.25039 -0.06922 C -0.25169 -0.06899 -0.25273 -0.0676 -0.25391 -0.06667 L -0.2556 -0.06551 L -0.25729 -0.06412 C -0.26042 -0.05417 -0.25638 -0.06621 -0.26016 -0.05787 C -0.26276 -0.05232 -0.25964 -0.05533 -0.26302 -0.05278 C -0.26354 -0.05162 -0.26406 -0.05 -0.26471 -0.04908 C -0.26576 -0.04792 -0.26706 -0.04723 -0.26823 -0.04653 C -0.2737 -0.04352 -0.27122 -0.04422 -0.27552 -0.04422 L -0.27552 -0.04399 L -0.27552 -0.04422 L -0.27552 -0.04283 " pathEditMode="relative" rAng="0" ptsTypes="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76" y="-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-1.11111E-6 L -0.00013 0.00023 C -0.00117 -0.01852 -0.00169 -0.02199 -0.00013 -0.04653 C -3.75E-6 -0.04907 0.00118 -0.05069 0.00183 -0.05301 C 0.00222 -0.05463 0.00261 -0.05625 0.00313 -0.05787 C 0.0043 -0.06157 0.00599 -0.06505 0.00769 -0.06805 C 0.0086 -0.06944 0.00938 -0.0706 0.01042 -0.07176 C 0.01094 -0.07268 0.01159 -0.07361 0.01224 -0.0743 C 0.01289 -0.07477 0.01368 -0.075 0.0142 -0.07546 C 0.01498 -0.07639 0.01563 -0.07731 0.01628 -0.07801 C 0.01758 -0.0794 0.02032 -0.08009 0.02149 -0.08055 C 0.02461 -0.08449 0.02227 -0.08217 0.02605 -0.08426 C 0.03308 -0.08842 0.02709 -0.08634 0.03659 -0.08819 C 0.04271 -0.08773 0.04896 -0.08842 0.05495 -0.0868 C 0.05651 -0.08634 0.05899 -0.08171 0.05899 -0.08148 C 0.05977 -0.07917 0.06094 -0.07708 0.06146 -0.0743 L 0.06276 -0.06667 C 0.06302 -0.04907 0.06289 -0.03148 0.06355 -0.01389 C 0.06355 -0.0125 0.0642 -0.01111 0.06485 -0.01018 C 0.06537 -0.00926 0.06602 -0.00926 0.0668 -0.00903 C 0.07136 -0.00972 0.07605 -0.00995 0.0806 -0.01134 C 0.08151 -0.0118 0.08243 -0.01296 0.08321 -0.01389 C 0.08451 -0.01551 0.08711 -0.01898 0.08711 -0.01875 C 0.08763 -0.02014 0.08802 -0.02153 0.08842 -0.02268 C 0.08959 -0.02662 0.08959 -0.02824 0.09115 -0.03148 C 0.09167 -0.03287 0.09245 -0.03403 0.09297 -0.03542 C 0.09115 -0.05417 0.09362 -0.03055 0.09167 -0.04653 C 0.08998 -0.06088 0.09206 -0.0456 0.09037 -0.05787 C 0.0905 -0.0625 0.0892 -0.08565 0.09167 -0.09676 C 0.09206 -0.09861 0.09258 -0.10023 0.09297 -0.10185 C 0.09388 -0.1044 0.0944 -0.10787 0.09571 -0.10949 L 0.09766 -0.11204 C 0.09805 -0.11366 0.09818 -0.11574 0.09896 -0.1169 C 0.10052 -0.11991 0.10235 -0.12083 0.10417 -0.12199 C 0.10469 -0.12292 0.10795 -0.12731 0.10886 -0.12824 C 0.10951 -0.12893 0.11003 -0.12917 0.11081 -0.12963 C 0.11146 -0.13032 0.11198 -0.13125 0.11276 -0.13194 C 0.11433 -0.1338 0.11693 -0.13611 0.11862 -0.13704 C 0.12071 -0.13842 0.12318 -0.13889 0.12513 -0.13958 C 0.12631 -0.14005 0.12735 -0.14051 0.12839 -0.14074 C 0.13373 -0.14051 0.13894 -0.14028 0.14427 -0.13958 C 0.14506 -0.13958 0.1461 -0.13912 0.14688 -0.13842 C 0.14792 -0.1375 0.14857 -0.13565 0.14948 -0.13449 C 0.15118 -0.13264 0.15287 -0.13079 0.15482 -0.12963 C 0.15612 -0.1287 0.15756 -0.12847 0.1586 -0.12708 L 0.16263 -0.12199 L 0.16394 -0.11435 C 0.1642 -0.11319 0.16446 -0.11204 0.16459 -0.11065 C 0.16628 -0.09815 0.16524 -0.10393 0.16719 -0.09305 C 0.16875 -0.08426 0.1668 -0.09514 0.16914 -0.08426 C 0.16954 -0.0831 0.16954 -0.08171 0.16993 -0.08055 C 0.17032 -0.07917 0.17123 -0.07801 0.17188 -0.07685 C 0.17318 -0.06667 0.17123 -0.07523 0.17448 -0.0706 C 0.17592 -0.06829 0.17696 -0.06505 0.17839 -0.06296 C 0.18802 -0.04907 0.17344 -0.07037 0.18373 -0.05417 C 0.18659 -0.04954 0.18815 -0.04768 0.19089 -0.04421 C 0.19336 -0.0368 0.19063 -0.04305 0.1961 -0.03773 C 0.19701 -0.03704 0.19779 -0.03588 0.19883 -0.03542 C 0.20052 -0.03426 0.20235 -0.03426 0.20391 -0.03287 C 0.20482 -0.03194 0.2056 -0.03055 0.20664 -0.03032 C 0.21263 -0.02917 0.21888 -0.0294 0.225 -0.02893 L 0.22579 -0.02523 L 0.22579 -0.025 " pathEditMode="relative" rAng="0" ptsTypes="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37" y="-7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110</Words>
  <Application>Microsoft Office PowerPoint</Application>
  <PresentationFormat>Mukautettu</PresentationFormat>
  <Paragraphs>21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Office Theme</vt:lpstr>
      <vt:lpstr>Scratch Junior - helppoa koodausta! 3</vt:lpstr>
      <vt:lpstr>Mitä opit edellisellä kerralla?</vt:lpstr>
      <vt:lpstr>Ohjelmoinnin käsitteitä 1 </vt:lpstr>
      <vt:lpstr>Ohjeita työskentelyyn</vt:lpstr>
      <vt:lpstr>Haaste 5</vt:lpstr>
      <vt:lpstr>Haaste 6</vt:lpstr>
      <vt:lpstr>Haaste 7</vt:lpstr>
      <vt:lpstr>Haaste 8</vt:lpstr>
      <vt:lpstr>Haaste 9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Scratch Junior - helppoa koodausta!</dc:title>
  <dc:creator>Kari Valtonen</dc:creator>
  <cp:lastModifiedBy>Kari Valtonen</cp:lastModifiedBy>
  <cp:revision>28</cp:revision>
  <dcterms:created xsi:type="dcterms:W3CDTF">2016-11-03T10:09:47Z</dcterms:created>
  <dcterms:modified xsi:type="dcterms:W3CDTF">2016-11-10T08:41:36Z</dcterms:modified>
</cp:coreProperties>
</file>