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21F918-FD73-3764-1D61-29BEB0B6E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13AF25D-FCEA-D0D1-2375-CB51377A43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5749A5-8C95-F491-3C02-AE909637E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20FE-857A-4AB1-A20D-532D0F7B22E2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CEBDADC-57F0-D4AD-C0B3-8C3ECA07E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8FEF02C-EBCC-5C15-882F-0206AEEB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A942-30E0-44FD-9025-606A969E26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636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68E6CB-9EB5-9307-75DA-D265A9901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D32AC0-E26D-BB47-E76B-0B866F207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6D4B3B1-4CD5-4878-F597-21C5E7153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20FE-857A-4AB1-A20D-532D0F7B22E2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76FB754-060F-708C-C396-FDFF1351F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0ECB754-C25A-967C-D422-870537842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A942-30E0-44FD-9025-606A969E26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6792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8C06EE-D8FA-963F-2340-5171B31CF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3891C10-B27F-97D4-3445-C7A69B09E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AE917B3-1CA6-A6EA-3702-121CFF544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20FE-857A-4AB1-A20D-532D0F7B22E2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C4B70EA-39D2-C5B5-3E92-6453FFBAC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326EE81-8CE3-849E-404C-44BD7D62A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A942-30E0-44FD-9025-606A969E26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7819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A360A1-573C-2817-EF0C-D1C7B8AE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AB36027-5011-1A70-3AC4-98AA4895E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831DBF3-766B-4F89-2F55-3337350A5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5708335-2ABD-BD0A-C551-A2AEA221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20FE-857A-4AB1-A20D-532D0F7B22E2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62C0512-223F-3BF2-35CF-998AE628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C2025D8-560C-6C7F-8572-7FA08ED0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A942-30E0-44FD-9025-606A969E26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430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3ECF34-E398-2740-9C43-EACC18AE5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485E961-D9FC-C3C5-7A56-D92750E54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9B463D1-D1C9-BF1D-88CE-6C5F63C69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34C2089-9628-853A-5010-37565A5F2C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A6FCC9E-860F-61E3-B262-F621E5F9DB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B7FF6C1-0A81-6355-25FC-CFB758E0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20FE-857A-4AB1-A20D-532D0F7B22E2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0C1D0BE-EAAA-B3E6-CA37-0B853E5B1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4C2BF7E-4EDB-4DC8-CB66-FE7ED81F8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A942-30E0-44FD-9025-606A969E26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2721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0B61EE-F7EE-228D-B402-CD7567C93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05BB122-FEEE-9B7E-5BFD-76E3726EE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20FE-857A-4AB1-A20D-532D0F7B22E2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7F56304-691A-6582-F024-22083345D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5BB5068-4F52-5597-678A-FA18BE63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A942-30E0-44FD-9025-606A969E26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288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A4E4EEB-B5A1-BB30-79A2-E152EFDA1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20FE-857A-4AB1-A20D-532D0F7B22E2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ECF7F74-86AF-C794-96E2-C1DEFBEC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D16F74B-0309-46A9-A78B-5CADD1186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A942-30E0-44FD-9025-606A969E26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8893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BD115B-A9C2-44DA-F956-23827E09C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6F8D10-6904-57C1-5488-47BC130E7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EC675F4-93A5-7C45-ACA9-FA8343DFDA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ED2A456-05FE-7B6D-EAF2-6037D8A6E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20FE-857A-4AB1-A20D-532D0F7B22E2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EDE41EF-52EB-382C-EBE0-42E28DBB1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A74C254-134D-EBF5-766A-9DEBA656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A942-30E0-44FD-9025-606A969E26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7436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B7CBF0-EF5C-2CFF-2ADA-58D6244ED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6583753-C78D-4730-C0E9-074C4948FC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3C8851-431F-1238-8439-FE617CD90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DC194B3-82DC-DF66-7FC7-2D567BDBA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20FE-857A-4AB1-A20D-532D0F7B22E2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9FB6778-9027-C8EE-7D3B-3DE777A4F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30764D7-CA1D-EC93-3B2C-1DB71D638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A942-30E0-44FD-9025-606A969E26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9207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32E44A-5954-7661-4292-231B4DFA1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4614C6E-737A-13C7-040F-6C3A3EFD3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9381107-1001-C6F8-7817-40828BEFC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20FE-857A-4AB1-A20D-532D0F7B22E2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F0FE924-9E63-C4C6-F3EA-42B5C47F1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A17F72-2972-1D6E-59D9-05BA0A58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A942-30E0-44FD-9025-606A969E26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1008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3650B83-0ABF-4765-1DA1-88F46B4F5D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E1EECBC-A34B-C2D8-E864-C69961FB2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1ED55C-EB10-25FF-CAF3-71082C4F0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320FE-857A-4AB1-A20D-532D0F7B22E2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6A12C46-3356-A4AC-6C4C-6D49924E5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500D8B5-A512-D1CD-E6FF-DBA13FF8F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A942-30E0-44FD-9025-606A969E26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6022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5E3F273-CB6D-C0BC-563C-9C830FB37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0F6C886-2884-E179-B1AB-ACFEAE3F1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D865B0A-0FB0-E74B-FB2C-4E6610D1C3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4320FE-857A-4AB1-A20D-532D0F7B22E2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18840E5-1585-3863-496C-39B86E40C9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36E1864-ADF0-090C-E6AE-77127B2BA4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DAA942-30E0-44FD-9025-606A969E268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373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C1D7E-C0CA-DBB8-6922-1B2F3A1D3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1B7A29-E1E3-9C67-828E-E2DA8FC74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703" y="498091"/>
            <a:ext cx="6647287" cy="6070056"/>
          </a:xfrm>
          <a:prstGeom prst="rect">
            <a:avLst/>
          </a:prstGeom>
          <a:ln>
            <a:noFill/>
          </a:ln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0B2832E-BC3D-53A7-F470-3CA322DFA5A7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277B102-43D8-C3D4-63B6-5C734610F6E2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91CC3F3-374F-202B-B64F-DA3D5C63A3CA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4B6DC4B-3002-DA3A-16D5-8E9C25A03C85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9244F1-6FFD-CB9F-2831-260E09ECB65F}"/>
              </a:ext>
            </a:extLst>
          </p:cNvPr>
          <p:cNvSpPr txBox="1"/>
          <p:nvPr/>
        </p:nvSpPr>
        <p:spPr>
          <a:xfrm>
            <a:off x="1848557" y="-14362"/>
            <a:ext cx="521908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133" b="1" dirty="0">
                <a:solidFill>
                  <a:srgbClr val="00B050"/>
                </a:solidFill>
              </a:rPr>
              <a:t>Haapa-</a:t>
            </a:r>
            <a:r>
              <a:rPr lang="fi-FI" sz="2133" b="1" dirty="0" err="1">
                <a:solidFill>
                  <a:srgbClr val="00B050"/>
                </a:solidFill>
              </a:rPr>
              <a:t>Kimolan</a:t>
            </a:r>
            <a:r>
              <a:rPr lang="fi-FI" sz="2133" b="1" dirty="0">
                <a:solidFill>
                  <a:srgbClr val="00B050"/>
                </a:solidFill>
              </a:rPr>
              <a:t> koulun vuosikello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1223BF-A93F-3A26-D9A4-7A260D3D5B74}"/>
              </a:ext>
            </a:extLst>
          </p:cNvPr>
          <p:cNvSpPr txBox="1"/>
          <p:nvPr/>
        </p:nvSpPr>
        <p:spPr>
          <a:xfrm>
            <a:off x="5687642" y="2596369"/>
            <a:ext cx="588623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67" dirty="0">
                <a:solidFill>
                  <a:srgbClr val="6C8087"/>
                </a:solidFill>
              </a:rPr>
              <a:t>Tammi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834701-E4E4-C153-420C-96674879053B}"/>
              </a:ext>
            </a:extLst>
          </p:cNvPr>
          <p:cNvSpPr txBox="1"/>
          <p:nvPr/>
        </p:nvSpPr>
        <p:spPr>
          <a:xfrm>
            <a:off x="6114742" y="2789903"/>
            <a:ext cx="537327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67" dirty="0">
                <a:solidFill>
                  <a:srgbClr val="6C8087"/>
                </a:solidFill>
              </a:rPr>
              <a:t>Helmi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049FB9-AF5D-7804-3529-DD6F93F34AA7}"/>
              </a:ext>
            </a:extLst>
          </p:cNvPr>
          <p:cNvSpPr txBox="1"/>
          <p:nvPr/>
        </p:nvSpPr>
        <p:spPr>
          <a:xfrm>
            <a:off x="6365157" y="3197237"/>
            <a:ext cx="569387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67" dirty="0">
                <a:solidFill>
                  <a:srgbClr val="6C8087"/>
                </a:solidFill>
              </a:rPr>
              <a:t>Maalis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9E8BEE-B256-A7E0-6AD1-884EF71FA40B}"/>
              </a:ext>
            </a:extLst>
          </p:cNvPr>
          <p:cNvSpPr txBox="1"/>
          <p:nvPr/>
        </p:nvSpPr>
        <p:spPr>
          <a:xfrm>
            <a:off x="6123263" y="4045259"/>
            <a:ext cx="545342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67" dirty="0">
                <a:solidFill>
                  <a:srgbClr val="6C8087"/>
                </a:solidFill>
              </a:rPr>
              <a:t>Touko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B01C93-2B41-29C9-9720-C87FC59A73CE}"/>
              </a:ext>
            </a:extLst>
          </p:cNvPr>
          <p:cNvSpPr txBox="1"/>
          <p:nvPr/>
        </p:nvSpPr>
        <p:spPr>
          <a:xfrm>
            <a:off x="5740347" y="4214671"/>
            <a:ext cx="473206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67" dirty="0">
                <a:solidFill>
                  <a:srgbClr val="6C8087"/>
                </a:solidFill>
              </a:rPr>
              <a:t>Kesä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5A9BA6-8824-054D-BE06-806E662BC0BA}"/>
              </a:ext>
            </a:extLst>
          </p:cNvPr>
          <p:cNvSpPr txBox="1"/>
          <p:nvPr/>
        </p:nvSpPr>
        <p:spPr>
          <a:xfrm>
            <a:off x="4940393" y="4011761"/>
            <a:ext cx="370614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67" dirty="0">
                <a:solidFill>
                  <a:srgbClr val="6C8087"/>
                </a:solidFill>
              </a:rPr>
              <a:t>Elo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3108423-317A-4521-EE1E-E9B32C2127C1}"/>
              </a:ext>
            </a:extLst>
          </p:cNvPr>
          <p:cNvSpPr txBox="1"/>
          <p:nvPr/>
        </p:nvSpPr>
        <p:spPr>
          <a:xfrm>
            <a:off x="4668327" y="3595061"/>
            <a:ext cx="45236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67" dirty="0">
                <a:solidFill>
                  <a:srgbClr val="6C8087"/>
                </a:solidFill>
              </a:rPr>
              <a:t>Syys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2DBD266-4627-15E1-4BC9-FDB135AE9716}"/>
              </a:ext>
            </a:extLst>
          </p:cNvPr>
          <p:cNvSpPr txBox="1"/>
          <p:nvPr/>
        </p:nvSpPr>
        <p:spPr>
          <a:xfrm>
            <a:off x="4662387" y="3186369"/>
            <a:ext cx="46839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67" dirty="0">
                <a:solidFill>
                  <a:srgbClr val="6C8087"/>
                </a:solidFill>
              </a:rPr>
              <a:t>Loka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A0C6A8-656A-33C3-677C-FA2FF408D682}"/>
              </a:ext>
            </a:extLst>
          </p:cNvPr>
          <p:cNvSpPr txBox="1"/>
          <p:nvPr/>
        </p:nvSpPr>
        <p:spPr>
          <a:xfrm>
            <a:off x="4795593" y="2799318"/>
            <a:ext cx="595035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67" dirty="0">
                <a:solidFill>
                  <a:srgbClr val="6C8087"/>
                </a:solidFill>
              </a:rPr>
              <a:t>Marras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576033B-6C26-2960-17D9-0959B10C68B9}"/>
              </a:ext>
            </a:extLst>
          </p:cNvPr>
          <p:cNvSpPr txBox="1"/>
          <p:nvPr/>
        </p:nvSpPr>
        <p:spPr>
          <a:xfrm>
            <a:off x="5324324" y="4214311"/>
            <a:ext cx="53251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67" dirty="0">
                <a:solidFill>
                  <a:srgbClr val="6C8087"/>
                </a:solidFill>
              </a:rPr>
              <a:t>Heinä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A3CE745-3DD9-86EE-0069-1F21E0CC0AC2}"/>
              </a:ext>
            </a:extLst>
          </p:cNvPr>
          <p:cNvSpPr txBox="1"/>
          <p:nvPr/>
        </p:nvSpPr>
        <p:spPr>
          <a:xfrm>
            <a:off x="6352775" y="3605882"/>
            <a:ext cx="510076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67" dirty="0">
                <a:solidFill>
                  <a:srgbClr val="6C8087"/>
                </a:solidFill>
              </a:rPr>
              <a:t>Huhti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9859D5-98BA-9D49-28C9-CAA0CEB91FF9}"/>
              </a:ext>
            </a:extLst>
          </p:cNvPr>
          <p:cNvSpPr txBox="1"/>
          <p:nvPr/>
        </p:nvSpPr>
        <p:spPr>
          <a:xfrm>
            <a:off x="5280696" y="2596805"/>
            <a:ext cx="494046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67" dirty="0">
                <a:solidFill>
                  <a:srgbClr val="6C8087"/>
                </a:solidFill>
              </a:rPr>
              <a:t>Joulu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2718700-DC3B-B2BA-1675-EA4B178EFC0E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DF9C1B8C-2391-B0F5-33C5-5E0155411DBF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CEF21BA9-D18F-9114-CBDE-5A9DAA1F36A7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D8B70975-77F7-FCAD-60E1-EFB35F9D65BE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A169C6CB-A3FD-7373-ABC0-C5FD868C99F0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EDE2A5A5-6973-0F6A-55D8-6A1051B7AAB9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B14DDB9-5243-567C-B1F4-2E32DF6EFA5B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D771A2E2-39D8-206D-0B5A-7A4F67CC7984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E0C2EE27-C2C3-AA8A-BFB7-F720ECB9E197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36C8DB77-374D-7174-3299-7136EDD53E71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A26C028-81C9-79CC-6B2D-653E5A783734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0153FDD-5A44-D743-D81B-B6C64330AA1C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56F31B98-D978-A207-1EB8-96CE9CCA8973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05DEDD8A-008E-FECF-B98A-FA7E1A173945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18B146C5-A703-DC26-E3D5-A6A67CF0197B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190A9357-3E4E-9251-7766-19C78FE59AB6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2891EC0C-BD8A-D79A-45EA-8CCD3622EF7B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C28E69F1-1B17-6CA5-EC0F-5D1F59DA1B94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CE8AFA54-2BEC-DC1E-FEC5-2B7E2331114E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9EB01C06-D2A6-E50A-3B64-68975E4EE92D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B47587A8-61BA-E94B-6DC0-7D1506C2475C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C367DC00-BFE1-B5FC-B152-61DBC0265AAB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813A25D6-B51A-CCE8-94B9-C687D3F92A6F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99D6A84-79CE-FDA4-9D59-8BFF28754D91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1.x. Aktiviteetit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C07CA7C7-3EB4-5A7C-D76A-64A056A55273}"/>
              </a:ext>
            </a:extLst>
          </p:cNvPr>
          <p:cNvSpPr/>
          <p:nvPr/>
        </p:nvSpPr>
        <p:spPr>
          <a:xfrm>
            <a:off x="9288014" y="819455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LOMAT</a:t>
            </a: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EFF7C7F8-7830-9167-805E-9B4F44C7567B}"/>
              </a:ext>
            </a:extLst>
          </p:cNvPr>
          <p:cNvSpPr/>
          <p:nvPr/>
        </p:nvSpPr>
        <p:spPr>
          <a:xfrm>
            <a:off x="4742231" y="4468168"/>
            <a:ext cx="1665957" cy="378817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b="1" dirty="0">
                <a:solidFill>
                  <a:srgbClr val="002060"/>
                </a:solidFill>
              </a:rPr>
              <a:t>KOULUJEN LOMAT</a:t>
            </a:r>
          </a:p>
          <a:p>
            <a:pPr algn="ctr"/>
            <a:r>
              <a:rPr lang="fi-FI" sz="800" b="1" dirty="0">
                <a:solidFill>
                  <a:srgbClr val="002060"/>
                </a:solidFill>
              </a:rPr>
              <a:t>VKO 23 - 31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4C3D3278-B3AD-7BDE-D5BF-481773520A15}"/>
              </a:ext>
            </a:extLst>
          </p:cNvPr>
          <p:cNvSpPr/>
          <p:nvPr/>
        </p:nvSpPr>
        <p:spPr>
          <a:xfrm>
            <a:off x="5216495" y="2040492"/>
            <a:ext cx="1028824" cy="321395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b="1" dirty="0">
                <a:solidFill>
                  <a:srgbClr val="002060"/>
                </a:solidFill>
              </a:rPr>
              <a:t>JOULULOMA (VKO 52-1)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66260A9C-7744-0A13-0CA8-712D1413203F}"/>
              </a:ext>
            </a:extLst>
          </p:cNvPr>
          <p:cNvSpPr/>
          <p:nvPr/>
        </p:nvSpPr>
        <p:spPr>
          <a:xfrm>
            <a:off x="2036202" y="2263093"/>
            <a:ext cx="1181276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SYYSLOMA (VKO 43)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E8A3A30-68EC-2FE8-D10B-C6064FD91652}"/>
              </a:ext>
            </a:extLst>
          </p:cNvPr>
          <p:cNvSpPr/>
          <p:nvPr/>
        </p:nvSpPr>
        <p:spPr>
          <a:xfrm>
            <a:off x="7682578" y="1735629"/>
            <a:ext cx="1100793" cy="336280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>
                <a:solidFill>
                  <a:srgbClr val="002060"/>
                </a:solidFill>
              </a:rPr>
              <a:t>TALVILOMA</a:t>
            </a:r>
          </a:p>
          <a:p>
            <a:pPr algn="ctr"/>
            <a:r>
              <a:rPr lang="fi-FI" sz="800">
                <a:solidFill>
                  <a:srgbClr val="002060"/>
                </a:solidFill>
              </a:rPr>
              <a:t> </a:t>
            </a:r>
            <a:r>
              <a:rPr lang="fi-FI" sz="800" dirty="0">
                <a:solidFill>
                  <a:srgbClr val="002060"/>
                </a:solidFill>
              </a:rPr>
              <a:t>(VKO 9)</a:t>
            </a: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BE3C0609-37CC-82EB-C85B-25E07AD07CB0}"/>
              </a:ext>
            </a:extLst>
          </p:cNvPr>
          <p:cNvSpPr/>
          <p:nvPr/>
        </p:nvSpPr>
        <p:spPr>
          <a:xfrm>
            <a:off x="8105618" y="3756584"/>
            <a:ext cx="867959" cy="28945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PÄÄSIÄINEN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0E84FAED-A604-85C0-1C3F-5D77396F59A6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84F7D12A-4C21-60DB-E432-B6A1D67D98DE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CED3CF44-8AFC-B9ED-D803-20A559B13137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5D58A641-80A8-6638-E74F-303E340DCE82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7D6840FE-32BD-780A-01A7-902B6EB02EAF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CF4EFD06-9BDA-7630-1A06-D9AC81CB2BEB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027B28DE-1242-FA8A-781F-EA829BC5CD33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FCDCD59A-3F89-CB78-6151-4FFE8913B940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6B2AA6B8-C2EF-1D0C-9B87-BDF78CD7B3DC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AD3C9BA1-921B-E87D-A790-1F13A8901098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24528780-9AE7-5117-3CFB-8ACCE065F806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4EBFD419-3658-9BE6-752B-3ABE5C0418C6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5228DBDA-A90B-A1F4-CF8F-98B51844E03A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A21E1742-0475-A40E-6FEA-D348E8AE835F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D115358C-5FFE-3EA7-83FE-8320A259D08F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1B22084D-B998-839D-0758-3E33D871F8C1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E0F9C85F-5CD1-F3C0-1AA0-BFC7CDF11F0D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9A73B0D1-61F6-165C-C6AD-A44C541FA99D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6BDEA082-91B8-FDC4-0AED-6EBFC0E7B420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EFF9B35B-84CD-1E31-EEE9-18A06F5C1FFD}"/>
              </a:ext>
            </a:extLst>
          </p:cNvPr>
          <p:cNvSpPr/>
          <p:nvPr/>
        </p:nvSpPr>
        <p:spPr>
          <a:xfrm>
            <a:off x="9293513" y="130436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HENKILÖSTÖ</a:t>
            </a:r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312F963F-581C-C26C-4B1D-66C6761F105C}"/>
              </a:ext>
            </a:extLst>
          </p:cNvPr>
          <p:cNvSpPr/>
          <p:nvPr/>
        </p:nvSpPr>
        <p:spPr>
          <a:xfrm>
            <a:off x="3538141" y="2999624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TAVOITEKESKUSTELUT</a:t>
            </a:r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6ECDA94D-15FB-4F1D-0DF1-652E8E22AA6F}"/>
              </a:ext>
            </a:extLst>
          </p:cNvPr>
          <p:cNvSpPr/>
          <p:nvPr/>
        </p:nvSpPr>
        <p:spPr>
          <a:xfrm>
            <a:off x="7602095" y="5139580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KOULUUN TUTUSTUMISET</a:t>
            </a:r>
          </a:p>
        </p:txBody>
      </p: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5948180F-D0AA-2A4F-438C-1042D1228F76}"/>
              </a:ext>
            </a:extLst>
          </p:cNvPr>
          <p:cNvSpPr/>
          <p:nvPr/>
        </p:nvSpPr>
        <p:spPr>
          <a:xfrm>
            <a:off x="1895642" y="3852192"/>
            <a:ext cx="1089223" cy="289451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20.9. OPPILASMÄÄRÄT</a:t>
            </a: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42E9F4EF-88AC-F829-FC8A-28BE5CECAFAF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08" name="Rounded Rectangle 107">
            <a:extLst>
              <a:ext uri="{FF2B5EF4-FFF2-40B4-BE49-F238E27FC236}">
                <a16:creationId xmlns:a16="http://schemas.microsoft.com/office/drawing/2014/main" id="{DD792BE8-0C7A-2258-5446-4CB3E9F2DE52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A5AEAB05-8A82-B732-6377-F9F1B79927F9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691BA01D-38E4-E8C2-E782-FEC292DF8C90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11B94723-D18F-5F6B-2F4E-32D94FE38897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D2BAFD74-4B39-40A5-E74C-E9109AADB3CB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0B371D25-6309-1A07-9959-2B7EDE027FB0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4" name="Rounded Rectangle 113">
            <a:extLst>
              <a:ext uri="{FF2B5EF4-FFF2-40B4-BE49-F238E27FC236}">
                <a16:creationId xmlns:a16="http://schemas.microsoft.com/office/drawing/2014/main" id="{96400840-115A-2B6E-90B8-21E6D000E9B0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C7F3E72A-BF20-04E6-DC76-86F8A0796921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D8178E48-7AA0-A4E9-F04B-FA179FDE788A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CBB045FC-9237-2D60-8F15-8FA4A7E76601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D758907C-C839-ABFD-4C39-4EBAC9A2D8C6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3F26604C-8573-E3D6-B4EA-FA5E53866B77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E87D8124-B093-9D6C-E4ED-C531CD6AF70F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96311A9F-0FA4-0272-E078-F3318EE1088A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CF169149-77C7-720F-6E96-9F4729615E50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802EC011-0A87-C70D-1C6D-480533857E54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8167E0F4-6EC5-213E-A352-D53B917C2F70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5C041480-4F79-40BE-3B8C-6E6C93430FE8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6" name="Rounded Rectangle 125">
            <a:extLst>
              <a:ext uri="{FF2B5EF4-FFF2-40B4-BE49-F238E27FC236}">
                <a16:creationId xmlns:a16="http://schemas.microsoft.com/office/drawing/2014/main" id="{DED3C972-F96D-508A-1B72-521FD146D215}"/>
              </a:ext>
            </a:extLst>
          </p:cNvPr>
          <p:cNvSpPr/>
          <p:nvPr/>
        </p:nvSpPr>
        <p:spPr>
          <a:xfrm>
            <a:off x="9288014" y="1782459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YLEISET</a:t>
            </a:r>
          </a:p>
        </p:txBody>
      </p: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71B4CE7F-A168-EBD1-0377-29623543DE03}"/>
              </a:ext>
            </a:extLst>
          </p:cNvPr>
          <p:cNvSpPr/>
          <p:nvPr/>
        </p:nvSpPr>
        <p:spPr>
          <a:xfrm>
            <a:off x="2370561" y="3213667"/>
            <a:ext cx="977328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PALOTARKASTUS</a:t>
            </a:r>
          </a:p>
        </p:txBody>
      </p:sp>
      <p:sp>
        <p:nvSpPr>
          <p:cNvPr id="129" name="Rounded Rectangle 128">
            <a:extLst>
              <a:ext uri="{FF2B5EF4-FFF2-40B4-BE49-F238E27FC236}">
                <a16:creationId xmlns:a16="http://schemas.microsoft.com/office/drawing/2014/main" id="{A9386572-7DF7-7AB8-7221-6A32E0F4AF23}"/>
              </a:ext>
            </a:extLst>
          </p:cNvPr>
          <p:cNvSpPr/>
          <p:nvPr/>
        </p:nvSpPr>
        <p:spPr>
          <a:xfrm>
            <a:off x="2677067" y="4388540"/>
            <a:ext cx="1181276" cy="39917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HUOLTAJAILTA, TYÖSUUNNITELMAN KÄSITTELY</a:t>
            </a:r>
          </a:p>
        </p:txBody>
      </p:sp>
      <p:sp>
        <p:nvSpPr>
          <p:cNvPr id="130" name="Rounded Rectangle 129">
            <a:extLst>
              <a:ext uri="{FF2B5EF4-FFF2-40B4-BE49-F238E27FC236}">
                <a16:creationId xmlns:a16="http://schemas.microsoft.com/office/drawing/2014/main" id="{75C76295-11C2-30ED-65CA-D29D543695D0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1" name="Rounded Rectangle 130">
            <a:extLst>
              <a:ext uri="{FF2B5EF4-FFF2-40B4-BE49-F238E27FC236}">
                <a16:creationId xmlns:a16="http://schemas.microsoft.com/office/drawing/2014/main" id="{208C4EFA-E5B2-779D-8FA8-210A0AB716EA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4AAA5FE8-6663-7C0E-C4CA-AC53A37C37BF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7B5AB48C-ABEF-10BE-62D5-C881F3C538FF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4" name="Rounded Rectangle 133">
            <a:extLst>
              <a:ext uri="{FF2B5EF4-FFF2-40B4-BE49-F238E27FC236}">
                <a16:creationId xmlns:a16="http://schemas.microsoft.com/office/drawing/2014/main" id="{F50E8F69-C184-9A41-9AAA-0723581F535C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FAC1176E-DB3E-2DCE-BE0D-CEEF51A00D50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D48F36E5-71D7-D52B-436F-F7AE6E645BAF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7" name="Rounded Rectangle 136">
            <a:extLst>
              <a:ext uri="{FF2B5EF4-FFF2-40B4-BE49-F238E27FC236}">
                <a16:creationId xmlns:a16="http://schemas.microsoft.com/office/drawing/2014/main" id="{AF922C0D-BF6E-6A58-9A69-6E112A62276A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8" name="Rounded Rectangle 137">
            <a:extLst>
              <a:ext uri="{FF2B5EF4-FFF2-40B4-BE49-F238E27FC236}">
                <a16:creationId xmlns:a16="http://schemas.microsoft.com/office/drawing/2014/main" id="{9128CCFF-CC3C-D575-BE7F-D1A87A36C1F9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9" name="Rounded Rectangle 138">
            <a:extLst>
              <a:ext uri="{FF2B5EF4-FFF2-40B4-BE49-F238E27FC236}">
                <a16:creationId xmlns:a16="http://schemas.microsoft.com/office/drawing/2014/main" id="{030E1487-5736-7ABF-7FF9-AB1A022AB49B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E5AB1B5D-FF1B-3D0A-4B42-A444450B61A4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1" name="Rounded Rectangle 140">
            <a:extLst>
              <a:ext uri="{FF2B5EF4-FFF2-40B4-BE49-F238E27FC236}">
                <a16:creationId xmlns:a16="http://schemas.microsoft.com/office/drawing/2014/main" id="{FA6AC9CE-EC21-24D1-9A46-0461A5349C4C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2" name="Rounded Rectangle 141">
            <a:extLst>
              <a:ext uri="{FF2B5EF4-FFF2-40B4-BE49-F238E27FC236}">
                <a16:creationId xmlns:a16="http://schemas.microsoft.com/office/drawing/2014/main" id="{1B749173-70B5-86CC-3AA8-1CD025E66E7B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3" name="Rounded Rectangle 142">
            <a:extLst>
              <a:ext uri="{FF2B5EF4-FFF2-40B4-BE49-F238E27FC236}">
                <a16:creationId xmlns:a16="http://schemas.microsoft.com/office/drawing/2014/main" id="{54D6392C-25DB-8A92-06BB-E35B898A326C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4" name="Rounded Rectangle 143">
            <a:extLst>
              <a:ext uri="{FF2B5EF4-FFF2-40B4-BE49-F238E27FC236}">
                <a16:creationId xmlns:a16="http://schemas.microsoft.com/office/drawing/2014/main" id="{5071D7EE-A003-FDC4-747F-10015D163626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5" name="Rounded Rectangle 144">
            <a:extLst>
              <a:ext uri="{FF2B5EF4-FFF2-40B4-BE49-F238E27FC236}">
                <a16:creationId xmlns:a16="http://schemas.microsoft.com/office/drawing/2014/main" id="{01FF535A-AA6F-5231-E9C9-6F21431FD612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E7CDD587-EAAD-0265-65DA-623F528C93A2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084F6C6F-0888-AFB2-6BF2-FD288A80E737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8" name="Rounded Rectangle 147">
            <a:extLst>
              <a:ext uri="{FF2B5EF4-FFF2-40B4-BE49-F238E27FC236}">
                <a16:creationId xmlns:a16="http://schemas.microsoft.com/office/drawing/2014/main" id="{A285E9EF-9301-3E1E-B5CC-2DA3B2FBE0D0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334880F9-5DCC-9280-05AC-FA08148CB969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50" name="Rounded Rectangle 149">
            <a:extLst>
              <a:ext uri="{FF2B5EF4-FFF2-40B4-BE49-F238E27FC236}">
                <a16:creationId xmlns:a16="http://schemas.microsoft.com/office/drawing/2014/main" id="{E957A335-D3C7-8130-BACC-A28A26EB7C69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51" name="Rounded Rectangle 150">
            <a:extLst>
              <a:ext uri="{FF2B5EF4-FFF2-40B4-BE49-F238E27FC236}">
                <a16:creationId xmlns:a16="http://schemas.microsoft.com/office/drawing/2014/main" id="{732EED50-5FDD-A997-4D80-8C794AB113F7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F8EBBF77-FAE5-15DB-3530-4D6CDA536746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D33C63DD-7A9F-6ABC-F689-9059A9F4AEF5}"/>
              </a:ext>
            </a:extLst>
          </p:cNvPr>
          <p:cNvSpPr/>
          <p:nvPr/>
        </p:nvSpPr>
        <p:spPr>
          <a:xfrm>
            <a:off x="9288013" y="2263093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TAPAHTUMAT / JUHLAT</a:t>
            </a:r>
          </a:p>
        </p:txBody>
      </p:sp>
      <p:sp>
        <p:nvSpPr>
          <p:cNvPr id="154" name="Rounded Rectangle 153">
            <a:extLst>
              <a:ext uri="{FF2B5EF4-FFF2-40B4-BE49-F238E27FC236}">
                <a16:creationId xmlns:a16="http://schemas.microsoft.com/office/drawing/2014/main" id="{632BDFFD-6721-AEE7-753C-02B548367677}"/>
              </a:ext>
            </a:extLst>
          </p:cNvPr>
          <p:cNvSpPr/>
          <p:nvPr/>
        </p:nvSpPr>
        <p:spPr>
          <a:xfrm>
            <a:off x="6847577" y="5322188"/>
            <a:ext cx="1002083" cy="22171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KEVÄTJUHLAT VUOROVUOSIN</a:t>
            </a:r>
          </a:p>
        </p:txBody>
      </p:sp>
      <p:sp>
        <p:nvSpPr>
          <p:cNvPr id="157" name="Rounded Rectangle 156">
            <a:extLst>
              <a:ext uri="{FF2B5EF4-FFF2-40B4-BE49-F238E27FC236}">
                <a16:creationId xmlns:a16="http://schemas.microsoft.com/office/drawing/2014/main" id="{C924E114-08FE-4681-77D9-5F4748C60350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58" name="Rounded Rectangle 157">
            <a:extLst>
              <a:ext uri="{FF2B5EF4-FFF2-40B4-BE49-F238E27FC236}">
                <a16:creationId xmlns:a16="http://schemas.microsoft.com/office/drawing/2014/main" id="{A1A01FA7-6ED4-4CD9-DD4A-D6B00AEB627F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76D96A71-9B6F-BB85-C025-676A602FFC54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0" name="Rounded Rectangle 159">
            <a:extLst>
              <a:ext uri="{FF2B5EF4-FFF2-40B4-BE49-F238E27FC236}">
                <a16:creationId xmlns:a16="http://schemas.microsoft.com/office/drawing/2014/main" id="{EF35D7D6-F3C9-4D4C-DD7E-76C29DB6FCBC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1" name="Rounded Rectangle 160">
            <a:extLst>
              <a:ext uri="{FF2B5EF4-FFF2-40B4-BE49-F238E27FC236}">
                <a16:creationId xmlns:a16="http://schemas.microsoft.com/office/drawing/2014/main" id="{8EF65A30-6109-680F-23A2-E9863885D423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2" name="Rounded Rectangle 161">
            <a:extLst>
              <a:ext uri="{FF2B5EF4-FFF2-40B4-BE49-F238E27FC236}">
                <a16:creationId xmlns:a16="http://schemas.microsoft.com/office/drawing/2014/main" id="{FE6DF495-0169-7D0A-4F78-B3890CC16DC5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3" name="Rounded Rectangle 162">
            <a:extLst>
              <a:ext uri="{FF2B5EF4-FFF2-40B4-BE49-F238E27FC236}">
                <a16:creationId xmlns:a16="http://schemas.microsoft.com/office/drawing/2014/main" id="{8CA44BE8-75C7-DA9A-80AE-1592F1DA7F1A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4" name="Rounded Rectangle 163">
            <a:extLst>
              <a:ext uri="{FF2B5EF4-FFF2-40B4-BE49-F238E27FC236}">
                <a16:creationId xmlns:a16="http://schemas.microsoft.com/office/drawing/2014/main" id="{417F6331-0C6E-E201-4FAB-9865361AD4A2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5" name="Rounded Rectangle 164">
            <a:extLst>
              <a:ext uri="{FF2B5EF4-FFF2-40B4-BE49-F238E27FC236}">
                <a16:creationId xmlns:a16="http://schemas.microsoft.com/office/drawing/2014/main" id="{06192293-8764-8E19-7BFC-DEFB21BE960B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6" name="Rounded Rectangle 165">
            <a:extLst>
              <a:ext uri="{FF2B5EF4-FFF2-40B4-BE49-F238E27FC236}">
                <a16:creationId xmlns:a16="http://schemas.microsoft.com/office/drawing/2014/main" id="{67766154-747D-629F-21F5-9E83BDED9232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7" name="Rounded Rectangle 166">
            <a:extLst>
              <a:ext uri="{FF2B5EF4-FFF2-40B4-BE49-F238E27FC236}">
                <a16:creationId xmlns:a16="http://schemas.microsoft.com/office/drawing/2014/main" id="{B0AE8287-B8CE-FA22-E9BF-7E2D596FDEBF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8" name="Rounded Rectangle 167">
            <a:extLst>
              <a:ext uri="{FF2B5EF4-FFF2-40B4-BE49-F238E27FC236}">
                <a16:creationId xmlns:a16="http://schemas.microsoft.com/office/drawing/2014/main" id="{0A680FCB-D8F5-A76C-6F5C-06FD0EDEF6A6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9" name="Rounded Rectangle 168">
            <a:extLst>
              <a:ext uri="{FF2B5EF4-FFF2-40B4-BE49-F238E27FC236}">
                <a16:creationId xmlns:a16="http://schemas.microsoft.com/office/drawing/2014/main" id="{CE37FDB5-68DA-5D4D-2F86-32CC3F0C6E3D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0" name="Rounded Rectangle 169">
            <a:extLst>
              <a:ext uri="{FF2B5EF4-FFF2-40B4-BE49-F238E27FC236}">
                <a16:creationId xmlns:a16="http://schemas.microsoft.com/office/drawing/2014/main" id="{F9963971-20E1-A653-0937-0E6B35631295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1" name="Rounded Rectangle 170">
            <a:extLst>
              <a:ext uri="{FF2B5EF4-FFF2-40B4-BE49-F238E27FC236}">
                <a16:creationId xmlns:a16="http://schemas.microsoft.com/office/drawing/2014/main" id="{BDE496DC-552A-BC7E-4E0F-89BC4847FEA2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2" name="Rounded Rectangle 171">
            <a:extLst>
              <a:ext uri="{FF2B5EF4-FFF2-40B4-BE49-F238E27FC236}">
                <a16:creationId xmlns:a16="http://schemas.microsoft.com/office/drawing/2014/main" id="{127E8034-20C7-34EB-38BD-C4827DDB1CF5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3" name="Rounded Rectangle 172">
            <a:extLst>
              <a:ext uri="{FF2B5EF4-FFF2-40B4-BE49-F238E27FC236}">
                <a16:creationId xmlns:a16="http://schemas.microsoft.com/office/drawing/2014/main" id="{B997D120-23CD-B8A6-B633-AD6DFD842146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4" name="Rounded Rectangle 173">
            <a:extLst>
              <a:ext uri="{FF2B5EF4-FFF2-40B4-BE49-F238E27FC236}">
                <a16:creationId xmlns:a16="http://schemas.microsoft.com/office/drawing/2014/main" id="{02D79912-3059-32DE-70B3-3418E0AD0643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5" name="Rounded Rectangle 174">
            <a:extLst>
              <a:ext uri="{FF2B5EF4-FFF2-40B4-BE49-F238E27FC236}">
                <a16:creationId xmlns:a16="http://schemas.microsoft.com/office/drawing/2014/main" id="{9614754F-E2AF-5126-6F76-E3EBCF1D4F71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5.x. </a:t>
            </a:r>
            <a:r>
              <a:rPr lang="fi-FI" sz="800" dirty="0" err="1">
                <a:solidFill>
                  <a:srgbClr val="002060"/>
                </a:solidFill>
              </a:rPr>
              <a:t>Markkinointikam-panja</a:t>
            </a:r>
            <a:r>
              <a:rPr lang="fi-FI" sz="8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6" name="Rounded Rectangle 175">
            <a:extLst>
              <a:ext uri="{FF2B5EF4-FFF2-40B4-BE49-F238E27FC236}">
                <a16:creationId xmlns:a16="http://schemas.microsoft.com/office/drawing/2014/main" id="{145C31B2-2337-53DC-D308-9422AD7AB70A}"/>
              </a:ext>
            </a:extLst>
          </p:cNvPr>
          <p:cNvSpPr/>
          <p:nvPr/>
        </p:nvSpPr>
        <p:spPr>
          <a:xfrm>
            <a:off x="9288011" y="2743728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OPISKELUHUOLTO</a:t>
            </a:r>
          </a:p>
        </p:txBody>
      </p:sp>
      <p:sp>
        <p:nvSpPr>
          <p:cNvPr id="177" name="Rounded Rectangle 176">
            <a:extLst>
              <a:ext uri="{FF2B5EF4-FFF2-40B4-BE49-F238E27FC236}">
                <a16:creationId xmlns:a16="http://schemas.microsoft.com/office/drawing/2014/main" id="{6DA1335C-1279-BC26-0361-AA956EAD3D72}"/>
              </a:ext>
            </a:extLst>
          </p:cNvPr>
          <p:cNvSpPr/>
          <p:nvPr/>
        </p:nvSpPr>
        <p:spPr>
          <a:xfrm>
            <a:off x="7454302" y="4534943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OPISKELUHUOLTO-</a:t>
            </a:r>
          </a:p>
          <a:p>
            <a:pPr algn="ctr"/>
            <a:r>
              <a:rPr lang="fi-FI" sz="800" dirty="0">
                <a:solidFill>
                  <a:srgbClr val="002060"/>
                </a:solidFill>
              </a:rPr>
              <a:t>TYÖN ARVIOINTIA</a:t>
            </a:r>
          </a:p>
        </p:txBody>
      </p:sp>
      <p:sp>
        <p:nvSpPr>
          <p:cNvPr id="178" name="Rounded Rectangle 177">
            <a:extLst>
              <a:ext uri="{FF2B5EF4-FFF2-40B4-BE49-F238E27FC236}">
                <a16:creationId xmlns:a16="http://schemas.microsoft.com/office/drawing/2014/main" id="{EED0215C-BD2E-A8E3-947A-BEA09311253A}"/>
              </a:ext>
            </a:extLst>
          </p:cNvPr>
          <p:cNvSpPr/>
          <p:nvPr/>
        </p:nvSpPr>
        <p:spPr>
          <a:xfrm>
            <a:off x="3867459" y="1851307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OPISKELUHUOLTO-</a:t>
            </a:r>
          </a:p>
          <a:p>
            <a:pPr algn="ctr"/>
            <a:r>
              <a:rPr lang="fi-FI" sz="800" dirty="0">
                <a:solidFill>
                  <a:srgbClr val="002060"/>
                </a:solidFill>
              </a:rPr>
              <a:t>PÄIVÄ</a:t>
            </a:r>
          </a:p>
        </p:txBody>
      </p:sp>
      <p:sp>
        <p:nvSpPr>
          <p:cNvPr id="179" name="Rounded Rectangle 178">
            <a:extLst>
              <a:ext uri="{FF2B5EF4-FFF2-40B4-BE49-F238E27FC236}">
                <a16:creationId xmlns:a16="http://schemas.microsoft.com/office/drawing/2014/main" id="{FE2AAE81-312E-D8EA-7C4A-FE2C96DE39FD}"/>
              </a:ext>
            </a:extLst>
          </p:cNvPr>
          <p:cNvSpPr/>
          <p:nvPr/>
        </p:nvSpPr>
        <p:spPr>
          <a:xfrm>
            <a:off x="2963938" y="3847934"/>
            <a:ext cx="1181276" cy="386156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OPISKELUHUOLTO-TYÖN SUUNNITTELUA</a:t>
            </a:r>
          </a:p>
        </p:txBody>
      </p:sp>
      <p:sp>
        <p:nvSpPr>
          <p:cNvPr id="181" name="Rounded Rectangle 180">
            <a:extLst>
              <a:ext uri="{FF2B5EF4-FFF2-40B4-BE49-F238E27FC236}">
                <a16:creationId xmlns:a16="http://schemas.microsoft.com/office/drawing/2014/main" id="{5EF1D46D-9BBE-C604-3D66-23251C682EF9}"/>
              </a:ext>
            </a:extLst>
          </p:cNvPr>
          <p:cNvSpPr/>
          <p:nvPr/>
        </p:nvSpPr>
        <p:spPr>
          <a:xfrm>
            <a:off x="3151155" y="5177463"/>
            <a:ext cx="1089223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LUKUVUOSI </a:t>
            </a:r>
          </a:p>
          <a:p>
            <a:pPr algn="ctr"/>
            <a:r>
              <a:rPr lang="fi-FI" sz="800" dirty="0">
                <a:solidFill>
                  <a:srgbClr val="002060"/>
                </a:solidFill>
              </a:rPr>
              <a:t>ALKAA (VKO 32)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BCA318-CC73-E5C5-E661-8A2E8B61F6C6}"/>
              </a:ext>
            </a:extLst>
          </p:cNvPr>
          <p:cNvSpPr txBox="1"/>
          <p:nvPr/>
        </p:nvSpPr>
        <p:spPr>
          <a:xfrm>
            <a:off x="9192557" y="277000"/>
            <a:ext cx="1715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b="1" u="sng" dirty="0"/>
              <a:t>Aktiviteetit</a:t>
            </a:r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09D40F89-D5CE-B401-DD7D-B53CDE1C4235}"/>
              </a:ext>
            </a:extLst>
          </p:cNvPr>
          <p:cNvSpPr/>
          <p:nvPr/>
        </p:nvSpPr>
        <p:spPr>
          <a:xfrm>
            <a:off x="5094439" y="2969685"/>
            <a:ext cx="1313749" cy="1106752"/>
          </a:xfrm>
          <a:prstGeom prst="ellipse">
            <a:avLst/>
          </a:prstGeom>
          <a:solidFill>
            <a:srgbClr val="0072C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dirty="0">
              <a:highlight>
                <a:srgbClr val="A4CAD8"/>
              </a:highlight>
            </a:endParaRPr>
          </a:p>
        </p:txBody>
      </p:sp>
      <p:pic>
        <p:nvPicPr>
          <p:cNvPr id="8" name="Kuva 7" descr="Kuva, joka sisältää kohteen piirtäminen, huone&#10;&#10;Kuvaus luotu automaattisesti">
            <a:extLst>
              <a:ext uri="{FF2B5EF4-FFF2-40B4-BE49-F238E27FC236}">
                <a16:creationId xmlns:a16="http://schemas.microsoft.com/office/drawing/2014/main" id="{35449DB3-BF93-5F7B-FE4C-A23673E26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438" y="5507564"/>
            <a:ext cx="944341" cy="1104577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BC75C61-D2A1-DDCA-6357-0D7E9C6129F2}"/>
              </a:ext>
            </a:extLst>
          </p:cNvPr>
          <p:cNvSpPr/>
          <p:nvPr/>
        </p:nvSpPr>
        <p:spPr>
          <a:xfrm>
            <a:off x="4859866" y="3229281"/>
            <a:ext cx="1564780" cy="646831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467" b="1" dirty="0">
                <a:solidFill>
                  <a:schemeClr val="bg1"/>
                </a:solidFill>
              </a:rPr>
              <a:t>  </a:t>
            </a:r>
            <a:r>
              <a:rPr lang="fi-FI" sz="2133" b="1" dirty="0">
                <a:solidFill>
                  <a:schemeClr val="bg1"/>
                </a:solidFill>
              </a:rPr>
              <a:t>2026-27</a:t>
            </a:r>
            <a:endParaRPr lang="fi-FI" sz="3467" b="1" dirty="0">
              <a:solidFill>
                <a:schemeClr val="bg1"/>
              </a:solidFill>
            </a:endParaRPr>
          </a:p>
        </p:txBody>
      </p:sp>
      <p:sp>
        <p:nvSpPr>
          <p:cNvPr id="258" name="Rounded Rectangle 153">
            <a:extLst>
              <a:ext uri="{FF2B5EF4-FFF2-40B4-BE49-F238E27FC236}">
                <a16:creationId xmlns:a16="http://schemas.microsoft.com/office/drawing/2014/main" id="{F69F08F6-318C-896E-9E16-CFB82BB3791D}"/>
              </a:ext>
            </a:extLst>
          </p:cNvPr>
          <p:cNvSpPr/>
          <p:nvPr/>
        </p:nvSpPr>
        <p:spPr>
          <a:xfrm>
            <a:off x="4673639" y="660127"/>
            <a:ext cx="1002083" cy="22171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JOULUJUHLAT VUOROVUOSIN</a:t>
            </a:r>
          </a:p>
        </p:txBody>
      </p:sp>
      <p:sp>
        <p:nvSpPr>
          <p:cNvPr id="260" name="Rounded Rectangle 103">
            <a:extLst>
              <a:ext uri="{FF2B5EF4-FFF2-40B4-BE49-F238E27FC236}">
                <a16:creationId xmlns:a16="http://schemas.microsoft.com/office/drawing/2014/main" id="{96732D37-E3D4-2F78-76E4-4D135D5AE746}"/>
              </a:ext>
            </a:extLst>
          </p:cNvPr>
          <p:cNvSpPr/>
          <p:nvPr/>
        </p:nvSpPr>
        <p:spPr>
          <a:xfrm>
            <a:off x="6365157" y="4956972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LUKUVUOSIARVIOINTI</a:t>
            </a:r>
          </a:p>
        </p:txBody>
      </p:sp>
      <p:sp>
        <p:nvSpPr>
          <p:cNvPr id="261" name="Rounded Rectangle 128">
            <a:extLst>
              <a:ext uri="{FF2B5EF4-FFF2-40B4-BE49-F238E27FC236}">
                <a16:creationId xmlns:a16="http://schemas.microsoft.com/office/drawing/2014/main" id="{DD9D3665-2DD2-4BF3-371B-EF96E4501929}"/>
              </a:ext>
            </a:extLst>
          </p:cNvPr>
          <p:cNvSpPr/>
          <p:nvPr/>
        </p:nvSpPr>
        <p:spPr>
          <a:xfrm>
            <a:off x="6322470" y="4516745"/>
            <a:ext cx="1181276" cy="39917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HUOLTAJAILTA</a:t>
            </a:r>
          </a:p>
          <a:p>
            <a:pPr algn="ctr"/>
            <a:r>
              <a:rPr lang="fi-FI" sz="800" dirty="0">
                <a:solidFill>
                  <a:srgbClr val="002060"/>
                </a:solidFill>
              </a:rPr>
              <a:t>koulunsa aloittavat</a:t>
            </a:r>
          </a:p>
        </p:txBody>
      </p:sp>
      <p:sp>
        <p:nvSpPr>
          <p:cNvPr id="262" name="Rounded Rectangle 101">
            <a:extLst>
              <a:ext uri="{FF2B5EF4-FFF2-40B4-BE49-F238E27FC236}">
                <a16:creationId xmlns:a16="http://schemas.microsoft.com/office/drawing/2014/main" id="{69B599D2-8804-D053-946A-446207971E34}"/>
              </a:ext>
            </a:extLst>
          </p:cNvPr>
          <p:cNvSpPr/>
          <p:nvPr/>
        </p:nvSpPr>
        <p:spPr>
          <a:xfrm>
            <a:off x="6167803" y="1740704"/>
            <a:ext cx="1286499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ARVIOINTIKESKUSTELUT</a:t>
            </a:r>
          </a:p>
        </p:txBody>
      </p:sp>
      <p:sp>
        <p:nvSpPr>
          <p:cNvPr id="263" name="Rounded Rectangle 126">
            <a:extLst>
              <a:ext uri="{FF2B5EF4-FFF2-40B4-BE49-F238E27FC236}">
                <a16:creationId xmlns:a16="http://schemas.microsoft.com/office/drawing/2014/main" id="{ABD8FD5E-0CFA-FCB2-5C65-1DB0574B9533}"/>
              </a:ext>
            </a:extLst>
          </p:cNvPr>
          <p:cNvSpPr/>
          <p:nvPr/>
        </p:nvSpPr>
        <p:spPr>
          <a:xfrm>
            <a:off x="7604577" y="2645177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POISTUMISHARJOITUK-SET</a:t>
            </a:r>
          </a:p>
        </p:txBody>
      </p:sp>
      <p:sp>
        <p:nvSpPr>
          <p:cNvPr id="264" name="Rounded Rectangle 126">
            <a:extLst>
              <a:ext uri="{FF2B5EF4-FFF2-40B4-BE49-F238E27FC236}">
                <a16:creationId xmlns:a16="http://schemas.microsoft.com/office/drawing/2014/main" id="{0DF67AD9-9CD6-03C3-C8C8-868C807DF816}"/>
              </a:ext>
            </a:extLst>
          </p:cNvPr>
          <p:cNvSpPr/>
          <p:nvPr/>
        </p:nvSpPr>
        <p:spPr>
          <a:xfrm>
            <a:off x="3151155" y="1348520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POISTUMISHARJOITUK-SET</a:t>
            </a:r>
          </a:p>
        </p:txBody>
      </p:sp>
      <p:pic>
        <p:nvPicPr>
          <p:cNvPr id="1027" name="Kuva 1">
            <a:extLst>
              <a:ext uri="{FF2B5EF4-FFF2-40B4-BE49-F238E27FC236}">
                <a16:creationId xmlns:a16="http://schemas.microsoft.com/office/drawing/2014/main" id="{376BF81C-CBD3-6CBD-90AA-00AEA4CAE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576" y="5199257"/>
            <a:ext cx="1485739" cy="1440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" name="Rounded Rectangle 177">
            <a:extLst>
              <a:ext uri="{FF2B5EF4-FFF2-40B4-BE49-F238E27FC236}">
                <a16:creationId xmlns:a16="http://schemas.microsoft.com/office/drawing/2014/main" id="{B6EC8F8A-DBC0-6589-D732-13A2E7354E88}"/>
              </a:ext>
            </a:extLst>
          </p:cNvPr>
          <p:cNvSpPr/>
          <p:nvPr/>
        </p:nvSpPr>
        <p:spPr>
          <a:xfrm>
            <a:off x="3554575" y="2241649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MITÄ KUULUU</a:t>
            </a:r>
          </a:p>
        </p:txBody>
      </p:sp>
      <p:sp>
        <p:nvSpPr>
          <p:cNvPr id="180" name="Rounded Rectangle 126">
            <a:extLst>
              <a:ext uri="{FF2B5EF4-FFF2-40B4-BE49-F238E27FC236}">
                <a16:creationId xmlns:a16="http://schemas.microsoft.com/office/drawing/2014/main" id="{961BC77C-7485-EA2C-E498-217A532C2EB5}"/>
              </a:ext>
            </a:extLst>
          </p:cNvPr>
          <p:cNvSpPr/>
          <p:nvPr/>
        </p:nvSpPr>
        <p:spPr>
          <a:xfrm>
            <a:off x="4215120" y="3635033"/>
            <a:ext cx="696009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MOVE</a:t>
            </a:r>
          </a:p>
        </p:txBody>
      </p:sp>
      <p:sp>
        <p:nvSpPr>
          <p:cNvPr id="182" name="Rounded Rectangle 126">
            <a:extLst>
              <a:ext uri="{FF2B5EF4-FFF2-40B4-BE49-F238E27FC236}">
                <a16:creationId xmlns:a16="http://schemas.microsoft.com/office/drawing/2014/main" id="{6EB73AFE-D549-15A4-83A8-A57514E75DD5}"/>
              </a:ext>
            </a:extLst>
          </p:cNvPr>
          <p:cNvSpPr/>
          <p:nvPr/>
        </p:nvSpPr>
        <p:spPr>
          <a:xfrm>
            <a:off x="6602867" y="2305947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KOULUN TALVILIIKUNTAPÄIVÄ</a:t>
            </a:r>
          </a:p>
        </p:txBody>
      </p:sp>
      <p:sp>
        <p:nvSpPr>
          <p:cNvPr id="184" name="Rounded Rectangle 126">
            <a:extLst>
              <a:ext uri="{FF2B5EF4-FFF2-40B4-BE49-F238E27FC236}">
                <a16:creationId xmlns:a16="http://schemas.microsoft.com/office/drawing/2014/main" id="{3E3EA0CC-150E-DA25-C955-140BB9B597CA}"/>
              </a:ext>
            </a:extLst>
          </p:cNvPr>
          <p:cNvSpPr/>
          <p:nvPr/>
        </p:nvSpPr>
        <p:spPr>
          <a:xfrm>
            <a:off x="6868918" y="3358392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KEVÄTKAUDEN UINNIT</a:t>
            </a:r>
          </a:p>
        </p:txBody>
      </p:sp>
      <p:sp>
        <p:nvSpPr>
          <p:cNvPr id="185" name="Rounded Rectangle 126">
            <a:extLst>
              <a:ext uri="{FF2B5EF4-FFF2-40B4-BE49-F238E27FC236}">
                <a16:creationId xmlns:a16="http://schemas.microsoft.com/office/drawing/2014/main" id="{2A651DE2-D93B-214A-AB18-B7D929606E8D}"/>
              </a:ext>
            </a:extLst>
          </p:cNvPr>
          <p:cNvSpPr/>
          <p:nvPr/>
        </p:nvSpPr>
        <p:spPr>
          <a:xfrm>
            <a:off x="3864755" y="4163803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SYYSKAUDEN UINNIT</a:t>
            </a:r>
          </a:p>
        </p:txBody>
      </p:sp>
      <p:sp>
        <p:nvSpPr>
          <p:cNvPr id="186" name="Rounded Rectangle 102">
            <a:extLst>
              <a:ext uri="{FF2B5EF4-FFF2-40B4-BE49-F238E27FC236}">
                <a16:creationId xmlns:a16="http://schemas.microsoft.com/office/drawing/2014/main" id="{DF4BB53D-128C-E21B-28DB-900503DB612F}"/>
              </a:ext>
            </a:extLst>
          </p:cNvPr>
          <p:cNvSpPr/>
          <p:nvPr/>
        </p:nvSpPr>
        <p:spPr>
          <a:xfrm>
            <a:off x="2677069" y="2651593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TUEN ASIAKIRJAT</a:t>
            </a:r>
          </a:p>
        </p:txBody>
      </p:sp>
      <p:sp>
        <p:nvSpPr>
          <p:cNvPr id="187" name="Rounded Rectangle 126">
            <a:extLst>
              <a:ext uri="{FF2B5EF4-FFF2-40B4-BE49-F238E27FC236}">
                <a16:creationId xmlns:a16="http://schemas.microsoft.com/office/drawing/2014/main" id="{963F7A90-F137-13F8-A5A2-9B5BF2BAFE70}"/>
              </a:ext>
            </a:extLst>
          </p:cNvPr>
          <p:cNvSpPr/>
          <p:nvPr/>
        </p:nvSpPr>
        <p:spPr>
          <a:xfrm>
            <a:off x="6668385" y="3740384"/>
            <a:ext cx="1181276" cy="2894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5-6 LK YRITTÄJYYS VUOROVUOSIN</a:t>
            </a:r>
          </a:p>
        </p:txBody>
      </p:sp>
      <p:sp>
        <p:nvSpPr>
          <p:cNvPr id="188" name="Rounded Rectangle 153">
            <a:extLst>
              <a:ext uri="{FF2B5EF4-FFF2-40B4-BE49-F238E27FC236}">
                <a16:creationId xmlns:a16="http://schemas.microsoft.com/office/drawing/2014/main" id="{2F25F468-D7E2-DB39-24CF-3DB00BD481D2}"/>
              </a:ext>
            </a:extLst>
          </p:cNvPr>
          <p:cNvSpPr/>
          <p:nvPr/>
        </p:nvSpPr>
        <p:spPr>
          <a:xfrm>
            <a:off x="4599513" y="1028187"/>
            <a:ext cx="1002083" cy="22171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JOULUKIRKKO</a:t>
            </a:r>
          </a:p>
        </p:txBody>
      </p:sp>
      <p:sp>
        <p:nvSpPr>
          <p:cNvPr id="189" name="Rounded Rectangle 153">
            <a:extLst>
              <a:ext uri="{FF2B5EF4-FFF2-40B4-BE49-F238E27FC236}">
                <a16:creationId xmlns:a16="http://schemas.microsoft.com/office/drawing/2014/main" id="{28FE1E3F-C729-BE1F-3C9D-39C471F59AAD}"/>
              </a:ext>
            </a:extLst>
          </p:cNvPr>
          <p:cNvSpPr/>
          <p:nvPr/>
        </p:nvSpPr>
        <p:spPr>
          <a:xfrm>
            <a:off x="7015445" y="5647480"/>
            <a:ext cx="768859" cy="221717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KEVÄTKIRKKO</a:t>
            </a:r>
          </a:p>
        </p:txBody>
      </p:sp>
      <p:sp>
        <p:nvSpPr>
          <p:cNvPr id="190" name="Rounded Rectangle 127">
            <a:extLst>
              <a:ext uri="{FF2B5EF4-FFF2-40B4-BE49-F238E27FC236}">
                <a16:creationId xmlns:a16="http://schemas.microsoft.com/office/drawing/2014/main" id="{CEEE547E-3B0D-FE7D-1081-10A9BAD19061}"/>
              </a:ext>
            </a:extLst>
          </p:cNvPr>
          <p:cNvSpPr/>
          <p:nvPr/>
        </p:nvSpPr>
        <p:spPr>
          <a:xfrm>
            <a:off x="9324103" y="3274468"/>
            <a:ext cx="1181276" cy="289451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REHTORI</a:t>
            </a:r>
          </a:p>
        </p:txBody>
      </p:sp>
      <p:sp>
        <p:nvSpPr>
          <p:cNvPr id="192" name="Rounded Rectangle 102">
            <a:extLst>
              <a:ext uri="{FF2B5EF4-FFF2-40B4-BE49-F238E27FC236}">
                <a16:creationId xmlns:a16="http://schemas.microsoft.com/office/drawing/2014/main" id="{481CA36C-9C5C-721F-CFA7-C1EDDF19DB91}"/>
              </a:ext>
            </a:extLst>
          </p:cNvPr>
          <p:cNvSpPr/>
          <p:nvPr/>
        </p:nvSpPr>
        <p:spPr>
          <a:xfrm>
            <a:off x="3538141" y="4800764"/>
            <a:ext cx="1181276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LUKUVUODEN SUUNNITTELUA</a:t>
            </a:r>
          </a:p>
        </p:txBody>
      </p:sp>
      <p:sp>
        <p:nvSpPr>
          <p:cNvPr id="194" name="Rounded Rectangle 178">
            <a:extLst>
              <a:ext uri="{FF2B5EF4-FFF2-40B4-BE49-F238E27FC236}">
                <a16:creationId xmlns:a16="http://schemas.microsoft.com/office/drawing/2014/main" id="{EA970972-C923-76C2-CE46-4CADBD1D821B}"/>
              </a:ext>
            </a:extLst>
          </p:cNvPr>
          <p:cNvSpPr/>
          <p:nvPr/>
        </p:nvSpPr>
        <p:spPr>
          <a:xfrm>
            <a:off x="8050194" y="3419193"/>
            <a:ext cx="1181276" cy="289451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SEURAAVAN LV. TYÖKÄRJESTYKSET</a:t>
            </a:r>
          </a:p>
        </p:txBody>
      </p:sp>
      <p:sp>
        <p:nvSpPr>
          <p:cNvPr id="195" name="Rounded Rectangle 178">
            <a:extLst>
              <a:ext uri="{FF2B5EF4-FFF2-40B4-BE49-F238E27FC236}">
                <a16:creationId xmlns:a16="http://schemas.microsoft.com/office/drawing/2014/main" id="{4767AE46-2F19-6E23-DE22-3C18810F65BE}"/>
              </a:ext>
            </a:extLst>
          </p:cNvPr>
          <p:cNvSpPr/>
          <p:nvPr/>
        </p:nvSpPr>
        <p:spPr>
          <a:xfrm>
            <a:off x="7792301" y="3009356"/>
            <a:ext cx="1181276" cy="289451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KIRJA- JA TARVIKETILAUKSET</a:t>
            </a:r>
          </a:p>
        </p:txBody>
      </p:sp>
      <p:sp>
        <p:nvSpPr>
          <p:cNvPr id="196" name="Rounded Rectangle 178">
            <a:extLst>
              <a:ext uri="{FF2B5EF4-FFF2-40B4-BE49-F238E27FC236}">
                <a16:creationId xmlns:a16="http://schemas.microsoft.com/office/drawing/2014/main" id="{AC391526-1B96-2E9F-8DB7-84C2F4C17A51}"/>
              </a:ext>
            </a:extLst>
          </p:cNvPr>
          <p:cNvSpPr/>
          <p:nvPr/>
        </p:nvSpPr>
        <p:spPr>
          <a:xfrm>
            <a:off x="2491421" y="1842320"/>
            <a:ext cx="1181276" cy="289451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BUDJETTI</a:t>
            </a:r>
          </a:p>
        </p:txBody>
      </p:sp>
      <p:sp>
        <p:nvSpPr>
          <p:cNvPr id="197" name="Rounded Rectangle 178">
            <a:extLst>
              <a:ext uri="{FF2B5EF4-FFF2-40B4-BE49-F238E27FC236}">
                <a16:creationId xmlns:a16="http://schemas.microsoft.com/office/drawing/2014/main" id="{274DBE60-21AA-0CEE-A1DF-CB1BBEC10AB6}"/>
              </a:ext>
            </a:extLst>
          </p:cNvPr>
          <p:cNvSpPr/>
          <p:nvPr/>
        </p:nvSpPr>
        <p:spPr>
          <a:xfrm>
            <a:off x="6097338" y="5972772"/>
            <a:ext cx="1181276" cy="289451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KIINTEISTÖ-KATSELMUKSET</a:t>
            </a:r>
          </a:p>
        </p:txBody>
      </p:sp>
      <p:sp>
        <p:nvSpPr>
          <p:cNvPr id="198" name="Rounded Rectangle 178">
            <a:extLst>
              <a:ext uri="{FF2B5EF4-FFF2-40B4-BE49-F238E27FC236}">
                <a16:creationId xmlns:a16="http://schemas.microsoft.com/office/drawing/2014/main" id="{06775AF0-2172-F133-9E1C-948440CBAF99}"/>
              </a:ext>
            </a:extLst>
          </p:cNvPr>
          <p:cNvSpPr/>
          <p:nvPr/>
        </p:nvSpPr>
        <p:spPr>
          <a:xfrm>
            <a:off x="6715733" y="1332683"/>
            <a:ext cx="1181276" cy="289451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KOULUUN ILMOITTAUTUMINEN</a:t>
            </a:r>
          </a:p>
        </p:txBody>
      </p:sp>
      <p:sp>
        <p:nvSpPr>
          <p:cNvPr id="199" name="Rounded Rectangle 178">
            <a:extLst>
              <a:ext uri="{FF2B5EF4-FFF2-40B4-BE49-F238E27FC236}">
                <a16:creationId xmlns:a16="http://schemas.microsoft.com/office/drawing/2014/main" id="{690A64EE-DAFE-BB51-D35B-D1DB96159369}"/>
              </a:ext>
            </a:extLst>
          </p:cNvPr>
          <p:cNvSpPr/>
          <p:nvPr/>
        </p:nvSpPr>
        <p:spPr>
          <a:xfrm>
            <a:off x="7460217" y="4846984"/>
            <a:ext cx="1181276" cy="289451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REKRYTOINNIT</a:t>
            </a:r>
          </a:p>
        </p:txBody>
      </p:sp>
      <p:sp>
        <p:nvSpPr>
          <p:cNvPr id="200" name="Rounded Rectangle 151">
            <a:extLst>
              <a:ext uri="{FF2B5EF4-FFF2-40B4-BE49-F238E27FC236}">
                <a16:creationId xmlns:a16="http://schemas.microsoft.com/office/drawing/2014/main" id="{78A1FA32-F286-EDD2-53E0-B0D809A3F0C2}"/>
              </a:ext>
            </a:extLst>
          </p:cNvPr>
          <p:cNvSpPr/>
          <p:nvPr/>
        </p:nvSpPr>
        <p:spPr>
          <a:xfrm>
            <a:off x="2984865" y="3586296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SUUNNISTUSPÄIVÄ</a:t>
            </a:r>
          </a:p>
        </p:txBody>
      </p:sp>
      <p:sp>
        <p:nvSpPr>
          <p:cNvPr id="201" name="Rounded Rectangle 103">
            <a:extLst>
              <a:ext uri="{FF2B5EF4-FFF2-40B4-BE49-F238E27FC236}">
                <a16:creationId xmlns:a16="http://schemas.microsoft.com/office/drawing/2014/main" id="{12D76002-96BC-0636-9712-1092F60A9B4B}"/>
              </a:ext>
            </a:extLst>
          </p:cNvPr>
          <p:cNvSpPr/>
          <p:nvPr/>
        </p:nvSpPr>
        <p:spPr>
          <a:xfrm>
            <a:off x="6625688" y="4161751"/>
            <a:ext cx="1134472" cy="2894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KEHITYSKESKUSTELUT</a:t>
            </a:r>
          </a:p>
        </p:txBody>
      </p:sp>
      <p:sp>
        <p:nvSpPr>
          <p:cNvPr id="202" name="Rounded Rectangle 151">
            <a:extLst>
              <a:ext uri="{FF2B5EF4-FFF2-40B4-BE49-F238E27FC236}">
                <a16:creationId xmlns:a16="http://schemas.microsoft.com/office/drawing/2014/main" id="{D086B15C-FF2C-50CC-A64A-392507E777B4}"/>
              </a:ext>
            </a:extLst>
          </p:cNvPr>
          <p:cNvSpPr/>
          <p:nvPr/>
        </p:nvSpPr>
        <p:spPr>
          <a:xfrm>
            <a:off x="4420321" y="1324376"/>
            <a:ext cx="1181276" cy="2894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ITSENÄISYYSPÄIVÄ</a:t>
            </a:r>
          </a:p>
        </p:txBody>
      </p:sp>
      <p:sp>
        <p:nvSpPr>
          <p:cNvPr id="203" name="Rounded Rectangle 175">
            <a:extLst>
              <a:ext uri="{FF2B5EF4-FFF2-40B4-BE49-F238E27FC236}">
                <a16:creationId xmlns:a16="http://schemas.microsoft.com/office/drawing/2014/main" id="{8BC6B603-C2B9-3B38-27AD-ECD132965F60}"/>
              </a:ext>
            </a:extLst>
          </p:cNvPr>
          <p:cNvSpPr/>
          <p:nvPr/>
        </p:nvSpPr>
        <p:spPr>
          <a:xfrm>
            <a:off x="2743200" y="4850129"/>
            <a:ext cx="666373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OPPILASKUNTA</a:t>
            </a:r>
          </a:p>
        </p:txBody>
      </p:sp>
      <p:sp>
        <p:nvSpPr>
          <p:cNvPr id="183" name="Rounded Rectangle 177">
            <a:extLst>
              <a:ext uri="{FF2B5EF4-FFF2-40B4-BE49-F238E27FC236}">
                <a16:creationId xmlns:a16="http://schemas.microsoft.com/office/drawing/2014/main" id="{1BA8264A-483A-8379-2441-FCF7DCB89F49}"/>
              </a:ext>
            </a:extLst>
          </p:cNvPr>
          <p:cNvSpPr/>
          <p:nvPr/>
        </p:nvSpPr>
        <p:spPr>
          <a:xfrm>
            <a:off x="6357795" y="2654592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OHR</a:t>
            </a:r>
          </a:p>
        </p:txBody>
      </p:sp>
      <p:sp>
        <p:nvSpPr>
          <p:cNvPr id="191" name="Rounded Rectangle 177">
            <a:extLst>
              <a:ext uri="{FF2B5EF4-FFF2-40B4-BE49-F238E27FC236}">
                <a16:creationId xmlns:a16="http://schemas.microsoft.com/office/drawing/2014/main" id="{13838F1E-B6E1-F180-7F62-8E0EDF99DF69}"/>
              </a:ext>
            </a:extLst>
          </p:cNvPr>
          <p:cNvSpPr/>
          <p:nvPr/>
        </p:nvSpPr>
        <p:spPr>
          <a:xfrm>
            <a:off x="1949954" y="3502420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TYÖRAUHATUNTI?</a:t>
            </a:r>
          </a:p>
        </p:txBody>
      </p:sp>
      <p:sp>
        <p:nvSpPr>
          <p:cNvPr id="193" name="Rounded Rectangle 177">
            <a:extLst>
              <a:ext uri="{FF2B5EF4-FFF2-40B4-BE49-F238E27FC236}">
                <a16:creationId xmlns:a16="http://schemas.microsoft.com/office/drawing/2014/main" id="{545138AF-E983-676C-A9E8-A1BB9929F15A}"/>
              </a:ext>
            </a:extLst>
          </p:cNvPr>
          <p:cNvSpPr/>
          <p:nvPr/>
        </p:nvSpPr>
        <p:spPr>
          <a:xfrm>
            <a:off x="5834170" y="994320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TYÖRAUHATUNTI?</a:t>
            </a:r>
          </a:p>
        </p:txBody>
      </p:sp>
      <p:sp>
        <p:nvSpPr>
          <p:cNvPr id="204" name="Rounded Rectangle 177">
            <a:extLst>
              <a:ext uri="{FF2B5EF4-FFF2-40B4-BE49-F238E27FC236}">
                <a16:creationId xmlns:a16="http://schemas.microsoft.com/office/drawing/2014/main" id="{DF07BF7A-CFC7-B5FE-5A64-833BBCD9CFA2}"/>
              </a:ext>
            </a:extLst>
          </p:cNvPr>
          <p:cNvSpPr/>
          <p:nvPr/>
        </p:nvSpPr>
        <p:spPr>
          <a:xfrm>
            <a:off x="8005135" y="2292976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TYÖRAUHATUNTI?</a:t>
            </a:r>
          </a:p>
        </p:txBody>
      </p:sp>
      <p:sp>
        <p:nvSpPr>
          <p:cNvPr id="10" name="Rounded Rectangle 177">
            <a:extLst>
              <a:ext uri="{FF2B5EF4-FFF2-40B4-BE49-F238E27FC236}">
                <a16:creationId xmlns:a16="http://schemas.microsoft.com/office/drawing/2014/main" id="{04F2B0D0-741C-8162-6944-005C3D17FAAC}"/>
              </a:ext>
            </a:extLst>
          </p:cNvPr>
          <p:cNvSpPr/>
          <p:nvPr/>
        </p:nvSpPr>
        <p:spPr>
          <a:xfrm>
            <a:off x="4933466" y="1654275"/>
            <a:ext cx="1181276" cy="2894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2060"/>
                </a:solidFill>
              </a:rPr>
              <a:t>OHR</a:t>
            </a:r>
          </a:p>
        </p:txBody>
      </p:sp>
    </p:spTree>
    <p:extLst>
      <p:ext uri="{BB962C8B-B14F-4D97-AF65-F5344CB8AC3E}">
        <p14:creationId xmlns:p14="http://schemas.microsoft.com/office/powerpoint/2010/main" val="176053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775</Words>
  <Application>Microsoft Office PowerPoint</Application>
  <PresentationFormat>Laajakuva</PresentationFormat>
  <Paragraphs>181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Office-teema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Sanna Multala</dc:creator>
  <cp:lastModifiedBy>Sanna Multala</cp:lastModifiedBy>
  <cp:revision>1</cp:revision>
  <dcterms:created xsi:type="dcterms:W3CDTF">2026-10-02T11:28:27Z</dcterms:created>
  <dcterms:modified xsi:type="dcterms:W3CDTF">2026-10-02T11:29:20Z</dcterms:modified>
</cp:coreProperties>
</file>