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61" r:id="rId5"/>
    <p:sldId id="260" r:id="rId6"/>
    <p:sldId id="262" r:id="rId7"/>
    <p:sldId id="264" r:id="rId8"/>
    <p:sldId id="266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4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EE67-A6F2-4731-8FBF-F00BA6C5372B}" type="datetimeFigureOut">
              <a:rPr lang="fi-FI" smtClean="0"/>
              <a:t>20.5.2016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765A-DFA5-4D94-9B08-5198FB56DB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276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EE67-A6F2-4731-8FBF-F00BA6C5372B}" type="datetimeFigureOut">
              <a:rPr lang="fi-FI" smtClean="0"/>
              <a:t>20.5.2016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765A-DFA5-4D94-9B08-5198FB56DB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898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EE67-A6F2-4731-8FBF-F00BA6C5372B}" type="datetimeFigureOut">
              <a:rPr lang="fi-FI" smtClean="0"/>
              <a:t>20.5.2016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765A-DFA5-4D94-9B08-5198FB56DB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384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EE67-A6F2-4731-8FBF-F00BA6C5372B}" type="datetimeFigureOut">
              <a:rPr lang="fi-FI" smtClean="0"/>
              <a:t>20.5.2016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765A-DFA5-4D94-9B08-5198FB56DB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23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EE67-A6F2-4731-8FBF-F00BA6C5372B}" type="datetimeFigureOut">
              <a:rPr lang="fi-FI" smtClean="0"/>
              <a:t>20.5.2016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765A-DFA5-4D94-9B08-5198FB56DB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819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EE67-A6F2-4731-8FBF-F00BA6C5372B}" type="datetimeFigureOut">
              <a:rPr lang="fi-FI" smtClean="0"/>
              <a:t>20.5.2016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765A-DFA5-4D94-9B08-5198FB56DB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922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EE67-A6F2-4731-8FBF-F00BA6C5372B}" type="datetimeFigureOut">
              <a:rPr lang="fi-FI" smtClean="0"/>
              <a:t>20.5.2016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765A-DFA5-4D94-9B08-5198FB56DB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75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EE67-A6F2-4731-8FBF-F00BA6C5372B}" type="datetimeFigureOut">
              <a:rPr lang="fi-FI" smtClean="0"/>
              <a:t>20.5.2016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765A-DFA5-4D94-9B08-5198FB56DB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679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EE67-A6F2-4731-8FBF-F00BA6C5372B}" type="datetimeFigureOut">
              <a:rPr lang="fi-FI" smtClean="0"/>
              <a:t>20.5.2016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765A-DFA5-4D94-9B08-5198FB56DB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652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EE67-A6F2-4731-8FBF-F00BA6C5372B}" type="datetimeFigureOut">
              <a:rPr lang="fi-FI" smtClean="0"/>
              <a:t>20.5.2016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765A-DFA5-4D94-9B08-5198FB56DB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75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EE67-A6F2-4731-8FBF-F00BA6C5372B}" type="datetimeFigureOut">
              <a:rPr lang="fi-FI" smtClean="0"/>
              <a:t>20.5.2016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765A-DFA5-4D94-9B08-5198FB56DB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6858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8EE67-A6F2-4731-8FBF-F00BA6C5372B}" type="datetimeFigureOut">
              <a:rPr lang="fi-FI" smtClean="0"/>
              <a:t>20.5.2016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B765A-DFA5-4D94-9B08-5198FB56DB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038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916"/>
            <a:ext cx="12192000" cy="812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143796" y="3056301"/>
            <a:ext cx="9144000" cy="2387600"/>
          </a:xfrm>
        </p:spPr>
        <p:txBody>
          <a:bodyPr/>
          <a:lstStyle/>
          <a:p>
            <a:r>
              <a:rPr lang="fi-FI" dirty="0" smtClean="0">
                <a:solidFill>
                  <a:schemeClr val="bg1"/>
                </a:solidFill>
              </a:rPr>
              <a:t>Dublin, Irlanti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143796" y="5443901"/>
            <a:ext cx="9144000" cy="1655762"/>
          </a:xfrm>
        </p:spPr>
        <p:txBody>
          <a:bodyPr/>
          <a:lstStyle/>
          <a:p>
            <a:r>
              <a:rPr lang="fi-FI" dirty="0" smtClean="0">
                <a:solidFill>
                  <a:schemeClr val="bg1"/>
                </a:solidFill>
              </a:rPr>
              <a:t>16.4.-24.4.2016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6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006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4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90" b="8000"/>
          <a:stretch/>
        </p:blipFill>
        <p:spPr>
          <a:xfrm>
            <a:off x="-1" y="2763183"/>
            <a:ext cx="5927702" cy="4094817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903" r="13594" b="3182"/>
          <a:stretch/>
        </p:blipFill>
        <p:spPr>
          <a:xfrm>
            <a:off x="0" y="-55273"/>
            <a:ext cx="5927701" cy="3595306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01" y="3331029"/>
            <a:ext cx="6270170" cy="3526971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8000" r="4238" b="21392"/>
          <a:stretch/>
        </p:blipFill>
        <p:spPr>
          <a:xfrm>
            <a:off x="5927701" y="-44895"/>
            <a:ext cx="6286070" cy="358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4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>
          <a:xfrm>
            <a:off x="2090058" y="0"/>
            <a:ext cx="7872550" cy="3958046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9"/>
          <a:stretch/>
        </p:blipFill>
        <p:spPr>
          <a:xfrm>
            <a:off x="2090057" y="3135085"/>
            <a:ext cx="7872551" cy="372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6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2151"/>
            <a:ext cx="12383596" cy="825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1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2"/>
          <a:srcRect t="9118" b="3207"/>
          <a:stretch/>
        </p:blipFill>
        <p:spPr>
          <a:xfrm>
            <a:off x="5477691" y="2964150"/>
            <a:ext cx="6714309" cy="3893849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/>
          <a:srcRect l="-254" t="12012" r="4190"/>
          <a:stretch/>
        </p:blipFill>
        <p:spPr>
          <a:xfrm>
            <a:off x="5441898" y="-26127"/>
            <a:ext cx="6750102" cy="2990277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4"/>
          <a:srcRect t="29500" b="1"/>
          <a:stretch/>
        </p:blipFill>
        <p:spPr>
          <a:xfrm>
            <a:off x="0" y="-16228"/>
            <a:ext cx="5477691" cy="687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4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" b="5104"/>
          <a:stretch/>
        </p:blipFill>
        <p:spPr>
          <a:xfrm>
            <a:off x="3138161" y="-1"/>
            <a:ext cx="560867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Words>6</Words>
  <Application>Microsoft Office PowerPoint</Application>
  <PresentationFormat>Laajakuva</PresentationFormat>
  <Paragraphs>2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Office-teema</vt:lpstr>
      <vt:lpstr>Dublin, Irlanti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Dublin, Irlanti</dc:title>
  <dc:creator>Venla</dc:creator>
  <cp:lastModifiedBy>Niini Sara</cp:lastModifiedBy>
  <cp:revision>16</cp:revision>
  <dcterms:created xsi:type="dcterms:W3CDTF">2016-05-19T16:30:45Z</dcterms:created>
  <dcterms:modified xsi:type="dcterms:W3CDTF">2016-05-20T07:56:25Z</dcterms:modified>
</cp:coreProperties>
</file>