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8" r:id="rId3"/>
    <p:sldId id="257" r:id="rId4"/>
    <p:sldId id="259" r:id="rId5"/>
    <p:sldId id="260" r:id="rId6"/>
    <p:sldId id="266" r:id="rId7"/>
    <p:sldId id="261" r:id="rId8"/>
    <p:sldId id="262" r:id="rId9"/>
    <p:sldId id="265" r:id="rId10"/>
    <p:sldId id="264" r:id="rId11"/>
    <p:sldId id="267" r:id="rId12"/>
    <p:sldId id="268" r:id="rId13"/>
    <p:sldId id="269" r:id="rId14"/>
    <p:sldId id="275" r:id="rId15"/>
    <p:sldId id="274" r:id="rId16"/>
    <p:sldId id="278" r:id="rId17"/>
    <p:sldId id="279" r:id="rId18"/>
    <p:sldId id="276" r:id="rId19"/>
    <p:sldId id="277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E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3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5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1104A2-9BF4-4374-AFDC-6184C02D77C8}" type="datetimeFigureOut">
              <a:rPr lang="fi-FI" smtClean="0"/>
              <a:t>24.9.2019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3ED15-E325-4104-99D2-11441E45406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3997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b="1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3ED15-E325-4104-99D2-11441E454067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3705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1" dirty="0" err="1" smtClean="0"/>
              <a:t>Evolution</a:t>
            </a:r>
            <a:r>
              <a:rPr lang="fi-FI" b="1" dirty="0" smtClean="0"/>
              <a:t> of a </a:t>
            </a:r>
            <a:r>
              <a:rPr lang="fi-FI" b="1" dirty="0" err="1" smtClean="0"/>
              <a:t>Finnish</a:t>
            </a:r>
            <a:r>
              <a:rPr lang="fi-FI" b="1" dirty="0" smtClean="0"/>
              <a:t> ax </a:t>
            </a:r>
            <a:r>
              <a:rPr lang="fi-FI" b="1" dirty="0" err="1" smtClean="0"/>
              <a:t>during</a:t>
            </a:r>
            <a:r>
              <a:rPr lang="fi-FI" b="1" dirty="0" smtClean="0"/>
              <a:t> </a:t>
            </a:r>
            <a:r>
              <a:rPr lang="fi-FI" b="1" dirty="0" err="1" smtClean="0"/>
              <a:t>the</a:t>
            </a:r>
            <a:r>
              <a:rPr lang="fi-FI" b="1" dirty="0" smtClean="0"/>
              <a:t> 9000</a:t>
            </a:r>
            <a:r>
              <a:rPr lang="fi-FI" b="1" baseline="0" dirty="0" smtClean="0"/>
              <a:t> </a:t>
            </a:r>
            <a:r>
              <a:rPr lang="fi-FI" b="1" baseline="0" dirty="0" err="1" smtClean="0"/>
              <a:t>years</a:t>
            </a:r>
            <a:endParaRPr lang="fi-FI" b="1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3ED15-E325-4104-99D2-11441E454067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5625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3ED15-E325-4104-99D2-11441E454067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1002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b="1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3ED15-E325-4104-99D2-11441E454067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3913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1" dirty="0" err="1" smtClean="0"/>
              <a:t>All</a:t>
            </a:r>
            <a:r>
              <a:rPr lang="fi-FI" b="1" dirty="0" smtClean="0"/>
              <a:t>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different</a:t>
            </a:r>
            <a:r>
              <a:rPr lang="fi-FI" b="1" dirty="0" smtClean="0"/>
              <a:t> </a:t>
            </a:r>
            <a:r>
              <a:rPr lang="fi-FI" b="1" dirty="0" err="1" smtClean="0"/>
              <a:t>treespecies</a:t>
            </a:r>
            <a:r>
              <a:rPr lang="fi-FI" b="1" dirty="0" smtClean="0"/>
              <a:t> </a:t>
            </a:r>
            <a:r>
              <a:rPr lang="fi-FI" b="1" dirty="0" err="1" smtClean="0"/>
              <a:t>had</a:t>
            </a:r>
            <a:r>
              <a:rPr lang="fi-FI" b="1" dirty="0" smtClean="0"/>
              <a:t> </a:t>
            </a:r>
            <a:r>
              <a:rPr lang="fi-FI" b="1" dirty="0" err="1" smtClean="0"/>
              <a:t>different</a:t>
            </a:r>
            <a:r>
              <a:rPr lang="fi-FI" b="1" dirty="0" smtClean="0"/>
              <a:t> </a:t>
            </a:r>
            <a:r>
              <a:rPr lang="fi-FI" b="1" dirty="0" err="1" smtClean="0"/>
              <a:t>uses</a:t>
            </a:r>
            <a:r>
              <a:rPr lang="fi-FI" b="1" dirty="0" smtClean="0"/>
              <a:t>. </a:t>
            </a:r>
            <a:r>
              <a:rPr lang="fi-FI" b="1" dirty="0" err="1" smtClean="0"/>
              <a:t>You</a:t>
            </a:r>
            <a:r>
              <a:rPr lang="fi-FI" b="1" dirty="0" smtClean="0"/>
              <a:t> </a:t>
            </a:r>
            <a:r>
              <a:rPr lang="fi-FI" b="1" dirty="0" err="1" smtClean="0"/>
              <a:t>can</a:t>
            </a:r>
            <a:r>
              <a:rPr lang="fi-FI" b="1" dirty="0" smtClean="0"/>
              <a:t> </a:t>
            </a:r>
            <a:r>
              <a:rPr lang="fi-FI" b="1" dirty="0" err="1" smtClean="0"/>
              <a:t>see</a:t>
            </a:r>
            <a:r>
              <a:rPr lang="fi-FI" b="1" dirty="0" smtClean="0"/>
              <a:t>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timber</a:t>
            </a:r>
            <a:r>
              <a:rPr lang="fi-FI" b="1" baseline="0" dirty="0" smtClean="0"/>
              <a:t> </a:t>
            </a:r>
            <a:r>
              <a:rPr lang="fi-FI" b="1" dirty="0" err="1" smtClean="0"/>
              <a:t>specimens</a:t>
            </a:r>
            <a:r>
              <a:rPr lang="fi-FI" b="1" dirty="0" smtClean="0"/>
              <a:t> </a:t>
            </a:r>
            <a:r>
              <a:rPr lang="fi-FI" b="1" dirty="0" err="1" smtClean="0"/>
              <a:t>over</a:t>
            </a:r>
            <a:r>
              <a:rPr lang="fi-FI" b="1" dirty="0" smtClean="0"/>
              <a:t> </a:t>
            </a:r>
            <a:r>
              <a:rPr lang="fi-FI" b="1" dirty="0" err="1" smtClean="0"/>
              <a:t>there</a:t>
            </a:r>
            <a:r>
              <a:rPr lang="fi-FI" b="1" dirty="0" smtClean="0"/>
              <a:t> in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table</a:t>
            </a:r>
            <a:r>
              <a:rPr lang="fi-FI" b="1" dirty="0" smtClean="0"/>
              <a:t>…</a:t>
            </a:r>
            <a:endParaRPr lang="fi-FI" b="1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3ED15-E325-4104-99D2-11441E454067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2860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b="1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3ED15-E325-4104-99D2-11441E454067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0080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b="1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3ED15-E325-4104-99D2-11441E454067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260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b="1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3ED15-E325-4104-99D2-11441E454067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2229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b="1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3ED15-E325-4104-99D2-11441E454067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275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b="1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3ED15-E325-4104-99D2-11441E454067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798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b="1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3ED15-E325-4104-99D2-11441E454067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527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E25A1-6EEA-4220-91D5-B4DDA849A7B9}" type="datetimeFigureOut">
              <a:rPr lang="fi-FI" smtClean="0"/>
              <a:t>24.9.2019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583C4-8DF1-4DD8-A0A9-528D845191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8937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E25A1-6EEA-4220-91D5-B4DDA849A7B9}" type="datetimeFigureOut">
              <a:rPr lang="fi-FI" smtClean="0"/>
              <a:t>24.9.2019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583C4-8DF1-4DD8-A0A9-528D845191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329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E25A1-6EEA-4220-91D5-B4DDA849A7B9}" type="datetimeFigureOut">
              <a:rPr lang="fi-FI" smtClean="0"/>
              <a:t>24.9.2019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583C4-8DF1-4DD8-A0A9-528D845191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1664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79EA-293C-471B-88E2-DDA7972131E2}" type="datetimeFigureOut">
              <a:rPr lang="fi-FI" smtClean="0"/>
              <a:t>24.9.2019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E6EE-5F3D-48B8-9C41-93E851F7C39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7157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79EA-293C-471B-88E2-DDA7972131E2}" type="datetimeFigureOut">
              <a:rPr lang="fi-FI" smtClean="0"/>
              <a:t>24.9.2019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E6EE-5F3D-48B8-9C41-93E851F7C39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8846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79EA-293C-471B-88E2-DDA7972131E2}" type="datetimeFigureOut">
              <a:rPr lang="fi-FI" smtClean="0"/>
              <a:t>24.9.2019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E6EE-5F3D-48B8-9C41-93E851F7C39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0575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79EA-293C-471B-88E2-DDA7972131E2}" type="datetimeFigureOut">
              <a:rPr lang="fi-FI" smtClean="0"/>
              <a:t>24.9.2019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E6EE-5F3D-48B8-9C41-93E851F7C39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7876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79EA-293C-471B-88E2-DDA7972131E2}" type="datetimeFigureOut">
              <a:rPr lang="fi-FI" smtClean="0"/>
              <a:t>24.9.2019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E6EE-5F3D-48B8-9C41-93E851F7C39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2442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79EA-293C-471B-88E2-DDA7972131E2}" type="datetimeFigureOut">
              <a:rPr lang="fi-FI" smtClean="0"/>
              <a:t>24.9.2019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E6EE-5F3D-48B8-9C41-93E851F7C39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08708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79EA-293C-471B-88E2-DDA7972131E2}" type="datetimeFigureOut">
              <a:rPr lang="fi-FI" smtClean="0"/>
              <a:t>24.9.2019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E6EE-5F3D-48B8-9C41-93E851F7C39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8729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79EA-293C-471B-88E2-DDA7972131E2}" type="datetimeFigureOut">
              <a:rPr lang="fi-FI" smtClean="0"/>
              <a:t>24.9.2019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E6EE-5F3D-48B8-9C41-93E851F7C39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9532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E25A1-6EEA-4220-91D5-B4DDA849A7B9}" type="datetimeFigureOut">
              <a:rPr lang="fi-FI" smtClean="0"/>
              <a:t>24.9.2019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583C4-8DF1-4DD8-A0A9-528D845191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8283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79EA-293C-471B-88E2-DDA7972131E2}" type="datetimeFigureOut">
              <a:rPr lang="fi-FI" smtClean="0"/>
              <a:t>24.9.2019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E6EE-5F3D-48B8-9C41-93E851F7C39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8726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79EA-293C-471B-88E2-DDA7972131E2}" type="datetimeFigureOut">
              <a:rPr lang="fi-FI" smtClean="0"/>
              <a:t>24.9.2019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E6EE-5F3D-48B8-9C41-93E851F7C39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7320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79EA-293C-471B-88E2-DDA7972131E2}" type="datetimeFigureOut">
              <a:rPr lang="fi-FI" smtClean="0"/>
              <a:t>24.9.2019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E6EE-5F3D-48B8-9C41-93E851F7C39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90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E25A1-6EEA-4220-91D5-B4DDA849A7B9}" type="datetimeFigureOut">
              <a:rPr lang="fi-FI" smtClean="0"/>
              <a:t>24.9.2019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583C4-8DF1-4DD8-A0A9-528D845191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9099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E25A1-6EEA-4220-91D5-B4DDA849A7B9}" type="datetimeFigureOut">
              <a:rPr lang="fi-FI" smtClean="0"/>
              <a:t>24.9.2019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583C4-8DF1-4DD8-A0A9-528D845191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9552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E25A1-6EEA-4220-91D5-B4DDA849A7B9}" type="datetimeFigureOut">
              <a:rPr lang="fi-FI" smtClean="0"/>
              <a:t>24.9.2019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583C4-8DF1-4DD8-A0A9-528D845191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8608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E25A1-6EEA-4220-91D5-B4DDA849A7B9}" type="datetimeFigureOut">
              <a:rPr lang="fi-FI" smtClean="0"/>
              <a:t>24.9.2019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583C4-8DF1-4DD8-A0A9-528D845191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874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E25A1-6EEA-4220-91D5-B4DDA849A7B9}" type="datetimeFigureOut">
              <a:rPr lang="fi-FI" smtClean="0"/>
              <a:t>24.9.2019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583C4-8DF1-4DD8-A0A9-528D845191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2184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E25A1-6EEA-4220-91D5-B4DDA849A7B9}" type="datetimeFigureOut">
              <a:rPr lang="fi-FI" smtClean="0"/>
              <a:t>24.9.2019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583C4-8DF1-4DD8-A0A9-528D845191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4198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E25A1-6EEA-4220-91D5-B4DDA849A7B9}" type="datetimeFigureOut">
              <a:rPr lang="fi-FI" smtClean="0"/>
              <a:t>24.9.2019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583C4-8DF1-4DD8-A0A9-528D845191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6007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E25A1-6EEA-4220-91D5-B4DDA849A7B9}" type="datetimeFigureOut">
              <a:rPr lang="fi-FI" smtClean="0"/>
              <a:t>24.9.2019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583C4-8DF1-4DD8-A0A9-528D845191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891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979EA-293C-471B-88E2-DDA7972131E2}" type="datetimeFigureOut">
              <a:rPr lang="fi-FI" smtClean="0"/>
              <a:t>24.9.2019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0E6EE-5F3D-48B8-9C41-93E851F7C39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497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i-FI" sz="6600" b="1" i="1" dirty="0" smtClean="0">
                <a:solidFill>
                  <a:srgbClr val="FF0000"/>
                </a:solidFill>
              </a:rPr>
              <a:t>A.R.T.I.S.A.N.S at </a:t>
            </a:r>
            <a:r>
              <a:rPr lang="fi-FI" sz="6600" b="1" i="1" dirty="0" err="1" smtClean="0">
                <a:solidFill>
                  <a:srgbClr val="FF0000"/>
                </a:solidFill>
              </a:rPr>
              <a:t>school</a:t>
            </a:r>
            <a:endParaRPr lang="fi-FI" sz="6600" b="1" i="1" dirty="0" smtClean="0">
              <a:solidFill>
                <a:srgbClr val="FF0000"/>
              </a:solidFill>
            </a:endParaRPr>
          </a:p>
          <a:p>
            <a:r>
              <a:rPr lang="fi-FI" sz="6600" b="1" i="1" dirty="0" err="1" smtClean="0"/>
              <a:t>Welcome</a:t>
            </a:r>
            <a:r>
              <a:rPr lang="fi-FI" sz="6600" b="1" i="1" dirty="0" smtClean="0"/>
              <a:t> to Iisalmi 8.4.2019</a:t>
            </a:r>
          </a:p>
          <a:p>
            <a:endParaRPr lang="fi-FI" sz="6600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0"/>
            <a:ext cx="11972544" cy="3419856"/>
          </a:xfrm>
          <a:prstGeom prst="rect">
            <a:avLst/>
          </a:prstGeom>
        </p:spPr>
      </p:pic>
      <p:sp>
        <p:nvSpPr>
          <p:cNvPr id="2" name="Tekstiruutu 1"/>
          <p:cNvSpPr txBox="1"/>
          <p:nvPr/>
        </p:nvSpPr>
        <p:spPr>
          <a:xfrm>
            <a:off x="7232073" y="6179127"/>
            <a:ext cx="4516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/>
              <a:t>Welcoming</a:t>
            </a:r>
            <a:r>
              <a:rPr lang="fi-FI" dirty="0" smtClean="0"/>
              <a:t> </a:t>
            </a:r>
            <a:r>
              <a:rPr lang="fi-FI" dirty="0" err="1" smtClean="0"/>
              <a:t>address</a:t>
            </a:r>
            <a:r>
              <a:rPr lang="fi-FI" dirty="0" smtClean="0"/>
              <a:t> </a:t>
            </a:r>
            <a:r>
              <a:rPr lang="fi-FI" dirty="0" err="1" smtClean="0"/>
              <a:t>by</a:t>
            </a:r>
            <a:r>
              <a:rPr lang="fi-FI" dirty="0" smtClean="0"/>
              <a:t> Sara Niini</a:t>
            </a:r>
          </a:p>
          <a:p>
            <a:r>
              <a:rPr lang="fi-FI" dirty="0" err="1" smtClean="0"/>
              <a:t>Photos</a:t>
            </a:r>
            <a:r>
              <a:rPr lang="fi-FI" dirty="0" smtClean="0"/>
              <a:t> Sara Niini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79229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0"/>
            <a:ext cx="9144000" cy="6858000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9476509" y="498764"/>
            <a:ext cx="21751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heat</a:t>
            </a:r>
            <a:r>
              <a:rPr lang="fi-FI" b="1" dirty="0" smtClean="0"/>
              <a:t> </a:t>
            </a:r>
            <a:r>
              <a:rPr lang="fi-FI" b="1" dirty="0" err="1" smtClean="0"/>
              <a:t>has</a:t>
            </a:r>
            <a:r>
              <a:rPr lang="fi-FI" b="1" dirty="0" smtClean="0"/>
              <a:t> </a:t>
            </a:r>
            <a:r>
              <a:rPr lang="fi-FI" b="1" dirty="0" err="1" smtClean="0"/>
              <a:t>later</a:t>
            </a:r>
            <a:r>
              <a:rPr lang="fi-FI" b="1" dirty="0" smtClean="0"/>
              <a:t> </a:t>
            </a:r>
            <a:r>
              <a:rPr lang="fi-FI" b="1" dirty="0" err="1" smtClean="0"/>
              <a:t>been</a:t>
            </a:r>
            <a:r>
              <a:rPr lang="fi-FI" b="1" dirty="0" smtClean="0"/>
              <a:t> </a:t>
            </a:r>
            <a:r>
              <a:rPr lang="fi-FI" b="1" dirty="0" err="1" smtClean="0"/>
              <a:t>adapted</a:t>
            </a:r>
            <a:r>
              <a:rPr lang="fi-FI" b="1" dirty="0" smtClean="0"/>
              <a:t> </a:t>
            </a:r>
            <a:r>
              <a:rPr lang="fi-FI" b="1" dirty="0" err="1" smtClean="0"/>
              <a:t>by</a:t>
            </a:r>
            <a:r>
              <a:rPr lang="fi-FI" b="1" dirty="0" smtClean="0"/>
              <a:t> </a:t>
            </a:r>
            <a:r>
              <a:rPr lang="fi-FI" b="1" dirty="0" err="1" smtClean="0"/>
              <a:t>famous</a:t>
            </a:r>
            <a:r>
              <a:rPr lang="fi-FI" b="1" dirty="0" smtClean="0"/>
              <a:t> Alvar Aalto </a:t>
            </a:r>
            <a:r>
              <a:rPr lang="fi-FI" b="1" dirty="0" err="1" smtClean="0"/>
              <a:t>when</a:t>
            </a:r>
            <a:r>
              <a:rPr lang="fi-FI" b="1" dirty="0" smtClean="0"/>
              <a:t> </a:t>
            </a:r>
            <a:r>
              <a:rPr lang="fi-FI" b="1" dirty="0" err="1" smtClean="0"/>
              <a:t>designing</a:t>
            </a:r>
            <a:r>
              <a:rPr lang="fi-FI" b="1" dirty="0" smtClean="0"/>
              <a:t> </a:t>
            </a:r>
            <a:r>
              <a:rPr lang="fi-FI" b="1" dirty="0" err="1" smtClean="0"/>
              <a:t>his</a:t>
            </a:r>
            <a:r>
              <a:rPr lang="fi-FI" b="1" dirty="0" smtClean="0"/>
              <a:t> </a:t>
            </a:r>
            <a:r>
              <a:rPr lang="fi-FI" b="1" dirty="0" err="1" smtClean="0"/>
              <a:t>famous</a:t>
            </a:r>
            <a:r>
              <a:rPr lang="fi-FI" b="1" dirty="0" smtClean="0"/>
              <a:t> </a:t>
            </a:r>
            <a:r>
              <a:rPr lang="fi-FI" b="1" dirty="0" err="1" smtClean="0"/>
              <a:t>birch</a:t>
            </a:r>
            <a:r>
              <a:rPr lang="fi-FI" b="1" dirty="0" smtClean="0"/>
              <a:t> </a:t>
            </a:r>
            <a:r>
              <a:rPr lang="fi-FI" b="1" dirty="0" err="1" smtClean="0"/>
              <a:t>furniture</a:t>
            </a:r>
            <a:r>
              <a:rPr lang="fi-FI" b="1" dirty="0" smtClean="0"/>
              <a:t> in 1930’s, as </a:t>
            </a:r>
            <a:r>
              <a:rPr lang="fi-FI" b="1" dirty="0" err="1" smtClean="0"/>
              <a:t>well</a:t>
            </a:r>
            <a:r>
              <a:rPr lang="fi-FI" b="1" dirty="0" smtClean="0"/>
              <a:t> as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modern</a:t>
            </a:r>
            <a:r>
              <a:rPr lang="fi-FI" b="1" dirty="0" smtClean="0"/>
              <a:t> </a:t>
            </a:r>
            <a:r>
              <a:rPr lang="fi-FI" b="1" dirty="0" err="1" smtClean="0"/>
              <a:t>Lunawood</a:t>
            </a:r>
            <a:r>
              <a:rPr lang="fi-FI" b="1" dirty="0" smtClean="0"/>
              <a:t> </a:t>
            </a:r>
            <a:r>
              <a:rPr lang="fi-FI" b="1" dirty="0" err="1" smtClean="0"/>
              <a:t>Thermowood</a:t>
            </a:r>
            <a:r>
              <a:rPr lang="fi-FI" b="1" dirty="0" smtClean="0"/>
              <a:t> </a:t>
            </a:r>
            <a:r>
              <a:rPr lang="fi-FI" b="1" dirty="0" err="1" smtClean="0"/>
              <a:t>here</a:t>
            </a:r>
            <a:r>
              <a:rPr lang="fi-FI" b="1" dirty="0" smtClean="0"/>
              <a:t> in Iisalmi  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29788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150" y="-391513"/>
            <a:ext cx="4077850" cy="7249513"/>
          </a:xfr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9156"/>
            <a:ext cx="4256525" cy="7567156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525" y="0"/>
            <a:ext cx="3857625" cy="6858000"/>
          </a:xfrm>
          <a:prstGeom prst="rect">
            <a:avLst/>
          </a:prstGeom>
        </p:spPr>
      </p:pic>
      <p:sp>
        <p:nvSpPr>
          <p:cNvPr id="2" name="Tekstiruutu 1"/>
          <p:cNvSpPr txBox="1"/>
          <p:nvPr/>
        </p:nvSpPr>
        <p:spPr>
          <a:xfrm>
            <a:off x="429491" y="235527"/>
            <a:ext cx="11069782" cy="923330"/>
          </a:xfrm>
          <a:prstGeom prst="rect">
            <a:avLst/>
          </a:prstGeom>
          <a:solidFill>
            <a:srgbClr val="37E7F9"/>
          </a:solidFill>
        </p:spPr>
        <p:txBody>
          <a:bodyPr wrap="square" rtlCol="0">
            <a:spAutoFit/>
          </a:bodyPr>
          <a:lstStyle/>
          <a:p>
            <a:r>
              <a:rPr lang="fi-FI" b="1" dirty="0" smtClean="0"/>
              <a:t>Here </a:t>
            </a:r>
            <a:r>
              <a:rPr lang="fi-FI" b="1" dirty="0" err="1" smtClean="0"/>
              <a:t>you</a:t>
            </a:r>
            <a:r>
              <a:rPr lang="fi-FI" b="1" dirty="0" smtClean="0"/>
              <a:t> </a:t>
            </a:r>
            <a:r>
              <a:rPr lang="fi-FI" b="1" dirty="0" err="1" smtClean="0"/>
              <a:t>can</a:t>
            </a:r>
            <a:r>
              <a:rPr lang="fi-FI" b="1" dirty="0" smtClean="0"/>
              <a:t> </a:t>
            </a:r>
            <a:r>
              <a:rPr lang="fi-FI" b="1" dirty="0" err="1" smtClean="0"/>
              <a:t>see</a:t>
            </a:r>
            <a:r>
              <a:rPr lang="fi-FI" b="1" dirty="0" smtClean="0"/>
              <a:t>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evolution</a:t>
            </a:r>
            <a:r>
              <a:rPr lang="fi-FI" b="1" dirty="0" smtClean="0"/>
              <a:t> of a </a:t>
            </a:r>
            <a:r>
              <a:rPr lang="fi-FI" b="1" dirty="0" err="1" smtClean="0"/>
              <a:t>Finnish</a:t>
            </a:r>
            <a:r>
              <a:rPr lang="fi-FI" b="1" dirty="0" smtClean="0"/>
              <a:t> </a:t>
            </a:r>
            <a:r>
              <a:rPr lang="fi-FI" b="1" dirty="0" err="1" smtClean="0"/>
              <a:t>axe</a:t>
            </a:r>
            <a:r>
              <a:rPr lang="fi-FI" b="1" dirty="0" smtClean="0"/>
              <a:t>, as </a:t>
            </a:r>
            <a:r>
              <a:rPr lang="fi-FI" b="1" dirty="0" err="1" smtClean="0"/>
              <a:t>depicted</a:t>
            </a:r>
            <a:r>
              <a:rPr lang="fi-FI" b="1" dirty="0" smtClean="0"/>
              <a:t> in </a:t>
            </a:r>
            <a:r>
              <a:rPr lang="fi-FI" b="1" dirty="0" err="1" smtClean="0"/>
              <a:t>exhibition</a:t>
            </a:r>
            <a:r>
              <a:rPr lang="fi-FI" b="1" dirty="0" smtClean="0"/>
              <a:t> of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the</a:t>
            </a:r>
            <a:r>
              <a:rPr lang="fi-FI" b="1" dirty="0" smtClean="0"/>
              <a:t> National </a:t>
            </a:r>
            <a:r>
              <a:rPr lang="fi-FI" b="1" dirty="0" err="1" smtClean="0"/>
              <a:t>History</a:t>
            </a:r>
            <a:r>
              <a:rPr lang="fi-FI" b="1" dirty="0" smtClean="0"/>
              <a:t> </a:t>
            </a:r>
            <a:r>
              <a:rPr lang="fi-FI" b="1" dirty="0" err="1" smtClean="0"/>
              <a:t>Museum</a:t>
            </a:r>
            <a:r>
              <a:rPr lang="fi-FI" b="1" dirty="0" smtClean="0"/>
              <a:t>.  In 9000 </a:t>
            </a:r>
            <a:r>
              <a:rPr lang="fi-FI" b="1" dirty="0" err="1" smtClean="0"/>
              <a:t>years</a:t>
            </a:r>
            <a:r>
              <a:rPr lang="fi-FI" b="1" dirty="0" smtClean="0"/>
              <a:t> it </a:t>
            </a:r>
            <a:r>
              <a:rPr lang="fi-FI" b="1" dirty="0" err="1" smtClean="0"/>
              <a:t>has</a:t>
            </a:r>
            <a:r>
              <a:rPr lang="fi-FI" b="1" dirty="0" smtClean="0"/>
              <a:t> </a:t>
            </a:r>
            <a:r>
              <a:rPr lang="fi-FI" b="1" dirty="0" err="1" smtClean="0"/>
              <a:t>become</a:t>
            </a:r>
            <a:r>
              <a:rPr lang="fi-FI" b="1" dirty="0" smtClean="0"/>
              <a:t>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famous</a:t>
            </a:r>
            <a:r>
              <a:rPr lang="fi-FI" b="1" dirty="0" smtClean="0"/>
              <a:t> Fiskars </a:t>
            </a:r>
            <a:r>
              <a:rPr lang="fi-FI" b="1" dirty="0" err="1" smtClean="0"/>
              <a:t>axe</a:t>
            </a:r>
            <a:r>
              <a:rPr lang="fi-FI" b="1" dirty="0" smtClean="0"/>
              <a:t>, </a:t>
            </a:r>
            <a:r>
              <a:rPr lang="fi-FI" b="1" dirty="0" err="1" smtClean="0"/>
              <a:t>known</a:t>
            </a:r>
            <a:r>
              <a:rPr lang="fi-FI" b="1" dirty="0" smtClean="0"/>
              <a:t> </a:t>
            </a:r>
            <a:r>
              <a:rPr lang="fi-FI" b="1" dirty="0" err="1" smtClean="0"/>
              <a:t>world-wide</a:t>
            </a:r>
            <a:r>
              <a:rPr lang="fi-FI" b="1" dirty="0" smtClean="0"/>
              <a:t>. Here </a:t>
            </a:r>
            <a:r>
              <a:rPr lang="fi-FI" b="1" dirty="0" err="1" smtClean="0"/>
              <a:t>next</a:t>
            </a:r>
            <a:r>
              <a:rPr lang="fi-FI" b="1" dirty="0" smtClean="0"/>
              <a:t> to Iisalmi, </a:t>
            </a:r>
            <a:r>
              <a:rPr lang="fi-FI" b="1" dirty="0" err="1" smtClean="0"/>
              <a:t>we</a:t>
            </a:r>
            <a:r>
              <a:rPr lang="fi-FI" b="1" dirty="0" smtClean="0"/>
              <a:t> </a:t>
            </a:r>
            <a:r>
              <a:rPr lang="fi-FI" b="1" dirty="0" err="1" smtClean="0"/>
              <a:t>have</a:t>
            </a:r>
            <a:r>
              <a:rPr lang="fi-FI" b="1" dirty="0" smtClean="0"/>
              <a:t>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world’s</a:t>
            </a:r>
            <a:r>
              <a:rPr lang="fi-FI" b="1" dirty="0" smtClean="0"/>
              <a:t> </a:t>
            </a:r>
            <a:r>
              <a:rPr lang="fi-FI" b="1" dirty="0" err="1" smtClean="0"/>
              <a:t>number</a:t>
            </a:r>
            <a:r>
              <a:rPr lang="fi-FI" b="1" dirty="0" smtClean="0"/>
              <a:t> </a:t>
            </a:r>
            <a:r>
              <a:rPr lang="fi-FI" b="1" dirty="0" err="1" smtClean="0"/>
              <a:t>one</a:t>
            </a:r>
            <a:r>
              <a:rPr lang="fi-FI" b="1" dirty="0" smtClean="0"/>
              <a:t> </a:t>
            </a:r>
            <a:r>
              <a:rPr lang="fi-FI" b="1" dirty="0" err="1" smtClean="0"/>
              <a:t>maker</a:t>
            </a:r>
            <a:r>
              <a:rPr lang="fi-FI" b="1" dirty="0" smtClean="0"/>
              <a:t> of </a:t>
            </a:r>
            <a:r>
              <a:rPr lang="fi-FI" b="1" dirty="0" err="1" smtClean="0"/>
              <a:t>forest</a:t>
            </a:r>
            <a:r>
              <a:rPr lang="fi-FI" b="1" dirty="0" smtClean="0"/>
              <a:t> </a:t>
            </a:r>
            <a:r>
              <a:rPr lang="fi-FI" b="1" dirty="0" err="1" smtClean="0"/>
              <a:t>harvesters</a:t>
            </a:r>
            <a:r>
              <a:rPr lang="fi-FI" b="1" dirty="0" smtClean="0"/>
              <a:t>, </a:t>
            </a:r>
            <a:r>
              <a:rPr lang="fi-FI" b="1" dirty="0" err="1" smtClean="0"/>
              <a:t>Ponsse</a:t>
            </a:r>
            <a:r>
              <a:rPr lang="fi-FI" b="1" dirty="0" smtClean="0"/>
              <a:t> Inc.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81950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So</a:t>
            </a:r>
            <a:r>
              <a:rPr lang="fi-FI" dirty="0" smtClean="0"/>
              <a:t> </a:t>
            </a:r>
            <a:r>
              <a:rPr lang="fi-FI" dirty="0" err="1" smtClean="0"/>
              <a:t>we</a:t>
            </a:r>
            <a:r>
              <a:rPr lang="fi-FI" dirty="0" smtClean="0"/>
              <a:t> </a:t>
            </a:r>
            <a:r>
              <a:rPr lang="fi-FI" dirty="0" err="1" smtClean="0"/>
              <a:t>want</a:t>
            </a:r>
            <a:r>
              <a:rPr lang="fi-FI" dirty="0" smtClean="0"/>
              <a:t> to </a:t>
            </a:r>
            <a:r>
              <a:rPr lang="fi-FI" dirty="0" err="1" smtClean="0"/>
              <a:t>welcome</a:t>
            </a:r>
            <a:r>
              <a:rPr lang="fi-FI" dirty="0" smtClean="0"/>
              <a:t> </a:t>
            </a:r>
            <a:r>
              <a:rPr lang="fi-FI" dirty="0" err="1" smtClean="0"/>
              <a:t>you</a:t>
            </a:r>
            <a:r>
              <a:rPr lang="fi-FI" dirty="0" smtClean="0"/>
              <a:t> to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Artisans</a:t>
            </a:r>
            <a:r>
              <a:rPr lang="fi-FI" dirty="0" smtClean="0"/>
              <a:t> </a:t>
            </a:r>
            <a:r>
              <a:rPr lang="fi-FI" dirty="0" err="1" smtClean="0"/>
              <a:t>week</a:t>
            </a:r>
            <a:r>
              <a:rPr lang="fi-FI" dirty="0" smtClean="0"/>
              <a:t> in Iisalmi, Finland…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 smtClean="0"/>
              <a:t>Please</a:t>
            </a:r>
            <a:r>
              <a:rPr lang="fi-FI" dirty="0" smtClean="0"/>
              <a:t> </a:t>
            </a:r>
            <a:r>
              <a:rPr lang="fi-FI" dirty="0" err="1" smtClean="0"/>
              <a:t>take</a:t>
            </a:r>
            <a:r>
              <a:rPr lang="fi-FI" dirty="0" smtClean="0"/>
              <a:t> </a:t>
            </a:r>
            <a:r>
              <a:rPr lang="fi-FI" dirty="0" err="1" smtClean="0"/>
              <a:t>pictures</a:t>
            </a:r>
            <a:r>
              <a:rPr lang="fi-FI" dirty="0" smtClean="0"/>
              <a:t> </a:t>
            </a:r>
            <a:r>
              <a:rPr lang="fi-FI" dirty="0" err="1" smtClean="0"/>
              <a:t>during</a:t>
            </a:r>
            <a:r>
              <a:rPr lang="fi-FI" dirty="0" smtClean="0"/>
              <a:t> </a:t>
            </a:r>
            <a:r>
              <a:rPr lang="fi-FI" dirty="0" err="1" smtClean="0"/>
              <a:t>your</a:t>
            </a:r>
            <a:r>
              <a:rPr lang="fi-FI" dirty="0" smtClean="0"/>
              <a:t> </a:t>
            </a:r>
            <a:r>
              <a:rPr lang="fi-FI" dirty="0" err="1" smtClean="0"/>
              <a:t>stay</a:t>
            </a:r>
            <a:r>
              <a:rPr lang="fi-FI" dirty="0" smtClean="0"/>
              <a:t>, as </a:t>
            </a:r>
            <a:r>
              <a:rPr lang="fi-FI" dirty="0" err="1" smtClean="0"/>
              <a:t>you</a:t>
            </a:r>
            <a:r>
              <a:rPr lang="fi-FI" dirty="0" smtClean="0"/>
              <a:t> </a:t>
            </a:r>
            <a:r>
              <a:rPr lang="fi-FI" dirty="0" err="1" smtClean="0"/>
              <a:t>will</a:t>
            </a:r>
            <a:r>
              <a:rPr lang="fi-FI" dirty="0" smtClean="0"/>
              <a:t> </a:t>
            </a:r>
            <a:r>
              <a:rPr lang="fi-FI" dirty="0" err="1" smtClean="0"/>
              <a:t>need</a:t>
            </a:r>
            <a:r>
              <a:rPr lang="fi-FI" dirty="0" smtClean="0"/>
              <a:t> </a:t>
            </a:r>
            <a:r>
              <a:rPr lang="fi-FI" dirty="0" err="1" smtClean="0"/>
              <a:t>them</a:t>
            </a:r>
            <a:r>
              <a:rPr lang="fi-FI" dirty="0" smtClean="0"/>
              <a:t> on </a:t>
            </a:r>
            <a:r>
              <a:rPr lang="fi-FI" dirty="0" err="1" smtClean="0"/>
              <a:t>Friday</a:t>
            </a:r>
            <a:r>
              <a:rPr lang="fi-FI" dirty="0" smtClean="0"/>
              <a:t> for </a:t>
            </a:r>
            <a:r>
              <a:rPr lang="fi-FI" dirty="0" err="1" smtClean="0"/>
              <a:t>your</a:t>
            </a:r>
            <a:r>
              <a:rPr lang="fi-FI" dirty="0" smtClean="0"/>
              <a:t> </a:t>
            </a:r>
            <a:r>
              <a:rPr lang="fi-FI" dirty="0" err="1" smtClean="0"/>
              <a:t>work</a:t>
            </a:r>
            <a:endParaRPr lang="fi-FI" dirty="0" smtClean="0"/>
          </a:p>
          <a:p>
            <a:r>
              <a:rPr lang="fi-FI" dirty="0" err="1" smtClean="0"/>
              <a:t>What</a:t>
            </a:r>
            <a:r>
              <a:rPr lang="fi-FI" dirty="0" smtClean="0"/>
              <a:t> </a:t>
            </a:r>
            <a:r>
              <a:rPr lang="fi-FI" dirty="0" err="1" smtClean="0"/>
              <a:t>will</a:t>
            </a:r>
            <a:r>
              <a:rPr lang="fi-FI" dirty="0" smtClean="0"/>
              <a:t> </a:t>
            </a:r>
            <a:r>
              <a:rPr lang="fi-FI" dirty="0" err="1" smtClean="0"/>
              <a:t>you</a:t>
            </a:r>
            <a:r>
              <a:rPr lang="fi-FI" dirty="0" smtClean="0"/>
              <a:t> </a:t>
            </a:r>
            <a:r>
              <a:rPr lang="fi-FI" dirty="0" err="1" smtClean="0"/>
              <a:t>see</a:t>
            </a:r>
            <a:r>
              <a:rPr lang="fi-FI" dirty="0" smtClean="0"/>
              <a:t> </a:t>
            </a:r>
            <a:r>
              <a:rPr lang="fi-FI" dirty="0" err="1" smtClean="0"/>
              <a:t>during</a:t>
            </a:r>
            <a:r>
              <a:rPr lang="fi-FI" dirty="0" smtClean="0"/>
              <a:t> </a:t>
            </a:r>
            <a:r>
              <a:rPr lang="fi-FI" dirty="0" err="1" smtClean="0"/>
              <a:t>this</a:t>
            </a:r>
            <a:r>
              <a:rPr lang="fi-FI" dirty="0" smtClean="0"/>
              <a:t> </a:t>
            </a:r>
            <a:r>
              <a:rPr lang="fi-FI" dirty="0" err="1" smtClean="0"/>
              <a:t>week</a:t>
            </a:r>
            <a:r>
              <a:rPr lang="fi-FI" dirty="0" smtClean="0"/>
              <a:t>?</a:t>
            </a:r>
          </a:p>
          <a:p>
            <a:r>
              <a:rPr lang="fi-FI" dirty="0" err="1" smtClean="0"/>
              <a:t>Probably</a:t>
            </a:r>
            <a:r>
              <a:rPr lang="fi-FI" dirty="0" smtClean="0"/>
              <a:t> </a:t>
            </a:r>
            <a:r>
              <a:rPr lang="fi-FI" dirty="0" err="1" smtClean="0"/>
              <a:t>more</a:t>
            </a:r>
            <a:r>
              <a:rPr lang="fi-FI" dirty="0" smtClean="0"/>
              <a:t> </a:t>
            </a:r>
            <a:r>
              <a:rPr lang="fi-FI" dirty="0" err="1" smtClean="0"/>
              <a:t>snow</a:t>
            </a:r>
            <a:r>
              <a:rPr lang="fi-FI" dirty="0" smtClean="0"/>
              <a:t>… and ice…</a:t>
            </a:r>
          </a:p>
          <a:p>
            <a:r>
              <a:rPr lang="fi-FI" dirty="0" err="1" smtClean="0"/>
              <a:t>First</a:t>
            </a:r>
            <a:r>
              <a:rPr lang="fi-FI" dirty="0" smtClean="0"/>
              <a:t> </a:t>
            </a:r>
            <a:r>
              <a:rPr lang="fi-FI" dirty="0" err="1" smtClean="0"/>
              <a:t>we</a:t>
            </a:r>
            <a:r>
              <a:rPr lang="fi-FI" dirty="0" smtClean="0"/>
              <a:t> </a:t>
            </a:r>
            <a:r>
              <a:rPr lang="fi-FI" dirty="0" err="1" smtClean="0"/>
              <a:t>will</a:t>
            </a:r>
            <a:r>
              <a:rPr lang="fi-FI" dirty="0" smtClean="0"/>
              <a:t> </a:t>
            </a:r>
            <a:r>
              <a:rPr lang="fi-FI" dirty="0" err="1" smtClean="0"/>
              <a:t>take</a:t>
            </a:r>
            <a:r>
              <a:rPr lang="fi-FI" dirty="0" smtClean="0"/>
              <a:t> </a:t>
            </a:r>
            <a:r>
              <a:rPr lang="fi-FI" dirty="0" err="1" smtClean="0"/>
              <a:t>you</a:t>
            </a:r>
            <a:r>
              <a:rPr lang="fi-FI" dirty="0" smtClean="0"/>
              <a:t> to </a:t>
            </a:r>
            <a:r>
              <a:rPr lang="fi-FI" dirty="0" err="1" smtClean="0"/>
              <a:t>skating</a:t>
            </a:r>
            <a:r>
              <a:rPr lang="fi-FI" dirty="0" smtClean="0"/>
              <a:t>, as </a:t>
            </a:r>
            <a:r>
              <a:rPr lang="fi-FI" dirty="0" err="1" smtClean="0"/>
              <a:t>our</a:t>
            </a:r>
            <a:r>
              <a:rPr lang="fi-FI" dirty="0" smtClean="0"/>
              <a:t> </a:t>
            </a:r>
            <a:r>
              <a:rPr lang="fi-FI" dirty="0" err="1" smtClean="0"/>
              <a:t>ancestors</a:t>
            </a:r>
            <a:r>
              <a:rPr lang="fi-FI" dirty="0" smtClean="0"/>
              <a:t> </a:t>
            </a:r>
            <a:r>
              <a:rPr lang="fi-FI" dirty="0" err="1" smtClean="0"/>
              <a:t>were</a:t>
            </a:r>
            <a:r>
              <a:rPr lang="fi-FI" dirty="0" smtClean="0"/>
              <a:t> </a:t>
            </a:r>
            <a:r>
              <a:rPr lang="fi-FI" dirty="0" err="1" smtClean="0"/>
              <a:t>living</a:t>
            </a:r>
            <a:r>
              <a:rPr lang="fi-FI" dirty="0" smtClean="0"/>
              <a:t> in a </a:t>
            </a:r>
            <a:r>
              <a:rPr lang="fi-FI" dirty="0" err="1" smtClean="0"/>
              <a:t>very</a:t>
            </a:r>
            <a:r>
              <a:rPr lang="fi-FI" dirty="0" smtClean="0"/>
              <a:t> </a:t>
            </a:r>
            <a:r>
              <a:rPr lang="fi-FI" dirty="0" err="1" smtClean="0"/>
              <a:t>harsh</a:t>
            </a:r>
            <a:r>
              <a:rPr lang="fi-FI" dirty="0" smtClean="0"/>
              <a:t> </a:t>
            </a:r>
            <a:r>
              <a:rPr lang="fi-FI" dirty="0" err="1" smtClean="0"/>
              <a:t>environment</a:t>
            </a:r>
            <a:r>
              <a:rPr lang="fi-FI" dirty="0" smtClean="0"/>
              <a:t> </a:t>
            </a:r>
            <a:r>
              <a:rPr lang="fi-FI" dirty="0" err="1" smtClean="0"/>
              <a:t>where</a:t>
            </a:r>
            <a:r>
              <a:rPr lang="fi-FI" dirty="0" smtClean="0"/>
              <a:t> </a:t>
            </a:r>
            <a:r>
              <a:rPr lang="fi-FI" dirty="0" err="1" smtClean="0"/>
              <a:t>they</a:t>
            </a:r>
            <a:r>
              <a:rPr lang="fi-FI" dirty="0" smtClean="0"/>
              <a:t> </a:t>
            </a:r>
            <a:r>
              <a:rPr lang="fi-FI" dirty="0" err="1" smtClean="0"/>
              <a:t>needed</a:t>
            </a:r>
            <a:r>
              <a:rPr lang="fi-FI" dirty="0" smtClean="0"/>
              <a:t>  to </a:t>
            </a:r>
            <a:r>
              <a:rPr lang="fi-FI" dirty="0" err="1" smtClean="0"/>
              <a:t>ski</a:t>
            </a:r>
            <a:r>
              <a:rPr lang="fi-FI" dirty="0" smtClean="0"/>
              <a:t> and </a:t>
            </a:r>
            <a:r>
              <a:rPr lang="fi-FI" dirty="0" err="1" smtClean="0"/>
              <a:t>skate</a:t>
            </a:r>
            <a:r>
              <a:rPr lang="fi-FI" dirty="0" smtClean="0"/>
              <a:t> </a:t>
            </a:r>
            <a:r>
              <a:rPr lang="fi-FI" dirty="0" err="1" smtClean="0"/>
              <a:t>with</a:t>
            </a:r>
            <a:r>
              <a:rPr lang="fi-FI" dirty="0" smtClean="0"/>
              <a:t> </a:t>
            </a:r>
            <a:r>
              <a:rPr lang="fi-FI" dirty="0" err="1" smtClean="0"/>
              <a:t>wooden</a:t>
            </a:r>
            <a:r>
              <a:rPr lang="fi-FI" dirty="0" smtClean="0"/>
              <a:t> </a:t>
            </a:r>
            <a:r>
              <a:rPr lang="fi-FI" dirty="0" err="1" smtClean="0"/>
              <a:t>skis</a:t>
            </a:r>
            <a:r>
              <a:rPr lang="fi-FI" dirty="0" smtClean="0"/>
              <a:t> and </a:t>
            </a:r>
            <a:r>
              <a:rPr lang="fi-FI" dirty="0" err="1" smtClean="0"/>
              <a:t>skates</a:t>
            </a:r>
            <a:r>
              <a:rPr lang="fi-FI" dirty="0" smtClean="0"/>
              <a:t>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66736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02906" cy="2701635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5264727" y="360218"/>
            <a:ext cx="5985164" cy="646331"/>
          </a:xfrm>
          <a:prstGeom prst="rect">
            <a:avLst/>
          </a:prstGeom>
          <a:solidFill>
            <a:srgbClr val="37E7F9"/>
          </a:solidFill>
        </p:spPr>
        <p:txBody>
          <a:bodyPr wrap="square" rtlCol="0">
            <a:spAutoFit/>
          </a:bodyPr>
          <a:lstStyle/>
          <a:p>
            <a:r>
              <a:rPr lang="fi-FI" b="1" dirty="0" err="1" smtClean="0"/>
              <a:t>There</a:t>
            </a:r>
            <a:r>
              <a:rPr lang="fi-FI" b="1" dirty="0" smtClean="0"/>
              <a:t> </a:t>
            </a:r>
            <a:r>
              <a:rPr lang="fi-FI" b="1" dirty="0" err="1" smtClean="0"/>
              <a:t>has</a:t>
            </a:r>
            <a:r>
              <a:rPr lang="fi-FI" b="1" dirty="0" smtClean="0"/>
              <a:t> </a:t>
            </a:r>
            <a:r>
              <a:rPr lang="fi-FI" b="1" dirty="0" err="1" smtClean="0"/>
              <a:t>been</a:t>
            </a:r>
            <a:r>
              <a:rPr lang="fi-FI" b="1" dirty="0" smtClean="0"/>
              <a:t> a long </a:t>
            </a:r>
            <a:r>
              <a:rPr lang="fi-FI" b="1" dirty="0" err="1" smtClean="0"/>
              <a:t>way</a:t>
            </a:r>
            <a:r>
              <a:rPr lang="fi-FI" b="1" dirty="0" smtClean="0"/>
              <a:t> </a:t>
            </a:r>
            <a:r>
              <a:rPr lang="fi-FI" b="1" dirty="0" err="1" smtClean="0"/>
              <a:t>from</a:t>
            </a:r>
            <a:r>
              <a:rPr lang="fi-FI" b="1" dirty="0" smtClean="0"/>
              <a:t> </a:t>
            </a:r>
            <a:r>
              <a:rPr lang="fi-FI" b="1" dirty="0" err="1" smtClean="0"/>
              <a:t>these</a:t>
            </a:r>
            <a:r>
              <a:rPr lang="fi-FI" b="1" dirty="0" smtClean="0"/>
              <a:t> </a:t>
            </a:r>
            <a:r>
              <a:rPr lang="fi-FI" b="1" dirty="0" err="1" smtClean="0"/>
              <a:t>wooden</a:t>
            </a:r>
            <a:r>
              <a:rPr lang="fi-FI" b="1" dirty="0" smtClean="0"/>
              <a:t> </a:t>
            </a:r>
            <a:r>
              <a:rPr lang="fi-FI" b="1" dirty="0" err="1" smtClean="0"/>
              <a:t>skis</a:t>
            </a:r>
            <a:r>
              <a:rPr lang="fi-FI" b="1" dirty="0" smtClean="0"/>
              <a:t> of </a:t>
            </a:r>
            <a:r>
              <a:rPr lang="fi-FI" b="1" dirty="0" err="1" smtClean="0"/>
              <a:t>our</a:t>
            </a:r>
            <a:r>
              <a:rPr lang="fi-FI" b="1" dirty="0" smtClean="0"/>
              <a:t> </a:t>
            </a:r>
            <a:r>
              <a:rPr lang="fi-FI" b="1" dirty="0" err="1" smtClean="0"/>
              <a:t>ancestors</a:t>
            </a:r>
            <a:r>
              <a:rPr lang="fi-FI" b="1" dirty="0" smtClean="0"/>
              <a:t> to </a:t>
            </a:r>
            <a:r>
              <a:rPr lang="fi-FI" b="1" dirty="0" err="1" smtClean="0"/>
              <a:t>the</a:t>
            </a:r>
            <a:r>
              <a:rPr lang="fi-FI" b="1" dirty="0" smtClean="0"/>
              <a:t> ice-hockey </a:t>
            </a:r>
            <a:r>
              <a:rPr lang="fi-FI" b="1" dirty="0" err="1" smtClean="0"/>
              <a:t>profession</a:t>
            </a:r>
            <a:r>
              <a:rPr lang="fi-FI" b="1" dirty="0" smtClean="0"/>
              <a:t> of </a:t>
            </a:r>
            <a:r>
              <a:rPr lang="fi-FI" b="1" dirty="0" err="1" smtClean="0"/>
              <a:t>today</a:t>
            </a:r>
            <a:r>
              <a:rPr lang="fi-FI" b="1" dirty="0" smtClean="0"/>
              <a:t>…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3832799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There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tens</a:t>
            </a:r>
            <a:r>
              <a:rPr lang="fi-FI" dirty="0" smtClean="0"/>
              <a:t> of </a:t>
            </a:r>
            <a:r>
              <a:rPr lang="fi-FI" dirty="0" err="1" smtClean="0"/>
              <a:t>Finnish</a:t>
            </a:r>
            <a:r>
              <a:rPr lang="fi-FI" dirty="0" smtClean="0"/>
              <a:t> </a:t>
            </a:r>
            <a:r>
              <a:rPr lang="fi-FI" dirty="0" err="1" smtClean="0"/>
              <a:t>players</a:t>
            </a:r>
            <a:r>
              <a:rPr lang="fi-FI" dirty="0" smtClean="0"/>
              <a:t> in </a:t>
            </a:r>
            <a:r>
              <a:rPr lang="fi-FI" dirty="0" err="1" smtClean="0"/>
              <a:t>the</a:t>
            </a:r>
            <a:r>
              <a:rPr lang="fi-FI" dirty="0" smtClean="0"/>
              <a:t> NHL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 smtClean="0"/>
              <a:t>Tuukka Rask in Boston </a:t>
            </a:r>
            <a:r>
              <a:rPr lang="fi-FI" dirty="0" err="1" smtClean="0"/>
              <a:t>makes</a:t>
            </a:r>
            <a:r>
              <a:rPr lang="fi-FI" dirty="0" smtClean="0"/>
              <a:t> 7 </a:t>
            </a:r>
            <a:r>
              <a:rPr lang="fi-FI" dirty="0" err="1" smtClean="0"/>
              <a:t>million</a:t>
            </a:r>
            <a:r>
              <a:rPr lang="fi-FI" dirty="0" smtClean="0"/>
              <a:t> </a:t>
            </a:r>
            <a:r>
              <a:rPr lang="fi-FI" dirty="0" err="1" smtClean="0"/>
              <a:t>euros</a:t>
            </a:r>
            <a:r>
              <a:rPr lang="fi-FI" dirty="0" smtClean="0"/>
              <a:t> a </a:t>
            </a:r>
            <a:r>
              <a:rPr lang="fi-FI" dirty="0" err="1" smtClean="0"/>
              <a:t>year</a:t>
            </a:r>
            <a:endParaRPr lang="fi-FI" dirty="0" smtClean="0"/>
          </a:p>
          <a:p>
            <a:r>
              <a:rPr lang="fi-FI" dirty="0" smtClean="0"/>
              <a:t>Pekka Rinne in Nashville 7</a:t>
            </a:r>
          </a:p>
          <a:p>
            <a:r>
              <a:rPr lang="fi-FI" dirty="0" smtClean="0"/>
              <a:t>Aleksander </a:t>
            </a:r>
            <a:r>
              <a:rPr lang="fi-FI" dirty="0" err="1" smtClean="0"/>
              <a:t>Barkov</a:t>
            </a:r>
            <a:r>
              <a:rPr lang="fi-FI" dirty="0" smtClean="0"/>
              <a:t> in Florida 6,75</a:t>
            </a:r>
          </a:p>
          <a:p>
            <a:r>
              <a:rPr lang="fi-FI" dirty="0" smtClean="0"/>
              <a:t>Mikko Koivu in Minnesota 6</a:t>
            </a:r>
          </a:p>
          <a:p>
            <a:r>
              <a:rPr lang="fi-FI" dirty="0" smtClean="0"/>
              <a:t>Mikael Granlund in Minnesota 5,5</a:t>
            </a:r>
          </a:p>
          <a:p>
            <a:r>
              <a:rPr lang="fi-FI" dirty="0" smtClean="0"/>
              <a:t>Rasmus Ristolainen in Buffalo 5,4</a:t>
            </a:r>
          </a:p>
          <a:p>
            <a:r>
              <a:rPr lang="fi-FI" dirty="0" smtClean="0"/>
              <a:t>Jori Lehtelä in Philadelphia 5</a:t>
            </a:r>
          </a:p>
          <a:p>
            <a:r>
              <a:rPr lang="fi-FI" dirty="0" smtClean="0"/>
              <a:t>Sami Vatanen in New Jersey 5</a:t>
            </a:r>
          </a:p>
          <a:p>
            <a:r>
              <a:rPr lang="fi-FI" dirty="0" smtClean="0"/>
              <a:t>Olli Määttä in Pittsburgh 4,1 </a:t>
            </a:r>
            <a:r>
              <a:rPr lang="fi-FI" dirty="0" err="1" smtClean="0"/>
              <a:t>etc</a:t>
            </a:r>
            <a:r>
              <a:rPr lang="fi-FI" dirty="0" smtClean="0"/>
              <a:t>….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0671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4862946" y="2036618"/>
            <a:ext cx="698269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err="1" smtClean="0"/>
              <a:t>The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big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industry</a:t>
            </a:r>
            <a:r>
              <a:rPr lang="fi-FI" sz="2000" b="1" dirty="0" smtClean="0"/>
              <a:t> is </a:t>
            </a:r>
            <a:r>
              <a:rPr lang="fi-FI" sz="2000" b="1" dirty="0" err="1" smtClean="0"/>
              <a:t>the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logging</a:t>
            </a:r>
            <a:r>
              <a:rPr lang="fi-FI" sz="2000" b="1" dirty="0" smtClean="0"/>
              <a:t>, </a:t>
            </a:r>
            <a:r>
              <a:rPr lang="fi-FI" sz="2000" b="1" dirty="0" err="1" smtClean="0"/>
              <a:t>pulp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factories</a:t>
            </a:r>
            <a:r>
              <a:rPr lang="fi-FI" sz="2000" b="1" dirty="0" smtClean="0"/>
              <a:t> and </a:t>
            </a:r>
            <a:r>
              <a:rPr lang="fi-FI" sz="2000" b="1" dirty="0" err="1" smtClean="0"/>
              <a:t>paper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factories</a:t>
            </a:r>
            <a:r>
              <a:rPr lang="fi-FI" sz="2000" b="1" dirty="0" smtClean="0"/>
              <a:t> – </a:t>
            </a:r>
            <a:r>
              <a:rPr lang="fi-FI" sz="2000" b="1" dirty="0" err="1" smtClean="0"/>
              <a:t>every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year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over</a:t>
            </a:r>
            <a:r>
              <a:rPr lang="fi-FI" sz="2000" b="1" dirty="0" smtClean="0"/>
              <a:t> 20 </a:t>
            </a:r>
            <a:r>
              <a:rPr lang="fi-FI" sz="2000" b="1" dirty="0" err="1" smtClean="0"/>
              <a:t>billion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euros</a:t>
            </a:r>
            <a:r>
              <a:rPr lang="fi-FI" sz="2000" b="1" dirty="0" smtClean="0"/>
              <a:t> in Finland</a:t>
            </a:r>
          </a:p>
          <a:p>
            <a:endParaRPr lang="fi-FI" sz="2000" b="1" dirty="0"/>
          </a:p>
          <a:p>
            <a:r>
              <a:rPr lang="fi-FI" sz="3600" b="1" dirty="0" smtClean="0"/>
              <a:t>In Iisalmi-</a:t>
            </a:r>
            <a:r>
              <a:rPr lang="fi-FI" sz="3600" b="1" dirty="0" err="1" smtClean="0"/>
              <a:t>area</a:t>
            </a:r>
            <a:r>
              <a:rPr lang="fi-FI" sz="3600" b="1" dirty="0" smtClean="0"/>
              <a:t> a </a:t>
            </a:r>
            <a:r>
              <a:rPr lang="fi-FI" sz="3600" b="1" dirty="0" err="1" smtClean="0"/>
              <a:t>sawmill</a:t>
            </a:r>
            <a:r>
              <a:rPr lang="fi-FI" sz="3600" b="1" dirty="0" smtClean="0"/>
              <a:t> IPOWOOD </a:t>
            </a:r>
            <a:r>
              <a:rPr lang="fi-FI" sz="3600" b="1" dirty="0" err="1" smtClean="0"/>
              <a:t>handles</a:t>
            </a:r>
            <a:r>
              <a:rPr lang="fi-FI" sz="3600" b="1" dirty="0" smtClean="0"/>
              <a:t> 50 </a:t>
            </a:r>
            <a:r>
              <a:rPr lang="fi-FI" sz="3600" b="1" dirty="0" err="1" smtClean="0"/>
              <a:t>million</a:t>
            </a:r>
            <a:r>
              <a:rPr lang="fi-FI" sz="3600" b="1" dirty="0" smtClean="0"/>
              <a:t> </a:t>
            </a:r>
            <a:r>
              <a:rPr lang="fi-FI" sz="3600" b="1" dirty="0" err="1" smtClean="0"/>
              <a:t>euros</a:t>
            </a:r>
            <a:r>
              <a:rPr lang="fi-FI" sz="3600" b="1" dirty="0" smtClean="0"/>
              <a:t> </a:t>
            </a:r>
            <a:r>
              <a:rPr lang="fi-FI" sz="3600" b="1" dirty="0" err="1" smtClean="0"/>
              <a:t>worth</a:t>
            </a:r>
            <a:r>
              <a:rPr lang="fi-FI" sz="3600" b="1" dirty="0" smtClean="0"/>
              <a:t> of </a:t>
            </a:r>
            <a:r>
              <a:rPr lang="fi-FI" sz="3600" b="1" dirty="0" err="1" smtClean="0"/>
              <a:t>timber</a:t>
            </a:r>
            <a:r>
              <a:rPr lang="fi-FI" sz="3600" b="1" dirty="0" smtClean="0"/>
              <a:t>, Keitele </a:t>
            </a:r>
            <a:r>
              <a:rPr lang="fi-FI" sz="3600" b="1" dirty="0" err="1" smtClean="0"/>
              <a:t>Forest</a:t>
            </a:r>
            <a:r>
              <a:rPr lang="fi-FI" sz="3600" b="1" dirty="0" smtClean="0"/>
              <a:t> </a:t>
            </a:r>
            <a:r>
              <a:rPr lang="fi-FI" sz="3600" b="1" dirty="0" err="1" smtClean="0"/>
              <a:t>over</a:t>
            </a:r>
            <a:r>
              <a:rPr lang="fi-FI" sz="3600" b="1" dirty="0" smtClean="0"/>
              <a:t> 260 </a:t>
            </a:r>
            <a:r>
              <a:rPr lang="fi-FI" sz="3600" b="1" dirty="0" err="1" smtClean="0"/>
              <a:t>million</a:t>
            </a:r>
            <a:r>
              <a:rPr lang="fi-FI" sz="3600" b="1" dirty="0"/>
              <a:t> </a:t>
            </a:r>
            <a:r>
              <a:rPr lang="fi-FI" sz="3600" b="1" dirty="0" smtClean="0"/>
              <a:t>and in Kuopio </a:t>
            </a:r>
            <a:r>
              <a:rPr lang="fi-FI" sz="3600" b="1" dirty="0" err="1" smtClean="0"/>
              <a:t>the</a:t>
            </a:r>
            <a:r>
              <a:rPr lang="fi-FI" sz="3600" b="1" dirty="0" smtClean="0"/>
              <a:t> </a:t>
            </a:r>
            <a:r>
              <a:rPr lang="fi-FI" sz="3600" b="1" dirty="0" err="1" smtClean="0"/>
              <a:t>Powerflute</a:t>
            </a:r>
            <a:r>
              <a:rPr lang="fi-FI" sz="3600" b="1" dirty="0" smtClean="0"/>
              <a:t> </a:t>
            </a:r>
            <a:r>
              <a:rPr lang="fi-FI" sz="3600" b="1" dirty="0" err="1" smtClean="0"/>
              <a:t>makes</a:t>
            </a:r>
            <a:r>
              <a:rPr lang="fi-FI" sz="3600" b="1" dirty="0" smtClean="0"/>
              <a:t> </a:t>
            </a:r>
            <a:r>
              <a:rPr lang="fi-FI" sz="3600" b="1" dirty="0" err="1" smtClean="0"/>
              <a:t>pulp</a:t>
            </a:r>
            <a:r>
              <a:rPr lang="fi-FI" sz="3600" b="1" dirty="0" smtClean="0"/>
              <a:t> </a:t>
            </a:r>
            <a:r>
              <a:rPr lang="fi-FI" sz="3600" b="1" dirty="0" err="1" smtClean="0"/>
              <a:t>worth</a:t>
            </a:r>
            <a:r>
              <a:rPr lang="fi-FI" sz="3600" b="1" dirty="0" smtClean="0"/>
              <a:t> </a:t>
            </a:r>
            <a:r>
              <a:rPr lang="fi-FI" sz="3600" b="1" dirty="0" err="1" smtClean="0"/>
              <a:t>almost</a:t>
            </a:r>
            <a:r>
              <a:rPr lang="fi-FI" sz="3600" b="1" dirty="0" smtClean="0"/>
              <a:t> 200 </a:t>
            </a:r>
            <a:r>
              <a:rPr lang="fi-FI" sz="3600" b="1" dirty="0" err="1" smtClean="0"/>
              <a:t>million</a:t>
            </a:r>
            <a:r>
              <a:rPr lang="fi-FI" sz="3600" b="1" dirty="0" smtClean="0"/>
              <a:t> </a:t>
            </a:r>
            <a:r>
              <a:rPr lang="fi-FI" sz="3600" b="1" dirty="0" err="1" smtClean="0"/>
              <a:t>euros</a:t>
            </a:r>
            <a:endParaRPr lang="fi-FI" sz="3600" b="1" dirty="0" smtClean="0"/>
          </a:p>
          <a:p>
            <a:endParaRPr lang="fi-FI" sz="3600" b="1" dirty="0"/>
          </a:p>
          <a:p>
            <a:endParaRPr lang="fi-FI" sz="2000" b="1" dirty="0"/>
          </a:p>
        </p:txBody>
      </p:sp>
      <p:sp>
        <p:nvSpPr>
          <p:cNvPr id="4" name="Tekstiruutu 3"/>
          <p:cNvSpPr txBox="1"/>
          <p:nvPr/>
        </p:nvSpPr>
        <p:spPr>
          <a:xfrm>
            <a:off x="328756" y="424474"/>
            <a:ext cx="378604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 smtClean="0"/>
              <a:t>In Iisalmi, </a:t>
            </a:r>
            <a:r>
              <a:rPr lang="fi-FI" sz="3200" b="1" dirty="0" err="1" smtClean="0"/>
              <a:t>Lunawood</a:t>
            </a:r>
            <a:r>
              <a:rPr lang="fi-FI" sz="3200" b="1" dirty="0" smtClean="0"/>
              <a:t> </a:t>
            </a:r>
            <a:r>
              <a:rPr lang="fi-FI" sz="3200" b="1" dirty="0" err="1" smtClean="0"/>
              <a:t>produces</a:t>
            </a:r>
            <a:r>
              <a:rPr lang="fi-FI" sz="3200" b="1" dirty="0" smtClean="0"/>
              <a:t> 150 000 m3 </a:t>
            </a:r>
            <a:r>
              <a:rPr lang="fi-FI" sz="3200" b="1" dirty="0" err="1" smtClean="0"/>
              <a:t>thermowood</a:t>
            </a:r>
            <a:r>
              <a:rPr lang="fi-FI" sz="3200" b="1" dirty="0" smtClean="0"/>
              <a:t> , and </a:t>
            </a:r>
            <a:r>
              <a:rPr lang="fi-FI" sz="3200" b="1" dirty="0" err="1" smtClean="0"/>
              <a:t>Ponsse</a:t>
            </a:r>
            <a:r>
              <a:rPr lang="fi-FI" sz="3200" b="1" dirty="0" smtClean="0"/>
              <a:t> is </a:t>
            </a:r>
            <a:r>
              <a:rPr lang="fi-FI" sz="3200" b="1" dirty="0" err="1" smtClean="0"/>
              <a:t>the</a:t>
            </a:r>
            <a:r>
              <a:rPr lang="fi-FI" sz="3200" b="1" dirty="0" smtClean="0"/>
              <a:t> </a:t>
            </a:r>
            <a:r>
              <a:rPr lang="fi-FI" sz="3200" b="1" dirty="0" err="1" smtClean="0"/>
              <a:t>world’s</a:t>
            </a:r>
            <a:r>
              <a:rPr lang="fi-FI" sz="3200" b="1" dirty="0" smtClean="0"/>
              <a:t> </a:t>
            </a:r>
            <a:r>
              <a:rPr lang="fi-FI" sz="3200" b="1" dirty="0" err="1" smtClean="0"/>
              <a:t>leading</a:t>
            </a:r>
            <a:r>
              <a:rPr lang="fi-FI" sz="3200" b="1" dirty="0" smtClean="0"/>
              <a:t> </a:t>
            </a:r>
            <a:r>
              <a:rPr lang="fi-FI" sz="3200" b="1" dirty="0" err="1" smtClean="0"/>
              <a:t>harvester</a:t>
            </a:r>
            <a:r>
              <a:rPr lang="fi-FI" sz="3200" b="1" dirty="0" smtClean="0"/>
              <a:t> </a:t>
            </a:r>
            <a:r>
              <a:rPr lang="fi-FI" sz="3200" b="1" dirty="0" err="1" smtClean="0"/>
              <a:t>factory</a:t>
            </a:r>
            <a:r>
              <a:rPr lang="fi-FI" sz="3200" b="1" dirty="0" smtClean="0"/>
              <a:t> </a:t>
            </a:r>
            <a:r>
              <a:rPr lang="fi-FI" sz="3200" b="1" dirty="0" err="1" smtClean="0"/>
              <a:t>with</a:t>
            </a:r>
            <a:r>
              <a:rPr lang="fi-FI" sz="3200" b="1" dirty="0" smtClean="0"/>
              <a:t> </a:t>
            </a:r>
            <a:r>
              <a:rPr lang="fi-FI" sz="3200" b="1" dirty="0" err="1" smtClean="0"/>
              <a:t>over</a:t>
            </a:r>
            <a:r>
              <a:rPr lang="fi-FI" sz="3200" b="1" dirty="0" smtClean="0"/>
              <a:t> 500 </a:t>
            </a:r>
            <a:r>
              <a:rPr lang="fi-FI" sz="3200" b="1" dirty="0" err="1" smtClean="0"/>
              <a:t>million</a:t>
            </a:r>
            <a:r>
              <a:rPr lang="fi-FI" sz="3200" b="1" dirty="0" smtClean="0"/>
              <a:t> </a:t>
            </a:r>
            <a:r>
              <a:rPr lang="fi-FI" sz="3200" b="1" dirty="0" err="1" smtClean="0"/>
              <a:t>yearly</a:t>
            </a:r>
            <a:r>
              <a:rPr lang="fi-FI" sz="3200" b="1" dirty="0" smtClean="0"/>
              <a:t> </a:t>
            </a:r>
            <a:r>
              <a:rPr lang="fi-FI" sz="3200" b="1" dirty="0" err="1" smtClean="0"/>
              <a:t>revenue</a:t>
            </a:r>
            <a:r>
              <a:rPr lang="fi-FI" sz="3200" b="1" dirty="0" smtClean="0"/>
              <a:t>, Oma-Talo </a:t>
            </a:r>
            <a:r>
              <a:rPr lang="fi-FI" sz="3200" b="1" dirty="0" err="1" smtClean="0"/>
              <a:t>makes</a:t>
            </a:r>
            <a:r>
              <a:rPr lang="fi-FI" sz="3200" b="1" dirty="0" smtClean="0"/>
              <a:t> </a:t>
            </a:r>
            <a:r>
              <a:rPr lang="fi-FI" sz="3200" b="1" dirty="0" err="1" smtClean="0"/>
              <a:t>popular</a:t>
            </a:r>
            <a:r>
              <a:rPr lang="fi-FI" sz="3200" b="1" dirty="0" smtClean="0"/>
              <a:t> </a:t>
            </a:r>
            <a:r>
              <a:rPr lang="fi-FI" sz="3200" b="1" dirty="0" err="1" smtClean="0"/>
              <a:t>wooden</a:t>
            </a:r>
            <a:r>
              <a:rPr lang="fi-FI" sz="3200" b="1" dirty="0" smtClean="0"/>
              <a:t> </a:t>
            </a:r>
            <a:r>
              <a:rPr lang="fi-FI" sz="3200" b="1" dirty="0" err="1" smtClean="0"/>
              <a:t>houses</a:t>
            </a:r>
            <a:r>
              <a:rPr lang="fi-FI" sz="3200" b="1" dirty="0" smtClean="0"/>
              <a:t> </a:t>
            </a:r>
            <a:r>
              <a:rPr lang="fi-FI" sz="3200" b="1" dirty="0" smtClean="0"/>
              <a:t>in Sonkajärvi</a:t>
            </a:r>
            <a:endParaRPr lang="fi-FI" sz="3200" b="1" dirty="0"/>
          </a:p>
        </p:txBody>
      </p:sp>
      <p:sp>
        <p:nvSpPr>
          <p:cNvPr id="5" name="Tekstiruutu 4"/>
          <p:cNvSpPr txBox="1"/>
          <p:nvPr/>
        </p:nvSpPr>
        <p:spPr>
          <a:xfrm>
            <a:off x="5946775" y="235526"/>
            <a:ext cx="3280352" cy="1200329"/>
          </a:xfrm>
          <a:prstGeom prst="rect">
            <a:avLst/>
          </a:prstGeom>
          <a:solidFill>
            <a:srgbClr val="37E7F9"/>
          </a:solidFill>
        </p:spPr>
        <p:txBody>
          <a:bodyPr wrap="square" rtlCol="0">
            <a:spAutoFit/>
          </a:bodyPr>
          <a:lstStyle/>
          <a:p>
            <a:r>
              <a:rPr lang="fi-FI" b="1" dirty="0" err="1" smtClean="0"/>
              <a:t>But</a:t>
            </a:r>
            <a:r>
              <a:rPr lang="fi-FI" b="1" dirty="0" smtClean="0"/>
              <a:t> of </a:t>
            </a:r>
            <a:r>
              <a:rPr lang="fi-FI" b="1" dirty="0" err="1" smtClean="0"/>
              <a:t>course</a:t>
            </a:r>
            <a:r>
              <a:rPr lang="fi-FI" b="1" dirty="0" smtClean="0"/>
              <a:t>,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wood</a:t>
            </a:r>
            <a:r>
              <a:rPr lang="fi-FI" b="1" dirty="0" smtClean="0"/>
              <a:t> </a:t>
            </a:r>
            <a:r>
              <a:rPr lang="fi-FI" b="1" dirty="0" err="1" smtClean="0"/>
              <a:t>industry</a:t>
            </a:r>
            <a:r>
              <a:rPr lang="fi-FI" b="1" dirty="0" smtClean="0"/>
              <a:t> is </a:t>
            </a:r>
            <a:r>
              <a:rPr lang="fi-FI" b="1" dirty="0" err="1" smtClean="0"/>
              <a:t>much</a:t>
            </a:r>
            <a:r>
              <a:rPr lang="fi-FI" b="1" dirty="0" smtClean="0"/>
              <a:t> </a:t>
            </a:r>
            <a:r>
              <a:rPr lang="fi-FI" b="1" dirty="0" err="1" smtClean="0"/>
              <a:t>more</a:t>
            </a:r>
            <a:r>
              <a:rPr lang="fi-FI" b="1" dirty="0" smtClean="0"/>
              <a:t> </a:t>
            </a:r>
            <a:r>
              <a:rPr lang="fi-FI" b="1" dirty="0" err="1" smtClean="0"/>
              <a:t>important</a:t>
            </a:r>
            <a:r>
              <a:rPr lang="fi-FI" b="1" dirty="0" smtClean="0"/>
              <a:t> for </a:t>
            </a:r>
            <a:r>
              <a:rPr lang="fi-FI" b="1" dirty="0" err="1" smtClean="0"/>
              <a:t>our</a:t>
            </a:r>
            <a:r>
              <a:rPr lang="fi-FI" b="1" dirty="0" smtClean="0"/>
              <a:t> </a:t>
            </a:r>
            <a:r>
              <a:rPr lang="fi-FI" b="1" dirty="0" err="1" smtClean="0"/>
              <a:t>economy</a:t>
            </a:r>
            <a:r>
              <a:rPr lang="fi-FI" b="1" dirty="0" smtClean="0"/>
              <a:t>:</a:t>
            </a:r>
          </a:p>
          <a:p>
            <a:r>
              <a:rPr lang="fi-FI" b="1" dirty="0" err="1" smtClean="0"/>
              <a:t>Some</a:t>
            </a:r>
            <a:r>
              <a:rPr lang="fi-FI" b="1" dirty="0" smtClean="0"/>
              <a:t> </a:t>
            </a:r>
            <a:r>
              <a:rPr lang="fi-FI" b="1" dirty="0" err="1" smtClean="0"/>
              <a:t>examples</a:t>
            </a:r>
            <a:r>
              <a:rPr lang="fi-FI" b="1" dirty="0" smtClean="0"/>
              <a:t> in </a:t>
            </a:r>
            <a:r>
              <a:rPr lang="fi-FI" b="1" dirty="0" err="1" smtClean="0"/>
              <a:t>our</a:t>
            </a:r>
            <a:r>
              <a:rPr lang="fi-FI" b="1" dirty="0" smtClean="0"/>
              <a:t> </a:t>
            </a:r>
            <a:r>
              <a:rPr lang="fi-FI" b="1" dirty="0" err="1" smtClean="0"/>
              <a:t>area</a:t>
            </a:r>
            <a:r>
              <a:rPr lang="fi-FI" b="1" dirty="0" smtClean="0"/>
              <a:t> </a:t>
            </a:r>
            <a:r>
              <a:rPr lang="fi-FI" b="1" dirty="0" err="1" smtClean="0"/>
              <a:t>are</a:t>
            </a:r>
            <a:r>
              <a:rPr lang="fi-FI" b="1" dirty="0" smtClean="0"/>
              <a:t>: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261769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3" name="Vuokaavio: Prosessi 2"/>
          <p:cNvSpPr/>
          <p:nvPr/>
        </p:nvSpPr>
        <p:spPr>
          <a:xfrm>
            <a:off x="193964" y="5292436"/>
            <a:ext cx="4100945" cy="1759528"/>
          </a:xfrm>
          <a:prstGeom prst="flowChart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kstiruutu 3"/>
          <p:cNvSpPr txBox="1"/>
          <p:nvPr/>
        </p:nvSpPr>
        <p:spPr>
          <a:xfrm>
            <a:off x="457200" y="5569527"/>
            <a:ext cx="350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err="1" smtClean="0"/>
              <a:t>Never</a:t>
            </a:r>
            <a:r>
              <a:rPr lang="fi-FI" b="1" dirty="0" smtClean="0"/>
              <a:t> </a:t>
            </a:r>
            <a:r>
              <a:rPr lang="fi-FI" b="1" dirty="0" err="1" smtClean="0"/>
              <a:t>mind</a:t>
            </a:r>
            <a:r>
              <a:rPr lang="fi-FI" b="1" dirty="0" smtClean="0"/>
              <a:t>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big</a:t>
            </a:r>
            <a:r>
              <a:rPr lang="fi-FI" b="1" dirty="0" smtClean="0"/>
              <a:t> business….</a:t>
            </a:r>
          </a:p>
          <a:p>
            <a:r>
              <a:rPr lang="fi-FI" b="1" dirty="0" smtClean="0"/>
              <a:t>Back to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crafts</a:t>
            </a:r>
            <a:r>
              <a:rPr lang="fi-FI" b="1" dirty="0" smtClean="0"/>
              <a:t> and </a:t>
            </a:r>
            <a:r>
              <a:rPr lang="fi-FI" b="1" dirty="0" err="1" smtClean="0"/>
              <a:t>artisanship</a:t>
            </a:r>
            <a:r>
              <a:rPr lang="fi-FI" b="1" dirty="0" smtClean="0"/>
              <a:t> of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poor</a:t>
            </a:r>
            <a:r>
              <a:rPr lang="fi-FI" b="1" dirty="0" smtClean="0"/>
              <a:t> </a:t>
            </a:r>
            <a:r>
              <a:rPr lang="fi-FI" b="1" dirty="0" err="1" smtClean="0"/>
              <a:t>people</a:t>
            </a:r>
            <a:r>
              <a:rPr lang="fi-FI" b="1" dirty="0" smtClean="0"/>
              <a:t>, </a:t>
            </a:r>
            <a:r>
              <a:rPr lang="fi-FI" b="1" dirty="0" err="1" smtClean="0"/>
              <a:t>we</a:t>
            </a:r>
            <a:r>
              <a:rPr lang="fi-FI" b="1" dirty="0" smtClean="0"/>
              <a:t> </a:t>
            </a:r>
            <a:r>
              <a:rPr lang="fi-FI" b="1" dirty="0" err="1" smtClean="0"/>
              <a:t>will</a:t>
            </a:r>
            <a:r>
              <a:rPr lang="fi-FI" b="1" dirty="0" smtClean="0"/>
              <a:t> </a:t>
            </a:r>
            <a:r>
              <a:rPr lang="fi-FI" b="1" dirty="0" err="1" smtClean="0"/>
              <a:t>see</a:t>
            </a:r>
            <a:r>
              <a:rPr lang="fi-FI" b="1" dirty="0" smtClean="0"/>
              <a:t> </a:t>
            </a:r>
            <a:r>
              <a:rPr lang="fi-FI" b="1" dirty="0" err="1" smtClean="0"/>
              <a:t>many</a:t>
            </a:r>
            <a:r>
              <a:rPr lang="fi-FI" b="1" dirty="0" smtClean="0"/>
              <a:t> </a:t>
            </a:r>
            <a:r>
              <a:rPr lang="fi-FI" b="1" dirty="0" err="1" smtClean="0"/>
              <a:t>small</a:t>
            </a:r>
            <a:r>
              <a:rPr lang="fi-FI" b="1" dirty="0" smtClean="0"/>
              <a:t> and </a:t>
            </a:r>
            <a:r>
              <a:rPr lang="fi-FI" b="1" dirty="0" err="1" smtClean="0"/>
              <a:t>humble</a:t>
            </a:r>
            <a:r>
              <a:rPr lang="fi-FI" b="1" dirty="0" smtClean="0"/>
              <a:t> </a:t>
            </a:r>
            <a:r>
              <a:rPr lang="fi-FI" b="1" dirty="0" err="1" smtClean="0"/>
              <a:t>objects</a:t>
            </a:r>
            <a:r>
              <a:rPr lang="fi-FI" b="1" dirty="0" smtClean="0"/>
              <a:t> </a:t>
            </a:r>
            <a:r>
              <a:rPr lang="fi-FI" b="1" dirty="0" err="1" smtClean="0"/>
              <a:t>full</a:t>
            </a:r>
            <a:r>
              <a:rPr lang="fi-FI" b="1" dirty="0" smtClean="0"/>
              <a:t> of </a:t>
            </a:r>
            <a:r>
              <a:rPr lang="fi-FI" b="1" dirty="0" err="1" smtClean="0"/>
              <a:t>everyday’s</a:t>
            </a:r>
            <a:r>
              <a:rPr lang="fi-FI" b="1" dirty="0" smtClean="0"/>
              <a:t> beauty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379333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526473"/>
            <a:ext cx="10515600" cy="5650490"/>
          </a:xfrm>
        </p:spPr>
        <p:txBody>
          <a:bodyPr>
            <a:normAutofit fontScale="92500" lnSpcReduction="10000"/>
          </a:bodyPr>
          <a:lstStyle/>
          <a:p>
            <a:r>
              <a:rPr lang="fi-FI" dirty="0" err="1" smtClean="0"/>
              <a:t>There</a:t>
            </a:r>
            <a:r>
              <a:rPr lang="fi-FI" dirty="0" smtClean="0"/>
              <a:t> </a:t>
            </a:r>
            <a:r>
              <a:rPr lang="fi-FI" dirty="0" err="1" smtClean="0"/>
              <a:t>will</a:t>
            </a:r>
            <a:r>
              <a:rPr lang="fi-FI" dirty="0" smtClean="0"/>
              <a:t> </a:t>
            </a:r>
            <a:r>
              <a:rPr lang="fi-FI" dirty="0" err="1" smtClean="0"/>
              <a:t>be</a:t>
            </a:r>
            <a:r>
              <a:rPr lang="fi-FI" dirty="0" smtClean="0"/>
              <a:t> </a:t>
            </a:r>
            <a:r>
              <a:rPr lang="fi-FI" b="1" dirty="0" smtClean="0"/>
              <a:t>a </a:t>
            </a:r>
            <a:r>
              <a:rPr lang="fi-FI" b="1" dirty="0" err="1" smtClean="0"/>
              <a:t>homestead</a:t>
            </a:r>
            <a:r>
              <a:rPr lang="fi-FI" b="1" dirty="0" smtClean="0"/>
              <a:t> </a:t>
            </a:r>
            <a:r>
              <a:rPr lang="fi-FI" b="1" dirty="0" err="1" smtClean="0"/>
              <a:t>museum</a:t>
            </a:r>
            <a:r>
              <a:rPr lang="fi-FI" b="1" dirty="0" smtClean="0"/>
              <a:t> </a:t>
            </a:r>
            <a:r>
              <a:rPr lang="fi-FI" dirty="0" err="1" smtClean="0"/>
              <a:t>full</a:t>
            </a:r>
            <a:r>
              <a:rPr lang="fi-FI" dirty="0" smtClean="0"/>
              <a:t> of </a:t>
            </a:r>
            <a:r>
              <a:rPr lang="fi-FI" dirty="0" err="1" smtClean="0"/>
              <a:t>old</a:t>
            </a:r>
            <a:r>
              <a:rPr lang="fi-FI" dirty="0" smtClean="0"/>
              <a:t> </a:t>
            </a:r>
            <a:r>
              <a:rPr lang="fi-FI" dirty="0" err="1" smtClean="0"/>
              <a:t>things</a:t>
            </a:r>
            <a:r>
              <a:rPr lang="fi-FI" dirty="0" smtClean="0"/>
              <a:t> made of </a:t>
            </a:r>
            <a:r>
              <a:rPr lang="fi-FI" dirty="0" err="1" smtClean="0"/>
              <a:t>wood</a:t>
            </a:r>
            <a:r>
              <a:rPr lang="fi-FI" dirty="0" smtClean="0"/>
              <a:t> and </a:t>
            </a:r>
            <a:r>
              <a:rPr lang="fi-FI" dirty="0" err="1" smtClean="0"/>
              <a:t>other</a:t>
            </a:r>
            <a:r>
              <a:rPr lang="fi-FI" dirty="0" smtClean="0"/>
              <a:t> </a:t>
            </a:r>
            <a:r>
              <a:rPr lang="fi-FI" dirty="0" err="1" smtClean="0"/>
              <a:t>material</a:t>
            </a:r>
            <a:r>
              <a:rPr lang="fi-FI" dirty="0" smtClean="0"/>
              <a:t> </a:t>
            </a:r>
            <a:r>
              <a:rPr lang="fi-FI" dirty="0" err="1" smtClean="0"/>
              <a:t>from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forests</a:t>
            </a:r>
            <a:r>
              <a:rPr lang="fi-FI" dirty="0" smtClean="0"/>
              <a:t> and </a:t>
            </a:r>
            <a:r>
              <a:rPr lang="fi-FI" b="1" dirty="0" smtClean="0"/>
              <a:t>an </a:t>
            </a:r>
            <a:r>
              <a:rPr lang="fi-FI" b="1" dirty="0" err="1" smtClean="0"/>
              <a:t>artisan</a:t>
            </a:r>
            <a:r>
              <a:rPr lang="fi-FI" b="1" dirty="0" smtClean="0"/>
              <a:t> workshop</a:t>
            </a:r>
          </a:p>
          <a:p>
            <a:r>
              <a:rPr lang="fi-FI" b="1" dirty="0" smtClean="0"/>
              <a:t>A </a:t>
            </a:r>
            <a:r>
              <a:rPr lang="fi-FI" b="1" dirty="0" err="1" smtClean="0"/>
              <a:t>modern</a:t>
            </a:r>
            <a:r>
              <a:rPr lang="fi-FI" b="1" dirty="0" smtClean="0"/>
              <a:t> </a:t>
            </a:r>
            <a:r>
              <a:rPr lang="fi-FI" b="1" dirty="0" err="1" smtClean="0"/>
              <a:t>school</a:t>
            </a:r>
            <a:r>
              <a:rPr lang="fi-FI" b="1" dirty="0" smtClean="0"/>
              <a:t> for </a:t>
            </a:r>
            <a:r>
              <a:rPr lang="fi-FI" b="1" dirty="0" err="1" smtClean="0"/>
              <a:t>wood</a:t>
            </a:r>
            <a:r>
              <a:rPr lang="fi-FI" b="1" dirty="0" smtClean="0"/>
              <a:t> and </a:t>
            </a:r>
            <a:r>
              <a:rPr lang="fi-FI" b="1" dirty="0" err="1" smtClean="0"/>
              <a:t>textile</a:t>
            </a:r>
            <a:r>
              <a:rPr lang="fi-FI" b="1" dirty="0" smtClean="0"/>
              <a:t> design </a:t>
            </a:r>
            <a:r>
              <a:rPr lang="fi-FI" dirty="0" smtClean="0"/>
              <a:t>in Kuopio </a:t>
            </a:r>
            <a:r>
              <a:rPr lang="fi-FI" dirty="0" err="1" smtClean="0"/>
              <a:t>with</a:t>
            </a:r>
            <a:r>
              <a:rPr lang="fi-FI" dirty="0" smtClean="0"/>
              <a:t> a </a:t>
            </a:r>
            <a:r>
              <a:rPr lang="fi-FI" b="1" dirty="0" smtClean="0"/>
              <a:t>workshop</a:t>
            </a:r>
          </a:p>
          <a:p>
            <a:r>
              <a:rPr lang="fi-FI" b="1" dirty="0" smtClean="0"/>
              <a:t>A </a:t>
            </a:r>
            <a:r>
              <a:rPr lang="fi-FI" b="1" dirty="0" err="1" smtClean="0"/>
              <a:t>museum</a:t>
            </a:r>
            <a:r>
              <a:rPr lang="fi-FI" b="1" dirty="0" smtClean="0"/>
              <a:t> of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Orthodox</a:t>
            </a:r>
            <a:r>
              <a:rPr lang="fi-FI" b="1" dirty="0" smtClean="0"/>
              <a:t> Church in Finland</a:t>
            </a:r>
            <a:r>
              <a:rPr lang="fi-FI" dirty="0" smtClean="0"/>
              <a:t>, </a:t>
            </a:r>
            <a:r>
              <a:rPr lang="fi-FI" dirty="0" err="1" smtClean="0"/>
              <a:t>full</a:t>
            </a:r>
            <a:r>
              <a:rPr lang="fi-FI" dirty="0" smtClean="0"/>
              <a:t> of </a:t>
            </a:r>
            <a:r>
              <a:rPr lang="fi-FI" dirty="0" err="1" smtClean="0"/>
              <a:t>most</a:t>
            </a:r>
            <a:r>
              <a:rPr lang="fi-FI" dirty="0" smtClean="0"/>
              <a:t> </a:t>
            </a:r>
            <a:r>
              <a:rPr lang="fi-FI" dirty="0" err="1" smtClean="0"/>
              <a:t>beautiful</a:t>
            </a:r>
            <a:r>
              <a:rPr lang="fi-FI" dirty="0" smtClean="0"/>
              <a:t> </a:t>
            </a:r>
            <a:r>
              <a:rPr lang="fi-FI" dirty="0" err="1" smtClean="0"/>
              <a:t>textiles</a:t>
            </a:r>
            <a:r>
              <a:rPr lang="fi-FI" dirty="0" smtClean="0"/>
              <a:t> and </a:t>
            </a:r>
            <a:r>
              <a:rPr lang="fi-FI" dirty="0" err="1" smtClean="0"/>
              <a:t>icons</a:t>
            </a:r>
            <a:r>
              <a:rPr lang="fi-FI" dirty="0" smtClean="0"/>
              <a:t>, </a:t>
            </a:r>
            <a:r>
              <a:rPr lang="fi-FI" b="1" dirty="0" err="1" smtClean="0"/>
              <a:t>also</a:t>
            </a:r>
            <a:r>
              <a:rPr lang="fi-FI" b="1" dirty="0" smtClean="0"/>
              <a:t> an </a:t>
            </a:r>
            <a:r>
              <a:rPr lang="fi-FI" b="1" dirty="0" err="1" smtClean="0"/>
              <a:t>artisan</a:t>
            </a:r>
            <a:r>
              <a:rPr lang="fi-FI" b="1" dirty="0" smtClean="0"/>
              <a:t> workshop </a:t>
            </a:r>
            <a:r>
              <a:rPr lang="fi-FI" dirty="0" err="1" smtClean="0"/>
              <a:t>there</a:t>
            </a:r>
            <a:endParaRPr lang="fi-FI" dirty="0" smtClean="0"/>
          </a:p>
          <a:p>
            <a:r>
              <a:rPr lang="fi-FI" b="1" dirty="0" smtClean="0"/>
              <a:t>A </a:t>
            </a:r>
            <a:r>
              <a:rPr lang="fi-FI" b="1" dirty="0" err="1" smtClean="0"/>
              <a:t>museum</a:t>
            </a:r>
            <a:r>
              <a:rPr lang="fi-FI" b="1" dirty="0" smtClean="0"/>
              <a:t> for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town</a:t>
            </a:r>
            <a:r>
              <a:rPr lang="fi-FI" b="1" dirty="0" smtClean="0"/>
              <a:t> life</a:t>
            </a:r>
            <a:r>
              <a:rPr lang="fi-FI" dirty="0" smtClean="0"/>
              <a:t>, in Kuopio </a:t>
            </a:r>
            <a:r>
              <a:rPr lang="fi-FI" dirty="0" err="1" smtClean="0"/>
              <a:t>where</a:t>
            </a:r>
            <a:r>
              <a:rPr lang="fi-FI" dirty="0" smtClean="0"/>
              <a:t> </a:t>
            </a:r>
            <a:r>
              <a:rPr lang="fi-FI" dirty="0" err="1" smtClean="0"/>
              <a:t>even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towns-people</a:t>
            </a:r>
            <a:r>
              <a:rPr lang="fi-FI" dirty="0" smtClean="0"/>
              <a:t> </a:t>
            </a:r>
            <a:r>
              <a:rPr lang="fi-FI" dirty="0" err="1" smtClean="0"/>
              <a:t>were</a:t>
            </a:r>
            <a:r>
              <a:rPr lang="fi-FI" dirty="0" smtClean="0"/>
              <a:t> </a:t>
            </a:r>
            <a:r>
              <a:rPr lang="fi-FI" dirty="0" err="1" smtClean="0"/>
              <a:t>still</a:t>
            </a:r>
            <a:r>
              <a:rPr lang="fi-FI" dirty="0" smtClean="0"/>
              <a:t> </a:t>
            </a:r>
            <a:r>
              <a:rPr lang="fi-FI" dirty="0" err="1" smtClean="0"/>
              <a:t>dependent</a:t>
            </a:r>
            <a:r>
              <a:rPr lang="fi-FI" dirty="0" smtClean="0"/>
              <a:t> on </a:t>
            </a:r>
            <a:r>
              <a:rPr lang="fi-FI" dirty="0" err="1" smtClean="0"/>
              <a:t>forests</a:t>
            </a:r>
            <a:r>
              <a:rPr lang="fi-FI" dirty="0" smtClean="0"/>
              <a:t> </a:t>
            </a:r>
            <a:r>
              <a:rPr lang="fi-FI" dirty="0" err="1" smtClean="0"/>
              <a:t>during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19th </a:t>
            </a:r>
            <a:r>
              <a:rPr lang="fi-FI" dirty="0" err="1" smtClean="0"/>
              <a:t>century</a:t>
            </a:r>
            <a:endParaRPr lang="fi-FI" dirty="0" smtClean="0"/>
          </a:p>
          <a:p>
            <a:r>
              <a:rPr lang="fi-FI" b="1" dirty="0" smtClean="0"/>
              <a:t>An </a:t>
            </a:r>
            <a:r>
              <a:rPr lang="fi-FI" b="1" dirty="0" err="1" smtClean="0"/>
              <a:t>architectural</a:t>
            </a:r>
            <a:r>
              <a:rPr lang="fi-FI" b="1" dirty="0" smtClean="0"/>
              <a:t> </a:t>
            </a:r>
            <a:r>
              <a:rPr lang="fi-FI" b="1" dirty="0" err="1" smtClean="0"/>
              <a:t>learning</a:t>
            </a:r>
            <a:r>
              <a:rPr lang="fi-FI" b="1" dirty="0" smtClean="0"/>
              <a:t> center </a:t>
            </a:r>
            <a:r>
              <a:rPr lang="fi-FI" dirty="0" smtClean="0"/>
              <a:t>for </a:t>
            </a:r>
            <a:r>
              <a:rPr lang="fi-FI" dirty="0" err="1" smtClean="0"/>
              <a:t>children</a:t>
            </a:r>
            <a:r>
              <a:rPr lang="fi-FI" dirty="0" smtClean="0"/>
              <a:t> and </a:t>
            </a:r>
            <a:r>
              <a:rPr lang="fi-FI" dirty="0" err="1" smtClean="0"/>
              <a:t>adults</a:t>
            </a:r>
            <a:r>
              <a:rPr lang="fi-FI" dirty="0" smtClean="0"/>
              <a:t> </a:t>
            </a:r>
            <a:r>
              <a:rPr lang="fi-FI" dirty="0" err="1" smtClean="0"/>
              <a:t>that</a:t>
            </a:r>
            <a:r>
              <a:rPr lang="fi-FI" dirty="0" smtClean="0"/>
              <a:t> </a:t>
            </a:r>
            <a:r>
              <a:rPr lang="fi-FI" dirty="0" err="1" smtClean="0"/>
              <a:t>specializes</a:t>
            </a:r>
            <a:r>
              <a:rPr lang="fi-FI" dirty="0" smtClean="0"/>
              <a:t> on </a:t>
            </a:r>
            <a:r>
              <a:rPr lang="fi-FI" dirty="0" err="1" smtClean="0"/>
              <a:t>building</a:t>
            </a:r>
            <a:r>
              <a:rPr lang="fi-FI" dirty="0" smtClean="0"/>
              <a:t> </a:t>
            </a:r>
            <a:r>
              <a:rPr lang="fi-FI" dirty="0" err="1" smtClean="0"/>
              <a:t>with</a:t>
            </a:r>
            <a:r>
              <a:rPr lang="fi-FI" dirty="0" smtClean="0"/>
              <a:t> </a:t>
            </a:r>
            <a:r>
              <a:rPr lang="fi-FI" dirty="0" err="1" smtClean="0"/>
              <a:t>wood</a:t>
            </a:r>
            <a:r>
              <a:rPr lang="fi-FI" dirty="0" smtClean="0"/>
              <a:t>, </a:t>
            </a:r>
            <a:r>
              <a:rPr lang="fi-FI" b="1" dirty="0" smtClean="0"/>
              <a:t>an </a:t>
            </a:r>
            <a:r>
              <a:rPr lang="fi-FI" b="1" dirty="0" err="1" smtClean="0"/>
              <a:t>artisan</a:t>
            </a:r>
            <a:r>
              <a:rPr lang="fi-FI" b="1" dirty="0" smtClean="0"/>
              <a:t> workshop</a:t>
            </a:r>
          </a:p>
          <a:p>
            <a:r>
              <a:rPr lang="fi-FI" b="1" dirty="0" smtClean="0"/>
              <a:t>A </a:t>
            </a:r>
            <a:r>
              <a:rPr lang="fi-FI" b="1" dirty="0" err="1" smtClean="0"/>
              <a:t>recently</a:t>
            </a:r>
            <a:r>
              <a:rPr lang="fi-FI" b="1" dirty="0" smtClean="0"/>
              <a:t> </a:t>
            </a:r>
            <a:r>
              <a:rPr lang="fi-FI" b="1" dirty="0" err="1" smtClean="0"/>
              <a:t>built</a:t>
            </a:r>
            <a:r>
              <a:rPr lang="fi-FI" b="1" dirty="0" smtClean="0"/>
              <a:t> </a:t>
            </a:r>
            <a:r>
              <a:rPr lang="fi-FI" b="1" dirty="0" err="1" smtClean="0"/>
              <a:t>wooden</a:t>
            </a:r>
            <a:r>
              <a:rPr lang="fi-FI" b="1" dirty="0" smtClean="0"/>
              <a:t> </a:t>
            </a:r>
            <a:r>
              <a:rPr lang="fi-FI" b="1" dirty="0" err="1" smtClean="0"/>
              <a:t>school</a:t>
            </a:r>
            <a:r>
              <a:rPr lang="fi-FI" b="1" dirty="0" smtClean="0"/>
              <a:t> </a:t>
            </a:r>
            <a:r>
              <a:rPr lang="fi-FI" dirty="0" smtClean="0"/>
              <a:t>in Iisalmi</a:t>
            </a:r>
          </a:p>
          <a:p>
            <a:r>
              <a:rPr lang="fi-FI" b="1" dirty="0" err="1" smtClean="0"/>
              <a:t>Local</a:t>
            </a:r>
            <a:r>
              <a:rPr lang="fi-FI" b="1" dirty="0" smtClean="0"/>
              <a:t> </a:t>
            </a:r>
            <a:r>
              <a:rPr lang="fi-FI" b="1" dirty="0" err="1" smtClean="0"/>
              <a:t>handscraft</a:t>
            </a:r>
            <a:r>
              <a:rPr lang="fi-FI" b="1" dirty="0" smtClean="0"/>
              <a:t> </a:t>
            </a:r>
            <a:r>
              <a:rPr lang="fi-FI" b="1" dirty="0" err="1" smtClean="0"/>
              <a:t>organization</a:t>
            </a:r>
            <a:r>
              <a:rPr lang="fi-FI" dirty="0" smtClean="0"/>
              <a:t>: a </a:t>
            </a:r>
            <a:r>
              <a:rPr lang="fi-FI" b="1" dirty="0" smtClean="0"/>
              <a:t>workshop</a:t>
            </a:r>
            <a:r>
              <a:rPr lang="fi-FI" dirty="0" smtClean="0"/>
              <a:t> on </a:t>
            </a:r>
            <a:r>
              <a:rPr lang="fi-FI" dirty="0" err="1" smtClean="0"/>
              <a:t>Finnish</a:t>
            </a:r>
            <a:r>
              <a:rPr lang="fi-FI" dirty="0" smtClean="0"/>
              <a:t> </a:t>
            </a:r>
            <a:r>
              <a:rPr lang="fi-FI" dirty="0" err="1" smtClean="0"/>
              <a:t>wool</a:t>
            </a:r>
            <a:endParaRPr lang="fi-FI" dirty="0" smtClean="0"/>
          </a:p>
          <a:p>
            <a:r>
              <a:rPr lang="fi-FI" dirty="0" smtClean="0"/>
              <a:t>An </a:t>
            </a:r>
            <a:r>
              <a:rPr lang="fi-FI" dirty="0" err="1" smtClean="0"/>
              <a:t>insight</a:t>
            </a:r>
            <a:r>
              <a:rPr lang="fi-FI" dirty="0" smtClean="0"/>
              <a:t> into </a:t>
            </a:r>
            <a:r>
              <a:rPr lang="fi-FI" dirty="0" err="1" smtClean="0"/>
              <a:t>Finnish</a:t>
            </a:r>
            <a:r>
              <a:rPr lang="fi-FI" dirty="0" smtClean="0"/>
              <a:t> </a:t>
            </a:r>
            <a:r>
              <a:rPr lang="fi-FI" dirty="0" err="1" smtClean="0"/>
              <a:t>heritage</a:t>
            </a:r>
            <a:r>
              <a:rPr lang="fi-FI" dirty="0" smtClean="0"/>
              <a:t> food: </a:t>
            </a:r>
            <a:r>
              <a:rPr lang="fi-FI" b="1" dirty="0" smtClean="0"/>
              <a:t>workshop</a:t>
            </a:r>
            <a:r>
              <a:rPr lang="fi-FI" dirty="0" smtClean="0"/>
              <a:t> </a:t>
            </a:r>
            <a:r>
              <a:rPr lang="fi-FI" dirty="0" err="1" smtClean="0"/>
              <a:t>baking</a:t>
            </a:r>
            <a:r>
              <a:rPr lang="fi-FI" dirty="0" smtClean="0"/>
              <a:t> </a:t>
            </a:r>
            <a:r>
              <a:rPr lang="fi-FI" dirty="0" err="1" smtClean="0"/>
              <a:t>pasties</a:t>
            </a:r>
            <a:r>
              <a:rPr lang="fi-FI" dirty="0" smtClean="0"/>
              <a:t> </a:t>
            </a:r>
            <a:r>
              <a:rPr lang="fi-FI" dirty="0" err="1" smtClean="0"/>
              <a:t>from</a:t>
            </a:r>
            <a:r>
              <a:rPr lang="fi-FI" dirty="0" smtClean="0"/>
              <a:t> Karelia</a:t>
            </a:r>
          </a:p>
          <a:p>
            <a:r>
              <a:rPr lang="fi-FI" b="1" dirty="0" smtClean="0"/>
              <a:t>A </a:t>
            </a:r>
            <a:r>
              <a:rPr lang="fi-FI" b="1" dirty="0" err="1" smtClean="0"/>
              <a:t>fashion</a:t>
            </a:r>
            <a:r>
              <a:rPr lang="fi-FI" b="1" dirty="0" smtClean="0"/>
              <a:t> show </a:t>
            </a:r>
            <a:r>
              <a:rPr lang="fi-FI" dirty="0" smtClean="0"/>
              <a:t>of </a:t>
            </a:r>
            <a:r>
              <a:rPr lang="fi-FI" dirty="0" err="1" smtClean="0"/>
              <a:t>all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countries</a:t>
            </a:r>
            <a:r>
              <a:rPr lang="fi-FI" dirty="0" smtClean="0"/>
              <a:t> on </a:t>
            </a:r>
            <a:r>
              <a:rPr lang="fi-FI" dirty="0" err="1" smtClean="0"/>
              <a:t>Thursday</a:t>
            </a:r>
            <a:r>
              <a:rPr lang="fi-FI" dirty="0" smtClean="0"/>
              <a:t> MADE BY YOU!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2723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Kuvaselitepilvi 2"/>
          <p:cNvSpPr/>
          <p:nvPr/>
        </p:nvSpPr>
        <p:spPr>
          <a:xfrm>
            <a:off x="7966364" y="817418"/>
            <a:ext cx="3990109" cy="3131127"/>
          </a:xfrm>
          <a:prstGeom prst="cloudCallout">
            <a:avLst/>
          </a:prstGeom>
          <a:solidFill>
            <a:srgbClr val="37E7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kstiruutu 3"/>
          <p:cNvSpPr txBox="1"/>
          <p:nvPr/>
        </p:nvSpPr>
        <p:spPr>
          <a:xfrm>
            <a:off x="8603673" y="1607127"/>
            <a:ext cx="25769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err="1" smtClean="0"/>
              <a:t>Now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our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students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are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going</a:t>
            </a:r>
            <a:r>
              <a:rPr lang="fi-FI" sz="2400" b="1" dirty="0" smtClean="0"/>
              <a:t> to </a:t>
            </a:r>
            <a:r>
              <a:rPr lang="fi-FI" sz="2400" b="1" dirty="0" err="1" smtClean="0"/>
              <a:t>tell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you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about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the</a:t>
            </a:r>
            <a:r>
              <a:rPr lang="fi-FI" sz="2400" b="1" dirty="0" smtClean="0"/>
              <a:t> life and </a:t>
            </a:r>
            <a:r>
              <a:rPr lang="fi-FI" sz="2400" b="1" dirty="0" err="1" smtClean="0"/>
              <a:t>old</a:t>
            </a:r>
            <a:r>
              <a:rPr lang="fi-FI" sz="2400" b="1" dirty="0" smtClean="0"/>
              <a:t> and </a:t>
            </a:r>
            <a:r>
              <a:rPr lang="fi-FI" sz="2400" b="1" dirty="0" err="1" smtClean="0"/>
              <a:t>new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things</a:t>
            </a:r>
            <a:r>
              <a:rPr lang="fi-FI" sz="2400" b="1" dirty="0" smtClean="0"/>
              <a:t> </a:t>
            </a:r>
            <a:r>
              <a:rPr lang="fi-FI" sz="2400" b="1" smtClean="0"/>
              <a:t>in Finland</a:t>
            </a:r>
            <a:endParaRPr lang="fi-FI" sz="2400" b="1"/>
          </a:p>
        </p:txBody>
      </p:sp>
      <p:sp>
        <p:nvSpPr>
          <p:cNvPr id="5" name="Tekstiruutu 4"/>
          <p:cNvSpPr txBox="1"/>
          <p:nvPr/>
        </p:nvSpPr>
        <p:spPr>
          <a:xfrm>
            <a:off x="166255" y="235527"/>
            <a:ext cx="2743200" cy="830997"/>
          </a:xfrm>
          <a:prstGeom prst="rect">
            <a:avLst/>
          </a:prstGeom>
          <a:solidFill>
            <a:srgbClr val="37E7F9"/>
          </a:solidFill>
        </p:spPr>
        <p:txBody>
          <a:bodyPr wrap="square" rtlCol="0">
            <a:spAutoFit/>
          </a:bodyPr>
          <a:lstStyle/>
          <a:p>
            <a:r>
              <a:rPr lang="fi-FI" sz="2400" b="1" dirty="0" err="1" smtClean="0"/>
              <a:t>So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please</a:t>
            </a:r>
            <a:r>
              <a:rPr lang="fi-FI" sz="2400" b="1" dirty="0" smtClean="0"/>
              <a:t>, </a:t>
            </a:r>
            <a:r>
              <a:rPr lang="fi-FI" sz="2400" b="1" dirty="0" err="1" smtClean="0"/>
              <a:t>welcome</a:t>
            </a:r>
            <a:r>
              <a:rPr lang="fi-FI" sz="2400" b="1" dirty="0" smtClean="0"/>
              <a:t> </a:t>
            </a:r>
            <a:r>
              <a:rPr lang="fi-FI" sz="2400" b="1" smtClean="0"/>
              <a:t>to Iisalmi and..</a:t>
            </a:r>
            <a:endParaRPr lang="fi-FI" sz="2400" b="1"/>
          </a:p>
        </p:txBody>
      </p:sp>
    </p:spTree>
    <p:extLst>
      <p:ext uri="{BB962C8B-B14F-4D97-AF65-F5344CB8AC3E}">
        <p14:creationId xmlns:p14="http://schemas.microsoft.com/office/powerpoint/2010/main" val="691928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1771"/>
            <a:ext cx="12427528" cy="9320646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277091" y="374073"/>
            <a:ext cx="11152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err="1" smtClean="0"/>
              <a:t>When</a:t>
            </a:r>
            <a:r>
              <a:rPr lang="fi-FI" b="1" dirty="0" smtClean="0"/>
              <a:t> </a:t>
            </a:r>
            <a:r>
              <a:rPr lang="fi-FI" b="1" dirty="0" err="1" smtClean="0"/>
              <a:t>our</a:t>
            </a:r>
            <a:r>
              <a:rPr lang="fi-FI" b="1" dirty="0" smtClean="0"/>
              <a:t> </a:t>
            </a:r>
            <a:r>
              <a:rPr lang="fi-FI" b="1" dirty="0" err="1" smtClean="0"/>
              <a:t>ancestors</a:t>
            </a:r>
            <a:r>
              <a:rPr lang="fi-FI" b="1" dirty="0" smtClean="0"/>
              <a:t> </a:t>
            </a:r>
            <a:r>
              <a:rPr lang="fi-FI" b="1" dirty="0" err="1" smtClean="0"/>
              <a:t>came</a:t>
            </a:r>
            <a:r>
              <a:rPr lang="fi-FI" b="1" dirty="0" smtClean="0"/>
              <a:t> to Finland </a:t>
            </a:r>
            <a:r>
              <a:rPr lang="fi-FI" b="1" dirty="0" err="1" smtClean="0"/>
              <a:t>some</a:t>
            </a:r>
            <a:r>
              <a:rPr lang="fi-FI" b="1" dirty="0" smtClean="0"/>
              <a:t> 10 000 </a:t>
            </a:r>
            <a:r>
              <a:rPr lang="fi-FI" b="1" dirty="0" err="1" smtClean="0"/>
              <a:t>years</a:t>
            </a:r>
            <a:r>
              <a:rPr lang="fi-FI" b="1" dirty="0" smtClean="0"/>
              <a:t> </a:t>
            </a:r>
            <a:r>
              <a:rPr lang="fi-FI" b="1" dirty="0" err="1" smtClean="0"/>
              <a:t>ago</a:t>
            </a:r>
            <a:r>
              <a:rPr lang="fi-FI" b="1" dirty="0" smtClean="0"/>
              <a:t>, at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time</a:t>
            </a:r>
            <a:r>
              <a:rPr lang="fi-FI" b="1" dirty="0" smtClean="0"/>
              <a:t>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last</a:t>
            </a:r>
            <a:r>
              <a:rPr lang="fi-FI" b="1" dirty="0" smtClean="0"/>
              <a:t> Ice </a:t>
            </a:r>
            <a:r>
              <a:rPr lang="fi-FI" b="1" dirty="0" err="1" smtClean="0"/>
              <a:t>Age</a:t>
            </a:r>
            <a:r>
              <a:rPr lang="fi-FI" b="1" dirty="0" smtClean="0"/>
              <a:t> </a:t>
            </a:r>
            <a:r>
              <a:rPr lang="fi-FI" b="1" dirty="0" err="1" smtClean="0"/>
              <a:t>was</a:t>
            </a:r>
            <a:r>
              <a:rPr lang="fi-FI" b="1" dirty="0" smtClean="0"/>
              <a:t> </a:t>
            </a:r>
            <a:r>
              <a:rPr lang="fi-FI" b="1" dirty="0" err="1" smtClean="0"/>
              <a:t>melting</a:t>
            </a:r>
            <a:r>
              <a:rPr lang="fi-FI" b="1" dirty="0" smtClean="0"/>
              <a:t>, </a:t>
            </a:r>
            <a:r>
              <a:rPr lang="fi-FI" b="1" dirty="0" err="1" smtClean="0"/>
              <a:t>there</a:t>
            </a:r>
            <a:r>
              <a:rPr lang="fi-FI" b="1" dirty="0" smtClean="0"/>
              <a:t> </a:t>
            </a:r>
            <a:r>
              <a:rPr lang="fi-FI" b="1" dirty="0" err="1" smtClean="0"/>
              <a:t>was</a:t>
            </a:r>
            <a:r>
              <a:rPr lang="fi-FI" b="1" dirty="0" smtClean="0"/>
              <a:t> </a:t>
            </a:r>
            <a:r>
              <a:rPr lang="fi-FI" b="1" dirty="0" err="1" smtClean="0"/>
              <a:t>only</a:t>
            </a:r>
            <a:r>
              <a:rPr lang="fi-FI" b="1" dirty="0" smtClean="0"/>
              <a:t> </a:t>
            </a:r>
            <a:r>
              <a:rPr lang="fi-FI" b="1" dirty="0" err="1" smtClean="0"/>
              <a:t>water</a:t>
            </a:r>
            <a:r>
              <a:rPr lang="fi-FI" b="1" dirty="0" smtClean="0"/>
              <a:t> </a:t>
            </a:r>
            <a:r>
              <a:rPr lang="fi-FI" b="1" dirty="0" err="1" smtClean="0"/>
              <a:t>from</a:t>
            </a:r>
            <a:r>
              <a:rPr lang="fi-FI" b="1" dirty="0" smtClean="0"/>
              <a:t> </a:t>
            </a:r>
            <a:r>
              <a:rPr lang="fi-FI" b="1" dirty="0" err="1" smtClean="0"/>
              <a:t>where</a:t>
            </a:r>
            <a:r>
              <a:rPr lang="fi-FI" b="1" dirty="0" smtClean="0"/>
              <a:t> </a:t>
            </a:r>
            <a:r>
              <a:rPr lang="fi-FI" b="1" dirty="0" err="1" smtClean="0"/>
              <a:t>barren</a:t>
            </a:r>
            <a:r>
              <a:rPr lang="fi-FI" b="1" dirty="0" smtClean="0"/>
              <a:t> </a:t>
            </a:r>
            <a:r>
              <a:rPr lang="fi-FI" b="1" dirty="0" err="1" smtClean="0"/>
              <a:t>earth</a:t>
            </a:r>
            <a:r>
              <a:rPr lang="fi-FI" b="1" dirty="0" smtClean="0"/>
              <a:t> </a:t>
            </a:r>
            <a:r>
              <a:rPr lang="fi-FI" b="1" dirty="0" err="1" smtClean="0"/>
              <a:t>started</a:t>
            </a:r>
            <a:r>
              <a:rPr lang="fi-FI" b="1" dirty="0" smtClean="0"/>
              <a:t> to </a:t>
            </a:r>
            <a:r>
              <a:rPr lang="fi-FI" b="1" dirty="0" err="1" smtClean="0"/>
              <a:t>emerge</a:t>
            </a:r>
            <a:r>
              <a:rPr lang="fi-FI" b="1" dirty="0" smtClean="0"/>
              <a:t>…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3430805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62645"/>
            <a:ext cx="12556836" cy="9417627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2064327" y="152400"/>
            <a:ext cx="9892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err="1" smtClean="0"/>
              <a:t>But</a:t>
            </a:r>
            <a:r>
              <a:rPr lang="fi-FI" b="1" dirty="0" smtClean="0"/>
              <a:t> </a:t>
            </a:r>
            <a:r>
              <a:rPr lang="fi-FI" b="1" dirty="0" err="1" smtClean="0"/>
              <a:t>soon</a:t>
            </a:r>
            <a:r>
              <a:rPr lang="fi-FI" b="1" dirty="0" smtClean="0"/>
              <a:t> </a:t>
            </a:r>
            <a:r>
              <a:rPr lang="fi-FI" b="1" dirty="0" err="1" smtClean="0"/>
              <a:t>forest</a:t>
            </a:r>
            <a:r>
              <a:rPr lang="fi-FI" b="1" dirty="0" smtClean="0"/>
              <a:t> </a:t>
            </a:r>
            <a:r>
              <a:rPr lang="fi-FI" b="1" dirty="0" err="1" smtClean="0"/>
              <a:t>started</a:t>
            </a:r>
            <a:r>
              <a:rPr lang="fi-FI" b="1" dirty="0" smtClean="0"/>
              <a:t> to </a:t>
            </a:r>
            <a:r>
              <a:rPr lang="fi-FI" b="1" dirty="0" err="1" smtClean="0"/>
              <a:t>grow</a:t>
            </a:r>
            <a:r>
              <a:rPr lang="fi-FI" b="1" dirty="0" smtClean="0"/>
              <a:t> </a:t>
            </a:r>
            <a:r>
              <a:rPr lang="fi-FI" b="1" dirty="0" err="1" smtClean="0"/>
              <a:t>everywhere</a:t>
            </a:r>
            <a:r>
              <a:rPr lang="fi-FI" b="1" dirty="0" smtClean="0"/>
              <a:t>, and </a:t>
            </a:r>
            <a:r>
              <a:rPr lang="fi-FI" b="1" dirty="0" err="1" smtClean="0"/>
              <a:t>our</a:t>
            </a:r>
            <a:r>
              <a:rPr lang="fi-FI" b="1" dirty="0" smtClean="0"/>
              <a:t> </a:t>
            </a:r>
            <a:r>
              <a:rPr lang="fi-FI" b="1" dirty="0" err="1" smtClean="0"/>
              <a:t>land</a:t>
            </a:r>
            <a:r>
              <a:rPr lang="fi-FI" b="1" dirty="0" smtClean="0"/>
              <a:t> </a:t>
            </a:r>
            <a:r>
              <a:rPr lang="fi-FI" b="1" dirty="0" err="1" smtClean="0"/>
              <a:t>was</a:t>
            </a:r>
            <a:r>
              <a:rPr lang="fi-FI" b="1" dirty="0" smtClean="0"/>
              <a:t> </a:t>
            </a:r>
            <a:r>
              <a:rPr lang="fi-FI" b="1" dirty="0" err="1" smtClean="0"/>
              <a:t>covered</a:t>
            </a:r>
            <a:r>
              <a:rPr lang="fi-FI" b="1" dirty="0" smtClean="0"/>
              <a:t> </a:t>
            </a:r>
            <a:r>
              <a:rPr lang="fi-FI" b="1" dirty="0" err="1" smtClean="0"/>
              <a:t>with</a:t>
            </a:r>
            <a:r>
              <a:rPr lang="fi-FI" b="1" dirty="0" smtClean="0"/>
              <a:t> </a:t>
            </a:r>
            <a:r>
              <a:rPr lang="fi-FI" b="1" dirty="0" err="1" smtClean="0"/>
              <a:t>either</a:t>
            </a:r>
            <a:r>
              <a:rPr lang="fi-FI" b="1" dirty="0" smtClean="0"/>
              <a:t> </a:t>
            </a:r>
            <a:r>
              <a:rPr lang="fi-FI" b="1" dirty="0" err="1" smtClean="0"/>
              <a:t>forest</a:t>
            </a:r>
            <a:r>
              <a:rPr lang="fi-FI" b="1" dirty="0" smtClean="0"/>
              <a:t>, </a:t>
            </a:r>
            <a:r>
              <a:rPr lang="fi-FI" b="1" dirty="0" err="1" smtClean="0"/>
              <a:t>swamps</a:t>
            </a:r>
            <a:r>
              <a:rPr lang="fi-FI" b="1" dirty="0" smtClean="0"/>
              <a:t> </a:t>
            </a:r>
            <a:r>
              <a:rPr lang="fi-FI" b="1" dirty="0" err="1" smtClean="0"/>
              <a:t>or</a:t>
            </a:r>
            <a:r>
              <a:rPr lang="fi-FI" b="1" dirty="0" smtClean="0"/>
              <a:t> </a:t>
            </a:r>
            <a:r>
              <a:rPr lang="fi-FI" b="1" dirty="0" err="1" smtClean="0"/>
              <a:t>lakes</a:t>
            </a:r>
            <a:r>
              <a:rPr lang="fi-FI" b="1" dirty="0" smtClean="0"/>
              <a:t>. </a:t>
            </a:r>
            <a:r>
              <a:rPr lang="fi-FI" b="1" dirty="0" err="1" smtClean="0"/>
              <a:t>The</a:t>
            </a:r>
            <a:r>
              <a:rPr lang="fi-FI" b="1" dirty="0" smtClean="0"/>
              <a:t> life </a:t>
            </a:r>
            <a:r>
              <a:rPr lang="fi-FI" b="1" dirty="0" err="1" smtClean="0"/>
              <a:t>was</a:t>
            </a:r>
            <a:r>
              <a:rPr lang="fi-FI" b="1" dirty="0" smtClean="0"/>
              <a:t> </a:t>
            </a:r>
            <a:r>
              <a:rPr lang="fi-FI" b="1" dirty="0" err="1" smtClean="0"/>
              <a:t>really</a:t>
            </a:r>
            <a:r>
              <a:rPr lang="fi-FI" b="1" dirty="0" smtClean="0"/>
              <a:t> </a:t>
            </a:r>
            <a:r>
              <a:rPr lang="fi-FI" b="1" dirty="0" err="1" smtClean="0"/>
              <a:t>tough</a:t>
            </a:r>
            <a:r>
              <a:rPr lang="fi-FI" b="1" dirty="0" smtClean="0"/>
              <a:t>, </a:t>
            </a:r>
            <a:r>
              <a:rPr lang="fi-FI" b="1" dirty="0" err="1" smtClean="0"/>
              <a:t>harsh</a:t>
            </a:r>
            <a:r>
              <a:rPr lang="fi-FI" b="1" dirty="0" smtClean="0"/>
              <a:t> and </a:t>
            </a:r>
            <a:r>
              <a:rPr lang="fi-FI" b="1" dirty="0" err="1" smtClean="0"/>
              <a:t>hard</a:t>
            </a:r>
            <a:r>
              <a:rPr lang="fi-FI" b="1" dirty="0" smtClean="0"/>
              <a:t> – </a:t>
            </a:r>
            <a:r>
              <a:rPr lang="fi-FI" b="1" dirty="0" err="1" smtClean="0"/>
              <a:t>cold</a:t>
            </a:r>
            <a:r>
              <a:rPr lang="fi-FI" b="1" dirty="0"/>
              <a:t> </a:t>
            </a:r>
            <a:r>
              <a:rPr lang="fi-FI" b="1" dirty="0" smtClean="0"/>
              <a:t>and </a:t>
            </a:r>
            <a:r>
              <a:rPr lang="fi-FI" b="1" dirty="0" err="1" smtClean="0"/>
              <a:t>hunger</a:t>
            </a:r>
            <a:r>
              <a:rPr lang="fi-FI" b="1" dirty="0" smtClean="0"/>
              <a:t> </a:t>
            </a:r>
            <a:r>
              <a:rPr lang="fi-FI" b="1" dirty="0" err="1" smtClean="0"/>
              <a:t>were</a:t>
            </a:r>
            <a:r>
              <a:rPr lang="fi-FI" b="1" dirty="0" smtClean="0"/>
              <a:t> </a:t>
            </a:r>
            <a:r>
              <a:rPr lang="fi-FI" b="1" dirty="0" err="1" smtClean="0"/>
              <a:t>constant</a:t>
            </a:r>
            <a:r>
              <a:rPr lang="fi-FI" b="1" dirty="0" smtClean="0"/>
              <a:t> </a:t>
            </a:r>
            <a:r>
              <a:rPr lang="fi-FI" b="1" dirty="0" err="1" smtClean="0"/>
              <a:t>companions</a:t>
            </a:r>
            <a:r>
              <a:rPr lang="fi-FI" b="1" dirty="0" smtClean="0"/>
              <a:t>.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only</a:t>
            </a:r>
            <a:r>
              <a:rPr lang="fi-FI" b="1" dirty="0" smtClean="0"/>
              <a:t> </a:t>
            </a:r>
            <a:r>
              <a:rPr lang="fi-FI" b="1" dirty="0" err="1" smtClean="0"/>
              <a:t>way</a:t>
            </a:r>
            <a:r>
              <a:rPr lang="fi-FI" b="1" dirty="0" smtClean="0"/>
              <a:t> of </a:t>
            </a:r>
            <a:r>
              <a:rPr lang="fi-FI" b="1" dirty="0" err="1" smtClean="0"/>
              <a:t>survival</a:t>
            </a:r>
            <a:r>
              <a:rPr lang="fi-FI" b="1" dirty="0" smtClean="0"/>
              <a:t> </a:t>
            </a:r>
            <a:r>
              <a:rPr lang="fi-FI" b="1" dirty="0" err="1" smtClean="0"/>
              <a:t>was</a:t>
            </a:r>
            <a:r>
              <a:rPr lang="fi-FI" b="1" dirty="0" smtClean="0"/>
              <a:t> </a:t>
            </a:r>
            <a:r>
              <a:rPr lang="fi-FI" b="1" dirty="0" err="1" smtClean="0"/>
              <a:t>hunting</a:t>
            </a:r>
            <a:r>
              <a:rPr lang="fi-FI" b="1" dirty="0" smtClean="0"/>
              <a:t>, </a:t>
            </a:r>
            <a:r>
              <a:rPr lang="fi-FI" b="1" dirty="0" err="1" smtClean="0"/>
              <a:t>fishing</a:t>
            </a:r>
            <a:r>
              <a:rPr lang="fi-FI" b="1" dirty="0" smtClean="0"/>
              <a:t> and </a:t>
            </a:r>
            <a:r>
              <a:rPr lang="fi-FI" b="1" dirty="0" err="1" smtClean="0"/>
              <a:t>learning</a:t>
            </a:r>
            <a:r>
              <a:rPr lang="fi-FI" b="1" dirty="0" smtClean="0"/>
              <a:t> to </a:t>
            </a:r>
            <a:r>
              <a:rPr lang="fi-FI" b="1" dirty="0" err="1" smtClean="0"/>
              <a:t>use</a:t>
            </a:r>
            <a:r>
              <a:rPr lang="fi-FI" b="1" dirty="0" smtClean="0"/>
              <a:t> </a:t>
            </a:r>
            <a:r>
              <a:rPr lang="fi-FI" b="1" dirty="0" err="1" smtClean="0"/>
              <a:t>wood</a:t>
            </a:r>
            <a:r>
              <a:rPr lang="fi-FI" b="1" dirty="0" smtClean="0"/>
              <a:t> for </a:t>
            </a:r>
            <a:r>
              <a:rPr lang="fi-FI" b="1" dirty="0" err="1" smtClean="0"/>
              <a:t>everything</a:t>
            </a:r>
            <a:r>
              <a:rPr lang="fi-FI" b="1" dirty="0" smtClean="0"/>
              <a:t>.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164141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5" y="-523010"/>
            <a:ext cx="11707091" cy="8780318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540327" y="678873"/>
            <a:ext cx="3089564" cy="147732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Finnish</a:t>
            </a:r>
            <a:r>
              <a:rPr lang="fi-FI" b="1" dirty="0" smtClean="0"/>
              <a:t> </a:t>
            </a:r>
            <a:r>
              <a:rPr lang="fi-FI" b="1" dirty="0" err="1" smtClean="0"/>
              <a:t>became</a:t>
            </a:r>
            <a:r>
              <a:rPr lang="fi-FI" b="1" dirty="0" smtClean="0"/>
              <a:t> </a:t>
            </a:r>
            <a:r>
              <a:rPr lang="fi-FI" b="1" dirty="0" err="1" smtClean="0"/>
              <a:t>very</a:t>
            </a:r>
            <a:r>
              <a:rPr lang="fi-FI" b="1" dirty="0" smtClean="0"/>
              <a:t> </a:t>
            </a:r>
            <a:r>
              <a:rPr lang="fi-FI" b="1" dirty="0" err="1" smtClean="0"/>
              <a:t>good</a:t>
            </a:r>
            <a:r>
              <a:rPr lang="fi-FI" b="1" dirty="0" smtClean="0"/>
              <a:t> in </a:t>
            </a:r>
            <a:r>
              <a:rPr lang="fi-FI" b="1" dirty="0" err="1" smtClean="0"/>
              <a:t>wood-work</a:t>
            </a:r>
            <a:r>
              <a:rPr lang="fi-FI" b="1" dirty="0" smtClean="0"/>
              <a:t>;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fore-fathers</a:t>
            </a:r>
            <a:r>
              <a:rPr lang="fi-FI" b="1" dirty="0" smtClean="0"/>
              <a:t> </a:t>
            </a:r>
            <a:r>
              <a:rPr lang="fi-FI" b="1" dirty="0" err="1" smtClean="0"/>
              <a:t>knew</a:t>
            </a:r>
            <a:r>
              <a:rPr lang="fi-FI" b="1" dirty="0" smtClean="0"/>
              <a:t> </a:t>
            </a:r>
            <a:r>
              <a:rPr lang="fi-FI" b="1" dirty="0" err="1" smtClean="0"/>
              <a:t>exactly</a:t>
            </a:r>
            <a:r>
              <a:rPr lang="fi-FI" b="1" dirty="0" smtClean="0"/>
              <a:t> </a:t>
            </a:r>
            <a:r>
              <a:rPr lang="fi-FI" b="1" dirty="0" err="1" smtClean="0"/>
              <a:t>which</a:t>
            </a:r>
            <a:r>
              <a:rPr lang="fi-FI" b="1" dirty="0" smtClean="0"/>
              <a:t> </a:t>
            </a:r>
            <a:r>
              <a:rPr lang="fi-FI" b="1" dirty="0" err="1" smtClean="0"/>
              <a:t>tree</a:t>
            </a:r>
            <a:r>
              <a:rPr lang="fi-FI" b="1" dirty="0" smtClean="0"/>
              <a:t> </a:t>
            </a:r>
            <a:r>
              <a:rPr lang="fi-FI" b="1" dirty="0" err="1" smtClean="0"/>
              <a:t>species</a:t>
            </a:r>
            <a:r>
              <a:rPr lang="fi-FI" b="1" dirty="0" smtClean="0"/>
              <a:t> </a:t>
            </a:r>
            <a:r>
              <a:rPr lang="fi-FI" b="1" dirty="0" err="1" smtClean="0"/>
              <a:t>could</a:t>
            </a:r>
            <a:r>
              <a:rPr lang="fi-FI" b="1" dirty="0" smtClean="0"/>
              <a:t> </a:t>
            </a:r>
            <a:r>
              <a:rPr lang="fi-FI" b="1" dirty="0" err="1" smtClean="0"/>
              <a:t>be</a:t>
            </a:r>
            <a:r>
              <a:rPr lang="fi-FI" b="1" dirty="0" smtClean="0"/>
              <a:t> </a:t>
            </a:r>
            <a:r>
              <a:rPr lang="fi-FI" b="1" dirty="0" err="1" smtClean="0"/>
              <a:t>used</a:t>
            </a:r>
            <a:r>
              <a:rPr lang="fi-FI" b="1" dirty="0" smtClean="0"/>
              <a:t> for </a:t>
            </a:r>
            <a:r>
              <a:rPr lang="fi-FI" b="1" dirty="0" err="1" smtClean="0"/>
              <a:t>which</a:t>
            </a:r>
            <a:r>
              <a:rPr lang="fi-FI" b="1" dirty="0" smtClean="0"/>
              <a:t> </a:t>
            </a:r>
            <a:r>
              <a:rPr lang="fi-FI" b="1" dirty="0" err="1" smtClean="0"/>
              <a:t>purpose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256625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6927"/>
            <a:ext cx="6230983" cy="11077303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45" y="0"/>
            <a:ext cx="10296799" cy="6864532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3962400" y="110836"/>
            <a:ext cx="11208327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fi-FI" b="1" dirty="0" err="1" smtClean="0"/>
              <a:t>All</a:t>
            </a:r>
            <a:r>
              <a:rPr lang="fi-FI" b="1" dirty="0" smtClean="0"/>
              <a:t> </a:t>
            </a:r>
            <a:r>
              <a:rPr lang="fi-FI" b="1" dirty="0" err="1" smtClean="0"/>
              <a:t>they</a:t>
            </a:r>
            <a:r>
              <a:rPr lang="fi-FI" b="1" dirty="0" smtClean="0"/>
              <a:t> </a:t>
            </a:r>
            <a:r>
              <a:rPr lang="fi-FI" b="1" dirty="0" err="1" smtClean="0"/>
              <a:t>had</a:t>
            </a:r>
            <a:r>
              <a:rPr lang="fi-FI" b="1" dirty="0" smtClean="0"/>
              <a:t>, </a:t>
            </a:r>
            <a:r>
              <a:rPr lang="fi-FI" b="1" dirty="0" err="1" smtClean="0"/>
              <a:t>was</a:t>
            </a:r>
            <a:r>
              <a:rPr lang="fi-FI" b="1" dirty="0" smtClean="0"/>
              <a:t> an </a:t>
            </a:r>
            <a:r>
              <a:rPr lang="fi-FI" b="1" dirty="0" err="1" smtClean="0"/>
              <a:t>axe</a:t>
            </a:r>
            <a:r>
              <a:rPr lang="fi-FI" b="1" dirty="0" smtClean="0"/>
              <a:t> and a </a:t>
            </a:r>
            <a:r>
              <a:rPr lang="fi-FI" b="1" dirty="0" err="1" smtClean="0"/>
              <a:t>knife</a:t>
            </a:r>
            <a:r>
              <a:rPr lang="fi-FI" b="1" dirty="0" smtClean="0"/>
              <a:t>, of </a:t>
            </a:r>
            <a:r>
              <a:rPr lang="fi-FI" b="1" dirty="0" err="1" smtClean="0"/>
              <a:t>which</a:t>
            </a:r>
            <a:r>
              <a:rPr lang="fi-FI" b="1" dirty="0" smtClean="0"/>
              <a:t> </a:t>
            </a:r>
            <a:r>
              <a:rPr lang="fi-FI" b="1" dirty="0" err="1" smtClean="0"/>
              <a:t>you</a:t>
            </a:r>
            <a:r>
              <a:rPr lang="fi-FI" b="1" dirty="0" smtClean="0"/>
              <a:t> </a:t>
            </a:r>
            <a:r>
              <a:rPr lang="fi-FI" b="1" dirty="0" err="1" smtClean="0"/>
              <a:t>had</a:t>
            </a:r>
            <a:r>
              <a:rPr lang="fi-FI" b="1" dirty="0" smtClean="0"/>
              <a:t> to </a:t>
            </a:r>
            <a:r>
              <a:rPr lang="fi-FI" b="1" dirty="0" err="1" smtClean="0"/>
              <a:t>be</a:t>
            </a:r>
            <a:r>
              <a:rPr lang="fi-FI" b="1" dirty="0" smtClean="0"/>
              <a:t> a </a:t>
            </a:r>
            <a:r>
              <a:rPr lang="fi-FI" b="1" dirty="0" err="1" smtClean="0"/>
              <a:t>skillful</a:t>
            </a:r>
            <a:r>
              <a:rPr lang="fi-FI" b="1" dirty="0" smtClean="0"/>
              <a:t> </a:t>
            </a:r>
            <a:r>
              <a:rPr lang="fi-FI" b="1" dirty="0" err="1" smtClean="0"/>
              <a:t>user</a:t>
            </a:r>
            <a:r>
              <a:rPr lang="fi-FI" b="1" dirty="0" smtClean="0"/>
              <a:t> in </a:t>
            </a:r>
            <a:r>
              <a:rPr lang="fi-FI" b="1" dirty="0" err="1" smtClean="0"/>
              <a:t>order</a:t>
            </a:r>
            <a:r>
              <a:rPr lang="fi-FI" b="1" dirty="0" smtClean="0"/>
              <a:t> to </a:t>
            </a:r>
            <a:r>
              <a:rPr lang="fi-FI" b="1" dirty="0" err="1" smtClean="0"/>
              <a:t>survive</a:t>
            </a:r>
            <a:r>
              <a:rPr lang="fi-FI" b="1" dirty="0" smtClean="0"/>
              <a:t>. </a:t>
            </a:r>
            <a:r>
              <a:rPr lang="fi-FI" b="1" dirty="0" err="1" smtClean="0"/>
              <a:t>They</a:t>
            </a:r>
            <a:r>
              <a:rPr lang="fi-FI" b="1" dirty="0" smtClean="0"/>
              <a:t> </a:t>
            </a:r>
            <a:r>
              <a:rPr lang="fi-FI" b="1" dirty="0" err="1" smtClean="0"/>
              <a:t>had</a:t>
            </a:r>
            <a:r>
              <a:rPr lang="fi-FI" b="1" dirty="0" smtClean="0"/>
              <a:t> to </a:t>
            </a:r>
            <a:r>
              <a:rPr lang="fi-FI" b="1" dirty="0" err="1" smtClean="0"/>
              <a:t>know</a:t>
            </a:r>
            <a:r>
              <a:rPr lang="fi-FI" b="1" dirty="0" smtClean="0"/>
              <a:t> </a:t>
            </a:r>
            <a:r>
              <a:rPr lang="fi-FI" b="1" dirty="0" err="1" smtClean="0"/>
              <a:t>how</a:t>
            </a:r>
            <a:r>
              <a:rPr lang="fi-FI" b="1" dirty="0" smtClean="0"/>
              <a:t> to </a:t>
            </a:r>
            <a:r>
              <a:rPr lang="fi-FI" b="1" dirty="0" err="1" smtClean="0"/>
              <a:t>make</a:t>
            </a:r>
            <a:r>
              <a:rPr lang="fi-FI" b="1" dirty="0" smtClean="0"/>
              <a:t> a </a:t>
            </a:r>
            <a:r>
              <a:rPr lang="fi-FI" b="1" dirty="0" err="1" smtClean="0"/>
              <a:t>house</a:t>
            </a:r>
            <a:r>
              <a:rPr lang="fi-FI" b="1" dirty="0" smtClean="0"/>
              <a:t>, </a:t>
            </a:r>
            <a:r>
              <a:rPr lang="fi-FI" b="1" dirty="0" err="1" smtClean="0"/>
              <a:t>how</a:t>
            </a:r>
            <a:r>
              <a:rPr lang="fi-FI" b="1" dirty="0" smtClean="0"/>
              <a:t> to </a:t>
            </a:r>
            <a:r>
              <a:rPr lang="fi-FI" b="1" dirty="0" err="1" smtClean="0"/>
              <a:t>warm</a:t>
            </a:r>
            <a:r>
              <a:rPr lang="fi-FI" b="1" dirty="0" smtClean="0"/>
              <a:t> it and </a:t>
            </a:r>
            <a:r>
              <a:rPr lang="fi-FI" b="1" dirty="0" err="1" smtClean="0"/>
              <a:t>how</a:t>
            </a:r>
            <a:r>
              <a:rPr lang="fi-FI" b="1" dirty="0" smtClean="0"/>
              <a:t> to </a:t>
            </a:r>
            <a:r>
              <a:rPr lang="fi-FI" b="1" dirty="0" err="1" smtClean="0"/>
              <a:t>make</a:t>
            </a:r>
            <a:r>
              <a:rPr lang="fi-FI" b="1" dirty="0" smtClean="0"/>
              <a:t> </a:t>
            </a:r>
            <a:r>
              <a:rPr lang="fi-FI" b="1" dirty="0" err="1" smtClean="0"/>
              <a:t>all</a:t>
            </a:r>
            <a:r>
              <a:rPr lang="fi-FI" b="1" dirty="0" smtClean="0"/>
              <a:t>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utensils</a:t>
            </a:r>
            <a:r>
              <a:rPr lang="fi-FI" b="1" dirty="0" smtClean="0"/>
              <a:t> for </a:t>
            </a:r>
            <a:r>
              <a:rPr lang="fi-FI" b="1" dirty="0" err="1" smtClean="0"/>
              <a:t>everyday</a:t>
            </a:r>
            <a:r>
              <a:rPr lang="fi-FI" b="1" dirty="0" smtClean="0"/>
              <a:t>-life.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367279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455"/>
            <a:ext cx="12663055" cy="8442037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1648691" y="180109"/>
            <a:ext cx="7994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skillful</a:t>
            </a:r>
            <a:r>
              <a:rPr lang="fi-FI" b="1" dirty="0" smtClean="0"/>
              <a:t> </a:t>
            </a:r>
            <a:r>
              <a:rPr lang="fi-FI" b="1" dirty="0" err="1" smtClean="0"/>
              <a:t>men</a:t>
            </a:r>
            <a:r>
              <a:rPr lang="fi-FI" b="1" dirty="0" smtClean="0"/>
              <a:t> </a:t>
            </a:r>
            <a:r>
              <a:rPr lang="fi-FI" b="1" dirty="0" err="1" smtClean="0"/>
              <a:t>could</a:t>
            </a:r>
            <a:r>
              <a:rPr lang="fi-FI" b="1" dirty="0" smtClean="0"/>
              <a:t> </a:t>
            </a:r>
            <a:r>
              <a:rPr lang="fi-FI" b="1" dirty="0" err="1" smtClean="0"/>
              <a:t>build</a:t>
            </a:r>
            <a:r>
              <a:rPr lang="fi-FI" b="1" dirty="0" smtClean="0"/>
              <a:t> </a:t>
            </a:r>
            <a:r>
              <a:rPr lang="fi-FI" b="1" dirty="0" err="1" smtClean="0"/>
              <a:t>log</a:t>
            </a:r>
            <a:r>
              <a:rPr lang="fi-FI" b="1" dirty="0" smtClean="0"/>
              <a:t> </a:t>
            </a:r>
            <a:r>
              <a:rPr lang="fi-FI" b="1" dirty="0" err="1" smtClean="0"/>
              <a:t>houses</a:t>
            </a:r>
            <a:r>
              <a:rPr lang="fi-FI" b="1" dirty="0" smtClean="0"/>
              <a:t>, </a:t>
            </a:r>
            <a:r>
              <a:rPr lang="fi-FI" b="1" dirty="0" err="1" smtClean="0"/>
              <a:t>barns</a:t>
            </a:r>
            <a:r>
              <a:rPr lang="fi-FI" b="1" dirty="0" smtClean="0"/>
              <a:t>, </a:t>
            </a:r>
            <a:r>
              <a:rPr lang="fi-FI" b="1" dirty="0" err="1" smtClean="0"/>
              <a:t>sheds</a:t>
            </a:r>
            <a:r>
              <a:rPr lang="fi-FI" b="1" dirty="0" smtClean="0"/>
              <a:t> and </a:t>
            </a:r>
            <a:r>
              <a:rPr lang="fi-FI" b="1" dirty="0" err="1" smtClean="0"/>
              <a:t>fences</a:t>
            </a:r>
            <a:r>
              <a:rPr lang="fi-FI" b="1" dirty="0" smtClean="0"/>
              <a:t> </a:t>
            </a:r>
            <a:r>
              <a:rPr lang="fi-FI" b="1" dirty="0" err="1" smtClean="0"/>
              <a:t>withour</a:t>
            </a:r>
            <a:r>
              <a:rPr lang="fi-FI" b="1" dirty="0" smtClean="0"/>
              <a:t> </a:t>
            </a:r>
            <a:r>
              <a:rPr lang="fi-FI" b="1" dirty="0" err="1" smtClean="0"/>
              <a:t>using</a:t>
            </a:r>
            <a:r>
              <a:rPr lang="fi-FI" b="1" dirty="0" smtClean="0"/>
              <a:t> </a:t>
            </a:r>
            <a:r>
              <a:rPr lang="fi-FI" b="1" dirty="0" err="1" smtClean="0"/>
              <a:t>any</a:t>
            </a:r>
            <a:r>
              <a:rPr lang="fi-FI" b="1" dirty="0" smtClean="0"/>
              <a:t> </a:t>
            </a:r>
            <a:r>
              <a:rPr lang="fi-FI" b="1" dirty="0" err="1" smtClean="0"/>
              <a:t>metal</a:t>
            </a:r>
            <a:r>
              <a:rPr lang="fi-FI" b="1" dirty="0" smtClean="0"/>
              <a:t> </a:t>
            </a:r>
            <a:r>
              <a:rPr lang="fi-FI" b="1" dirty="0" err="1" smtClean="0"/>
              <a:t>nails</a:t>
            </a:r>
            <a:r>
              <a:rPr lang="fi-FI" b="1" dirty="0" smtClean="0"/>
              <a:t>. </a:t>
            </a:r>
            <a:r>
              <a:rPr lang="fi-FI" b="1" dirty="0" err="1" smtClean="0"/>
              <a:t>They</a:t>
            </a:r>
            <a:r>
              <a:rPr lang="fi-FI" b="1" dirty="0" smtClean="0"/>
              <a:t> </a:t>
            </a:r>
            <a:r>
              <a:rPr lang="fi-FI" b="1" dirty="0" err="1" smtClean="0"/>
              <a:t>also</a:t>
            </a:r>
            <a:r>
              <a:rPr lang="fi-FI" b="1" dirty="0" smtClean="0"/>
              <a:t> </a:t>
            </a:r>
            <a:r>
              <a:rPr lang="fi-FI" b="1" dirty="0" err="1" smtClean="0"/>
              <a:t>knew</a:t>
            </a:r>
            <a:r>
              <a:rPr lang="fi-FI" b="1" dirty="0" smtClean="0"/>
              <a:t> </a:t>
            </a:r>
            <a:r>
              <a:rPr lang="fi-FI" b="1" dirty="0" err="1" smtClean="0"/>
              <a:t>how</a:t>
            </a:r>
            <a:r>
              <a:rPr lang="fi-FI" b="1" dirty="0" smtClean="0"/>
              <a:t> to </a:t>
            </a:r>
            <a:r>
              <a:rPr lang="fi-FI" b="1" dirty="0" err="1" smtClean="0"/>
              <a:t>repair</a:t>
            </a:r>
            <a:r>
              <a:rPr lang="fi-FI" b="1" dirty="0" smtClean="0"/>
              <a:t> </a:t>
            </a:r>
            <a:r>
              <a:rPr lang="fi-FI" b="1" dirty="0" err="1" smtClean="0"/>
              <a:t>them</a:t>
            </a:r>
            <a:r>
              <a:rPr lang="fi-FI" b="1" dirty="0" smtClean="0"/>
              <a:t> </a:t>
            </a:r>
            <a:r>
              <a:rPr lang="fi-FI" b="1" dirty="0" err="1" smtClean="0"/>
              <a:t>all</a:t>
            </a:r>
            <a:r>
              <a:rPr lang="fi-FI" b="1" dirty="0" smtClean="0"/>
              <a:t>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time</a:t>
            </a:r>
            <a:r>
              <a:rPr lang="fi-FI" b="1" dirty="0" smtClean="0"/>
              <a:t>, </a:t>
            </a:r>
            <a:r>
              <a:rPr lang="fi-FI" b="1" dirty="0" err="1" smtClean="0"/>
              <a:t>but</a:t>
            </a:r>
            <a:r>
              <a:rPr lang="fi-FI" b="1" dirty="0" smtClean="0"/>
              <a:t> </a:t>
            </a:r>
            <a:r>
              <a:rPr lang="fi-FI" b="1" dirty="0" err="1" smtClean="0"/>
              <a:t>compared</a:t>
            </a:r>
            <a:r>
              <a:rPr lang="fi-FI" b="1" dirty="0" smtClean="0"/>
              <a:t> to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Medeterranean</a:t>
            </a:r>
            <a:r>
              <a:rPr lang="fi-FI" b="1" dirty="0" smtClean="0"/>
              <a:t> </a:t>
            </a:r>
            <a:r>
              <a:rPr lang="fi-FI" b="1" dirty="0" err="1" smtClean="0"/>
              <a:t>region</a:t>
            </a:r>
            <a:r>
              <a:rPr lang="fi-FI" b="1" dirty="0" smtClean="0"/>
              <a:t>, </a:t>
            </a:r>
            <a:r>
              <a:rPr lang="fi-FI" b="1" dirty="0" err="1" smtClean="0"/>
              <a:t>we</a:t>
            </a:r>
            <a:r>
              <a:rPr lang="fi-FI" b="1" dirty="0" smtClean="0"/>
              <a:t> </a:t>
            </a:r>
            <a:r>
              <a:rPr lang="fi-FI" b="1" dirty="0" err="1" smtClean="0"/>
              <a:t>have</a:t>
            </a:r>
            <a:r>
              <a:rPr lang="fi-FI" b="1" dirty="0" smtClean="0"/>
              <a:t> </a:t>
            </a:r>
            <a:r>
              <a:rPr lang="fi-FI" b="1" dirty="0" err="1" smtClean="0"/>
              <a:t>very</a:t>
            </a:r>
            <a:r>
              <a:rPr lang="fi-FI" b="1" dirty="0" smtClean="0"/>
              <a:t> </a:t>
            </a:r>
            <a:r>
              <a:rPr lang="fi-FI" b="1" dirty="0" err="1" smtClean="0"/>
              <a:t>little</a:t>
            </a:r>
            <a:r>
              <a:rPr lang="fi-FI" b="1" dirty="0" smtClean="0"/>
              <a:t> </a:t>
            </a:r>
            <a:r>
              <a:rPr lang="fi-FI" b="1" dirty="0" err="1" smtClean="0"/>
              <a:t>history</a:t>
            </a:r>
            <a:r>
              <a:rPr lang="fi-FI" b="1" dirty="0" smtClean="0"/>
              <a:t> </a:t>
            </a:r>
            <a:r>
              <a:rPr lang="fi-FI" b="1" dirty="0" err="1" smtClean="0"/>
              <a:t>left</a:t>
            </a:r>
            <a:r>
              <a:rPr lang="fi-FI" b="1" dirty="0" smtClean="0"/>
              <a:t>, as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wooden</a:t>
            </a:r>
            <a:r>
              <a:rPr lang="fi-FI" b="1" dirty="0" smtClean="0"/>
              <a:t> </a:t>
            </a:r>
            <a:r>
              <a:rPr lang="fi-FI" b="1" dirty="0" err="1" smtClean="0"/>
              <a:t>houses</a:t>
            </a:r>
            <a:r>
              <a:rPr lang="fi-FI" b="1" dirty="0" smtClean="0"/>
              <a:t> </a:t>
            </a:r>
            <a:r>
              <a:rPr lang="fi-FI" b="1" dirty="0" err="1" smtClean="0"/>
              <a:t>decay</a:t>
            </a:r>
            <a:r>
              <a:rPr lang="fi-FI" b="1" dirty="0" smtClean="0"/>
              <a:t> </a:t>
            </a:r>
            <a:r>
              <a:rPr lang="fi-FI" b="1" dirty="0" err="1" smtClean="0"/>
              <a:t>eventually</a:t>
            </a:r>
            <a:r>
              <a:rPr lang="fi-FI" b="1" dirty="0" smtClean="0"/>
              <a:t> into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soil</a:t>
            </a:r>
            <a:r>
              <a:rPr lang="fi-FI" b="1" dirty="0" smtClean="0"/>
              <a:t>.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1871405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153" y="0"/>
            <a:ext cx="6615953" cy="4410635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30153" cy="3953435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1048"/>
            <a:ext cx="5930153" cy="3953435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153" y="3953435"/>
            <a:ext cx="6261847" cy="4174565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748145" y="0"/>
            <a:ext cx="6816437" cy="9233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fi-FI" b="1" dirty="0" smtClean="0"/>
              <a:t>Even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churches</a:t>
            </a:r>
            <a:r>
              <a:rPr lang="fi-FI" b="1" dirty="0" smtClean="0"/>
              <a:t> </a:t>
            </a:r>
            <a:r>
              <a:rPr lang="fi-FI" b="1" dirty="0" err="1" smtClean="0"/>
              <a:t>were</a:t>
            </a:r>
            <a:r>
              <a:rPr lang="fi-FI" b="1" dirty="0" smtClean="0"/>
              <a:t> made of </a:t>
            </a:r>
            <a:r>
              <a:rPr lang="fi-FI" b="1" dirty="0" err="1" smtClean="0"/>
              <a:t>wood</a:t>
            </a:r>
            <a:r>
              <a:rPr lang="fi-FI" b="1" dirty="0" smtClean="0"/>
              <a:t>, </a:t>
            </a:r>
            <a:r>
              <a:rPr lang="fi-FI" b="1" dirty="0" err="1" smtClean="0"/>
              <a:t>not</a:t>
            </a:r>
            <a:r>
              <a:rPr lang="fi-FI" b="1" dirty="0" smtClean="0"/>
              <a:t> to </a:t>
            </a:r>
            <a:r>
              <a:rPr lang="fi-FI" b="1" dirty="0" err="1" smtClean="0"/>
              <a:t>mention</a:t>
            </a:r>
            <a:r>
              <a:rPr lang="fi-FI" b="1" dirty="0" smtClean="0"/>
              <a:t> </a:t>
            </a:r>
            <a:r>
              <a:rPr lang="fi-FI" b="1" dirty="0" err="1" smtClean="0"/>
              <a:t>ordinary</a:t>
            </a:r>
            <a:r>
              <a:rPr lang="fi-FI" b="1" dirty="0" smtClean="0"/>
              <a:t> </a:t>
            </a:r>
            <a:r>
              <a:rPr lang="fi-FI" b="1" dirty="0" err="1" smtClean="0"/>
              <a:t>houses</a:t>
            </a:r>
            <a:r>
              <a:rPr lang="fi-FI" b="1" dirty="0" smtClean="0"/>
              <a:t> and </a:t>
            </a:r>
            <a:r>
              <a:rPr lang="fi-FI" b="1" dirty="0" err="1" smtClean="0"/>
              <a:t>ware-houses</a:t>
            </a:r>
            <a:r>
              <a:rPr lang="fi-FI" b="1" dirty="0" smtClean="0"/>
              <a:t>. </a:t>
            </a:r>
            <a:r>
              <a:rPr lang="fi-FI" b="1" dirty="0" err="1" smtClean="0"/>
              <a:t>Many</a:t>
            </a:r>
            <a:r>
              <a:rPr lang="fi-FI" b="1" dirty="0" smtClean="0"/>
              <a:t> </a:t>
            </a:r>
            <a:r>
              <a:rPr lang="fi-FI" b="1" dirty="0" err="1" smtClean="0"/>
              <a:t>buildings</a:t>
            </a:r>
            <a:r>
              <a:rPr lang="fi-FI" b="1" dirty="0" smtClean="0"/>
              <a:t> </a:t>
            </a:r>
            <a:r>
              <a:rPr lang="fi-FI" b="1" dirty="0" err="1" smtClean="0"/>
              <a:t>burnt</a:t>
            </a:r>
            <a:r>
              <a:rPr lang="fi-FI" b="1" dirty="0" smtClean="0"/>
              <a:t> </a:t>
            </a:r>
            <a:r>
              <a:rPr lang="fi-FI" b="1" dirty="0" err="1" smtClean="0"/>
              <a:t>because</a:t>
            </a:r>
            <a:r>
              <a:rPr lang="fi-FI" b="1" dirty="0" smtClean="0"/>
              <a:t> of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heating</a:t>
            </a:r>
            <a:r>
              <a:rPr lang="fi-FI" b="1" dirty="0" smtClean="0"/>
              <a:t>, </a:t>
            </a:r>
            <a:r>
              <a:rPr lang="fi-FI" b="1" dirty="0" err="1" smtClean="0"/>
              <a:t>or</a:t>
            </a:r>
            <a:r>
              <a:rPr lang="fi-FI" b="1" dirty="0" smtClean="0"/>
              <a:t> </a:t>
            </a:r>
            <a:r>
              <a:rPr lang="fi-FI" b="1" dirty="0" err="1" smtClean="0"/>
              <a:t>they</a:t>
            </a:r>
            <a:r>
              <a:rPr lang="fi-FI" b="1" dirty="0" smtClean="0"/>
              <a:t> just got </a:t>
            </a:r>
            <a:r>
              <a:rPr lang="fi-FI" b="1" dirty="0" err="1" smtClean="0"/>
              <a:t>abandoned</a:t>
            </a:r>
            <a:r>
              <a:rPr lang="fi-FI" b="1" dirty="0" smtClean="0"/>
              <a:t> and </a:t>
            </a:r>
            <a:r>
              <a:rPr lang="fi-FI" b="1" dirty="0" err="1" smtClean="0"/>
              <a:t>rotted</a:t>
            </a:r>
            <a:r>
              <a:rPr lang="fi-FI" b="1" dirty="0" smtClean="0"/>
              <a:t> </a:t>
            </a:r>
            <a:r>
              <a:rPr lang="fi-FI" b="1" dirty="0" err="1" smtClean="0"/>
              <a:t>away</a:t>
            </a:r>
            <a:r>
              <a:rPr lang="fi-FI" b="1" dirty="0" smtClean="0"/>
              <a:t>. 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337300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96982" y="277091"/>
            <a:ext cx="32142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err="1" smtClean="0"/>
              <a:t>Contemporary</a:t>
            </a:r>
            <a:r>
              <a:rPr lang="fi-FI" b="1" dirty="0" smtClean="0"/>
              <a:t> </a:t>
            </a:r>
            <a:r>
              <a:rPr lang="fi-FI" b="1" dirty="0" err="1" smtClean="0"/>
              <a:t>buildings</a:t>
            </a:r>
            <a:r>
              <a:rPr lang="fi-FI" b="1" dirty="0" smtClean="0"/>
              <a:t> in Finland </a:t>
            </a:r>
            <a:r>
              <a:rPr lang="fi-FI" b="1" dirty="0" err="1" smtClean="0"/>
              <a:t>are</a:t>
            </a:r>
            <a:r>
              <a:rPr lang="fi-FI" b="1" dirty="0" smtClean="0"/>
              <a:t> </a:t>
            </a:r>
            <a:r>
              <a:rPr lang="fi-FI" b="1" dirty="0" err="1" smtClean="0"/>
              <a:t>also</a:t>
            </a:r>
            <a:r>
              <a:rPr lang="fi-FI" b="1" dirty="0" smtClean="0"/>
              <a:t> made of </a:t>
            </a:r>
            <a:r>
              <a:rPr lang="fi-FI" b="1" dirty="0" err="1" smtClean="0"/>
              <a:t>wood</a:t>
            </a:r>
            <a:r>
              <a:rPr lang="fi-FI" b="1" dirty="0" smtClean="0"/>
              <a:t> as </a:t>
            </a:r>
            <a:r>
              <a:rPr lang="fi-FI" b="1" dirty="0" err="1" smtClean="0"/>
              <a:t>this</a:t>
            </a:r>
            <a:r>
              <a:rPr lang="fi-FI" b="1" dirty="0" smtClean="0"/>
              <a:t> </a:t>
            </a:r>
            <a:r>
              <a:rPr lang="fi-FI" b="1" dirty="0" err="1" smtClean="0"/>
              <a:t>new</a:t>
            </a:r>
            <a:r>
              <a:rPr lang="fi-FI" b="1" dirty="0" smtClean="0"/>
              <a:t> </a:t>
            </a:r>
            <a:r>
              <a:rPr lang="fi-FI" b="1" dirty="0" err="1" smtClean="0"/>
              <a:t>library</a:t>
            </a:r>
            <a:r>
              <a:rPr lang="fi-FI" b="1" dirty="0" smtClean="0"/>
              <a:t> in Helsinki, Oodi, and </a:t>
            </a:r>
            <a:r>
              <a:rPr lang="fi-FI" b="1" dirty="0" err="1" smtClean="0"/>
              <a:t>are</a:t>
            </a:r>
            <a:r>
              <a:rPr lang="fi-FI" b="1" dirty="0" smtClean="0"/>
              <a:t> </a:t>
            </a:r>
            <a:r>
              <a:rPr lang="fi-FI" b="1" dirty="0" err="1" smtClean="0"/>
              <a:t>very</a:t>
            </a:r>
            <a:r>
              <a:rPr lang="fi-FI" b="1" dirty="0" smtClean="0"/>
              <a:t> </a:t>
            </a:r>
            <a:r>
              <a:rPr lang="fi-FI" b="1" dirty="0" err="1" smtClean="0"/>
              <a:t>important</a:t>
            </a:r>
            <a:r>
              <a:rPr lang="fi-FI" b="1" dirty="0" smtClean="0"/>
              <a:t> in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ready</a:t>
            </a:r>
            <a:r>
              <a:rPr lang="fi-FI" b="1" dirty="0" smtClean="0"/>
              <a:t>-made-</a:t>
            </a:r>
            <a:r>
              <a:rPr lang="fi-FI" b="1" dirty="0" err="1" smtClean="0"/>
              <a:t>house</a:t>
            </a:r>
            <a:r>
              <a:rPr lang="fi-FI" b="1" dirty="0" smtClean="0"/>
              <a:t> </a:t>
            </a:r>
            <a:r>
              <a:rPr lang="fi-FI" b="1" dirty="0" err="1" smtClean="0"/>
              <a:t>industry</a:t>
            </a:r>
            <a:r>
              <a:rPr lang="fi-FI" b="1" dirty="0" smtClean="0"/>
              <a:t> as </a:t>
            </a:r>
            <a:r>
              <a:rPr lang="fi-FI" b="1" dirty="0" err="1" smtClean="0"/>
              <a:t>the</a:t>
            </a:r>
            <a:r>
              <a:rPr lang="fi-FI" b="1" dirty="0" smtClean="0"/>
              <a:t> Oma-talo </a:t>
            </a:r>
            <a:r>
              <a:rPr lang="fi-FI" b="1" dirty="0" err="1" smtClean="0"/>
              <a:t>here</a:t>
            </a:r>
            <a:r>
              <a:rPr lang="fi-FI" b="1" dirty="0" smtClean="0"/>
              <a:t> </a:t>
            </a:r>
            <a:r>
              <a:rPr lang="fi-FI" b="1" dirty="0" err="1" smtClean="0"/>
              <a:t>close</a:t>
            </a:r>
            <a:r>
              <a:rPr lang="fi-FI" b="1" dirty="0" smtClean="0"/>
              <a:t> to Iisalmi.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29252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246" y="0"/>
            <a:ext cx="10619507" cy="7079672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" y="3143794"/>
            <a:ext cx="5571308" cy="3714205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" y="0"/>
            <a:ext cx="5607424" cy="3738282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4657725" y="171450"/>
            <a:ext cx="5400675" cy="1200329"/>
          </a:xfrm>
          <a:prstGeom prst="rect">
            <a:avLst/>
          </a:prstGeom>
          <a:solidFill>
            <a:srgbClr val="37E7F9"/>
          </a:solidFill>
        </p:spPr>
        <p:txBody>
          <a:bodyPr wrap="square" rtlCol="0">
            <a:spAutoFit/>
          </a:bodyPr>
          <a:lstStyle/>
          <a:p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fences</a:t>
            </a:r>
            <a:r>
              <a:rPr lang="fi-FI" b="1" dirty="0" smtClean="0"/>
              <a:t> </a:t>
            </a:r>
            <a:r>
              <a:rPr lang="fi-FI" b="1" dirty="0" err="1" smtClean="0"/>
              <a:t>needed</a:t>
            </a:r>
            <a:r>
              <a:rPr lang="fi-FI" b="1" dirty="0" smtClean="0"/>
              <a:t> to </a:t>
            </a:r>
            <a:r>
              <a:rPr lang="fi-FI" b="1" dirty="0" err="1" smtClean="0"/>
              <a:t>protect</a:t>
            </a:r>
            <a:r>
              <a:rPr lang="fi-FI" b="1" dirty="0" smtClean="0"/>
              <a:t>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fields</a:t>
            </a:r>
            <a:r>
              <a:rPr lang="fi-FI" b="1" dirty="0" smtClean="0"/>
              <a:t> </a:t>
            </a:r>
            <a:r>
              <a:rPr lang="fi-FI" b="1" dirty="0" err="1" smtClean="0"/>
              <a:t>from</a:t>
            </a:r>
            <a:r>
              <a:rPr lang="fi-FI" b="1" dirty="0" smtClean="0"/>
              <a:t> </a:t>
            </a:r>
            <a:r>
              <a:rPr lang="fi-FI" b="1" dirty="0" err="1" smtClean="0"/>
              <a:t>animals</a:t>
            </a:r>
            <a:r>
              <a:rPr lang="fi-FI" b="1" dirty="0" smtClean="0"/>
              <a:t> </a:t>
            </a:r>
            <a:r>
              <a:rPr lang="fi-FI" b="1" dirty="0" err="1" smtClean="0"/>
              <a:t>were</a:t>
            </a:r>
            <a:r>
              <a:rPr lang="fi-FI" b="1" dirty="0" smtClean="0"/>
              <a:t> made </a:t>
            </a:r>
            <a:r>
              <a:rPr lang="fi-FI" b="1" dirty="0" err="1" smtClean="0"/>
              <a:t>earlier</a:t>
            </a:r>
            <a:r>
              <a:rPr lang="fi-FI" b="1" dirty="0" smtClean="0"/>
              <a:t> </a:t>
            </a:r>
            <a:r>
              <a:rPr lang="fi-FI" b="1" dirty="0" err="1" smtClean="0"/>
              <a:t>using</a:t>
            </a:r>
            <a:r>
              <a:rPr lang="fi-FI" b="1" dirty="0" smtClean="0"/>
              <a:t> </a:t>
            </a:r>
            <a:r>
              <a:rPr lang="fi-FI" b="1" dirty="0" err="1" smtClean="0"/>
              <a:t>young</a:t>
            </a:r>
            <a:r>
              <a:rPr lang="fi-FI" b="1" dirty="0" smtClean="0"/>
              <a:t> </a:t>
            </a:r>
            <a:r>
              <a:rPr lang="fi-FI" b="1" dirty="0" err="1" smtClean="0"/>
              <a:t>spruce</a:t>
            </a:r>
            <a:r>
              <a:rPr lang="fi-FI" b="1" dirty="0" smtClean="0"/>
              <a:t> </a:t>
            </a:r>
            <a:r>
              <a:rPr lang="fi-FI" b="1" dirty="0" err="1" smtClean="0"/>
              <a:t>trees</a:t>
            </a:r>
            <a:r>
              <a:rPr lang="fi-FI" b="1" dirty="0" smtClean="0"/>
              <a:t>, and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poles</a:t>
            </a:r>
            <a:r>
              <a:rPr lang="fi-FI" b="1" dirty="0" smtClean="0"/>
              <a:t> </a:t>
            </a:r>
            <a:r>
              <a:rPr lang="fi-FI" b="1" dirty="0" err="1" smtClean="0"/>
              <a:t>were</a:t>
            </a:r>
            <a:r>
              <a:rPr lang="fi-FI" b="1" dirty="0" smtClean="0"/>
              <a:t> </a:t>
            </a:r>
            <a:r>
              <a:rPr lang="fi-FI" b="1" dirty="0" err="1" smtClean="0"/>
              <a:t>burnt</a:t>
            </a:r>
            <a:r>
              <a:rPr lang="fi-FI" b="1" dirty="0" smtClean="0"/>
              <a:t> in </a:t>
            </a:r>
            <a:r>
              <a:rPr lang="fi-FI" b="1" dirty="0" err="1" smtClean="0"/>
              <a:t>order</a:t>
            </a:r>
            <a:r>
              <a:rPr lang="fi-FI" b="1" dirty="0" smtClean="0"/>
              <a:t> to </a:t>
            </a:r>
            <a:r>
              <a:rPr lang="fi-FI" b="1" dirty="0" err="1" smtClean="0"/>
              <a:t>prevent</a:t>
            </a:r>
            <a:r>
              <a:rPr lang="fi-FI" b="1" dirty="0" smtClean="0"/>
              <a:t> </a:t>
            </a:r>
            <a:r>
              <a:rPr lang="fi-FI" b="1" dirty="0" err="1" smtClean="0"/>
              <a:t>them</a:t>
            </a:r>
            <a:r>
              <a:rPr lang="fi-FI" b="1" dirty="0" smtClean="0"/>
              <a:t> </a:t>
            </a:r>
            <a:r>
              <a:rPr lang="fi-FI" b="1" dirty="0" err="1" smtClean="0"/>
              <a:t>rotting</a:t>
            </a:r>
            <a:r>
              <a:rPr lang="fi-FI" b="1" dirty="0" smtClean="0"/>
              <a:t> </a:t>
            </a:r>
            <a:r>
              <a:rPr lang="fi-FI" b="1" dirty="0" err="1" smtClean="0"/>
              <a:t>too</a:t>
            </a:r>
            <a:r>
              <a:rPr lang="fi-FI" b="1" dirty="0" smtClean="0"/>
              <a:t> </a:t>
            </a:r>
            <a:r>
              <a:rPr lang="fi-FI" b="1" dirty="0" err="1" smtClean="0"/>
              <a:t>easily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71360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907</Words>
  <Application>Microsoft Office PowerPoint</Application>
  <PresentationFormat>Laajakuva</PresentationFormat>
  <Paragraphs>62</Paragraphs>
  <Slides>18</Slides>
  <Notes>11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Office-teema</vt:lpstr>
      <vt:lpstr>1_Office-teema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So we want to welcome you to the Artisans week in Iisalmi, Finland…</vt:lpstr>
      <vt:lpstr>PowerPoint-esitys</vt:lpstr>
      <vt:lpstr>There are tens of Finnish players in the NHL</vt:lpstr>
      <vt:lpstr>PowerPoint-esitys</vt:lpstr>
      <vt:lpstr>PowerPoint-esitys</vt:lpstr>
      <vt:lpstr>PowerPoint-esitys</vt:lpstr>
      <vt:lpstr>PowerPoint-esitys</vt:lpstr>
    </vt:vector>
  </TitlesOfParts>
  <Company>Iisalmen kaupunki (SIVPK)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Niini Sara</dc:creator>
  <cp:lastModifiedBy>Niini Sara</cp:lastModifiedBy>
  <cp:revision>23</cp:revision>
  <dcterms:created xsi:type="dcterms:W3CDTF">2019-04-07T06:21:16Z</dcterms:created>
  <dcterms:modified xsi:type="dcterms:W3CDTF">2019-09-24T10:50:11Z</dcterms:modified>
</cp:coreProperties>
</file>