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57" r:id="rId4"/>
    <p:sldId id="266" r:id="rId5"/>
    <p:sldId id="264" r:id="rId6"/>
    <p:sldId id="267" r:id="rId7"/>
    <p:sldId id="274" r:id="rId8"/>
    <p:sldId id="275" r:id="rId9"/>
    <p:sldId id="276" r:id="rId10"/>
    <p:sldId id="277" r:id="rId11"/>
    <p:sldId id="278" r:id="rId12"/>
    <p:sldId id="268" r:id="rId13"/>
    <p:sldId id="258" r:id="rId14"/>
    <p:sldId id="269" r:id="rId15"/>
    <p:sldId id="259" r:id="rId16"/>
    <p:sldId id="260" r:id="rId17"/>
    <p:sldId id="261" r:id="rId18"/>
    <p:sldId id="262" r:id="rId19"/>
    <p:sldId id="263" r:id="rId20"/>
    <p:sldId id="272" r:id="rId21"/>
    <p:sldId id="271" r:id="rId22"/>
    <p:sldId id="280" r:id="rId23"/>
    <p:sldId id="273" r:id="rId24"/>
    <p:sldId id="281" r:id="rId25"/>
    <p:sldId id="279" r:id="rId2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25" autoAdjust="0"/>
  </p:normalViewPr>
  <p:slideViewPr>
    <p:cSldViewPr snapToGrid="0">
      <p:cViewPr varScale="1">
        <p:scale>
          <a:sx n="69" d="100"/>
          <a:sy n="69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97ADA-9B33-48B9-94BC-2A045F791078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3C465-682B-4F38-917B-D4AD787054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552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3C465-682B-4F38-917B-D4AD787054FC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0811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3C465-682B-4F38-917B-D4AD787054FC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648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5377-031F-C9A8-D9F7-35CAF21BD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06AFC-B8C5-BFF0-BD26-68D481BBB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8A9B-897A-0DEF-D4DC-A2BC361D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FEB19-3A74-961C-8CF9-C56A6297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150C-9B58-F829-1085-5C2371CC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8376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2FE36-CEE0-FF35-5DE8-489D7264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C4FAD-F5D7-F957-FC10-56FA4A451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EA44A-04B3-D091-F4C8-F01A2E9CC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0E785-6A16-A033-2BCD-E4922E22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9E73F-2B22-E268-67E0-E2AB1514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703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F391EC-9B3A-EF11-A026-4E98BD1DB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A4B3F-2078-D398-1452-BDA115E49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FA56F-115E-F351-92C7-DA900E5F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E4DC5-BB9E-6622-C1E0-C9A13EC6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C13E1-947A-EA76-6A7E-512DE917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460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37C3-9B8F-8279-C55C-572B4EDC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BC67D-48F8-CDA8-C0A8-9B599B027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158AE-E9A6-A0D7-FF9A-B70BB7EE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DB1DE-E496-B040-55C3-617507A1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35B0-7F79-339B-83B1-5150281F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108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E5047-03E8-D3C6-6389-66D9C5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604C4-0390-FB0B-DF60-4F489087E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854E6-232A-F1D1-2BB1-C852A50D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F6053-AB59-7641-59FF-74BB8815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C7138-6A89-95E8-BCED-C952AECE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798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AD53-DE0A-2433-C6EB-52F306DE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04C3-31C1-A7DB-672F-4B39AEF22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E8937-3772-972A-9141-8C62AAF5A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D9F78-4D22-BFCC-B7E7-E97A87E67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FA0FC-26B1-2B65-018F-8208F9AE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A876C-8127-C264-13E0-6E1F9E19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768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E452-E654-45E6-2BF1-7B482902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37734-97BE-2098-18B6-8F38EE6D6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F5F8E-CC3E-F94A-4BB2-FC553A0DE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A85A9-8E88-3CB0-2717-34E268EA9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0575D-CC1E-70EE-E137-94BB21A17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519CB-13BA-07C4-6375-41B18301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557A4-95F2-E5CE-7D5E-7F5D881D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49FD94-005E-BAD7-0D61-ADD3DF8F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30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CDD4E-DE3B-F78B-9582-5753B76C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312B4-42D2-0120-8D54-3BC6855D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DB854-B61A-8577-E94C-8F7207E7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401EE-0AA1-679B-1168-394618DC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3181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72A9D-838F-2129-18CD-35F6FA53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49940-35A0-3CC9-A090-91289693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762BB-3E9F-B55A-F3B7-7194A9CF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63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ADEB-6238-4E74-AB88-C3ED66A83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EEEB-FB74-F350-671F-12E89DC76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ABE81-36A2-EBF7-E8B0-FDC3A5F69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4C05E-7A6D-4D03-D608-62BDEB5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A15FE-27C0-3FC6-3672-2CD1D5E3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2994C-F26E-2CE1-11EF-7DF80181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3405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F65D-D602-974E-B4C0-15848E77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A655C-6BAE-E68D-B7EE-80ADCFEAD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DEE9D-4D38-9B6B-700A-DA2B4F41A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FEBAC-6F2E-42A8-204E-E6A7F8CC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5E19E-8F1B-9FA2-D6B6-6B80DA2E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5D9A5-F31B-86BB-7F96-BE2F75E5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736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CB8BE-2D8B-7504-56BD-A14F2BCC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634C0-C4F5-EFB0-C39E-847D79F4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73B73-5A56-2C97-07CC-7A66F5B9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3FB2C8-909D-4C31-9832-B1BD97DB633B}" type="datetimeFigureOut">
              <a:rPr lang="lv-LV" smtClean="0"/>
              <a:t>17.11.2025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E4439-ADE2-E30E-06A1-7C9F2524A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2F756-5B30-FBA5-2A07-041607DAD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E1AE92-72A7-463C-9358-474EC5DB87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814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79B1-D7D0-57CB-8892-37C6B7AED1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err="1"/>
              <a:t>Welcome</a:t>
            </a:r>
            <a:r>
              <a:rPr lang="lv-LV" dirty="0"/>
              <a:t> to </a:t>
            </a:r>
            <a:r>
              <a:rPr lang="lv-LV" dirty="0" err="1"/>
              <a:t>woolen</a:t>
            </a:r>
            <a:r>
              <a:rPr lang="lv-LV" dirty="0"/>
              <a:t> </a:t>
            </a:r>
            <a:r>
              <a:rPr lang="lv-LV" dirty="0" err="1"/>
              <a:t>shoulder</a:t>
            </a:r>
            <a:r>
              <a:rPr lang="lv-LV" dirty="0"/>
              <a:t> </a:t>
            </a:r>
            <a:r>
              <a:rPr lang="lv-LV" dirty="0" err="1"/>
              <a:t>scarf</a:t>
            </a:r>
            <a:r>
              <a:rPr lang="lv-LV" dirty="0"/>
              <a:t> </a:t>
            </a:r>
            <a:r>
              <a:rPr lang="lv-LV" dirty="0" err="1"/>
              <a:t>masterclass</a:t>
            </a:r>
            <a:r>
              <a:rPr lang="lv-LV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554A7-2BDB-744D-6F28-246826B56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232" y="5256314"/>
            <a:ext cx="9144000" cy="479323"/>
          </a:xfrm>
        </p:spPr>
        <p:txBody>
          <a:bodyPr>
            <a:normAutofit fontScale="77500" lnSpcReduction="20000"/>
          </a:bodyPr>
          <a:lstStyle/>
          <a:p>
            <a:r>
              <a:rPr lang="lv-LV" sz="4000" dirty="0" err="1"/>
              <a:t>By</a:t>
            </a:r>
            <a:r>
              <a:rPr lang="lv-LV" sz="4000" dirty="0"/>
              <a:t>: Evita </a:t>
            </a:r>
            <a:r>
              <a:rPr lang="lv-LV" sz="4000" dirty="0" err="1"/>
              <a:t>Konuša</a:t>
            </a:r>
            <a:r>
              <a:rPr lang="lv-LV" sz="4000" dirty="0"/>
              <a:t> and Gunta </a:t>
            </a:r>
            <a:r>
              <a:rPr lang="lv-LV" sz="4000" dirty="0" err="1"/>
              <a:t>Goiževska</a:t>
            </a:r>
            <a:endParaRPr lang="lv-LV" sz="4000" dirty="0"/>
          </a:p>
        </p:txBody>
      </p:sp>
    </p:spTree>
    <p:extLst>
      <p:ext uri="{BB962C8B-B14F-4D97-AF65-F5344CB8AC3E}">
        <p14:creationId xmlns:p14="http://schemas.microsoft.com/office/powerpoint/2010/main" val="195061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3CDB-64AA-EA90-C939-7E488935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colorful blanket on a couch&#10;&#10;AI-generated content may be incorrect.">
            <a:extLst>
              <a:ext uri="{FF2B5EF4-FFF2-40B4-BE49-F238E27FC236}">
                <a16:creationId xmlns:a16="http://schemas.microsoft.com/office/drawing/2014/main" id="{30531642-9180-B483-3F9E-45C300376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00" y="501443"/>
            <a:ext cx="4070555" cy="5427407"/>
          </a:xfrm>
        </p:spPr>
      </p:pic>
      <p:pic>
        <p:nvPicPr>
          <p:cNvPr id="7" name="Picture 6" descr="A colorful blanket on a couch&#10;&#10;AI-generated content may be incorrect.">
            <a:extLst>
              <a:ext uri="{FF2B5EF4-FFF2-40B4-BE49-F238E27FC236}">
                <a16:creationId xmlns:a16="http://schemas.microsoft.com/office/drawing/2014/main" id="{054BDA63-E48F-4F09-A5CA-2CF6085A9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55" y="501442"/>
            <a:ext cx="4070555" cy="5427407"/>
          </a:xfrm>
          <a:prstGeom prst="rect">
            <a:avLst/>
          </a:prstGeom>
        </p:spPr>
      </p:pic>
      <p:pic>
        <p:nvPicPr>
          <p:cNvPr id="9" name="Picture 8" descr="A colorful blanket on a couch&#10;&#10;AI-generated content may be incorrect.">
            <a:extLst>
              <a:ext uri="{FF2B5EF4-FFF2-40B4-BE49-F238E27FC236}">
                <a16:creationId xmlns:a16="http://schemas.microsoft.com/office/drawing/2014/main" id="{DF688961-6681-CE2C-433D-CE28B372B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4"/>
            <a:ext cx="4070555" cy="5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2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20A2-2D93-EBB7-87BA-F8E58B22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colorful blanket on a couch&#10;&#10;AI-generated content may be incorrect.">
            <a:extLst>
              <a:ext uri="{FF2B5EF4-FFF2-40B4-BE49-F238E27FC236}">
                <a16:creationId xmlns:a16="http://schemas.microsoft.com/office/drawing/2014/main" id="{82FAA0C0-6755-972F-582D-E45F0BF46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98" y="-405991"/>
            <a:ext cx="5801784" cy="4351338"/>
          </a:xfrm>
        </p:spPr>
      </p:pic>
      <p:pic>
        <p:nvPicPr>
          <p:cNvPr id="7" name="Picture 6" descr="A colorful blanket on a couch&#10;&#10;AI-generated content may be incorrect.">
            <a:extLst>
              <a:ext uri="{FF2B5EF4-FFF2-40B4-BE49-F238E27FC236}">
                <a16:creationId xmlns:a16="http://schemas.microsoft.com/office/drawing/2014/main" id="{70CAF5EC-280D-BAA1-0207-EA2ED88B4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99" y="3429000"/>
            <a:ext cx="5604386" cy="4203290"/>
          </a:xfrm>
          <a:prstGeom prst="rect">
            <a:avLst/>
          </a:prstGeom>
        </p:spPr>
      </p:pic>
      <p:pic>
        <p:nvPicPr>
          <p:cNvPr id="9" name="Picture 8" descr="A colorful blanket on a couch&#10;&#10;AI-generated content may be incorrect.">
            <a:extLst>
              <a:ext uri="{FF2B5EF4-FFF2-40B4-BE49-F238E27FC236}">
                <a16:creationId xmlns:a16="http://schemas.microsoft.com/office/drawing/2014/main" id="{0BD33162-CED9-ADCE-06FF-2B820C319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7943"/>
            <a:ext cx="5604387" cy="42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8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6D66-5355-AB72-28A7-361803FA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err="1"/>
              <a:t>Equipment</a:t>
            </a:r>
            <a:r>
              <a:rPr lang="lv-LV" b="1" dirty="0"/>
              <a:t> </a:t>
            </a:r>
            <a:r>
              <a:rPr lang="lv-LV" dirty="0"/>
              <a:t>– </a:t>
            </a:r>
            <a:r>
              <a:rPr lang="lv-LV" dirty="0" err="1"/>
              <a:t>any</a:t>
            </a:r>
            <a:r>
              <a:rPr lang="lv-LV" dirty="0"/>
              <a:t> </a:t>
            </a:r>
            <a:r>
              <a:rPr lang="lv-LV" dirty="0" err="1"/>
              <a:t>professional</a:t>
            </a:r>
            <a:r>
              <a:rPr lang="lv-LV" dirty="0"/>
              <a:t> </a:t>
            </a:r>
            <a:r>
              <a:rPr lang="lv-LV" dirty="0" err="1"/>
              <a:t>on-line</a:t>
            </a:r>
            <a:r>
              <a:rPr lang="lv-LV" dirty="0"/>
              <a:t> </a:t>
            </a:r>
            <a:r>
              <a:rPr lang="lv-LV" dirty="0" err="1"/>
              <a:t>shop</a:t>
            </a:r>
            <a:r>
              <a:rPr lang="lv-LV" dirty="0"/>
              <a:t>: </a:t>
            </a:r>
            <a:r>
              <a:rPr lang="lv-LV" dirty="0" err="1"/>
              <a:t>e.g</a:t>
            </a:r>
            <a:r>
              <a:rPr lang="lv-LV" dirty="0"/>
              <a:t>. Knitpro.eu </a:t>
            </a:r>
            <a:br>
              <a:rPr lang="lv-LV" dirty="0"/>
            </a:br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A12DC-CA14-4AF4-F960-B193A2F2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522" y="1233488"/>
            <a:ext cx="6909551" cy="52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7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81D6-0AB8-9C6A-70E6-9E95E075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262"/>
          </a:xfrm>
        </p:spPr>
        <p:txBody>
          <a:bodyPr>
            <a:normAutofit fontScale="90000"/>
          </a:bodyPr>
          <a:lstStyle/>
          <a:p>
            <a:r>
              <a:rPr lang="lv-LV" b="1" dirty="0" err="1"/>
              <a:t>Equipment</a:t>
            </a:r>
            <a:endParaRPr lang="lv-LV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FB15F-2DCC-04E2-8449-3B1EE37F3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29" y="1283110"/>
            <a:ext cx="2787445" cy="3598606"/>
          </a:xfrm>
        </p:spPr>
        <p:txBody>
          <a:bodyPr>
            <a:normAutofit fontScale="85000" lnSpcReduction="20000"/>
          </a:bodyPr>
          <a:lstStyle/>
          <a:p>
            <a:r>
              <a:rPr lang="lv-LV" sz="4100" b="1" dirty="0" err="1"/>
              <a:t>Needles</a:t>
            </a:r>
            <a:r>
              <a:rPr lang="lv-LV" sz="4100" dirty="0"/>
              <a:t> </a:t>
            </a:r>
          </a:p>
          <a:p>
            <a:r>
              <a:rPr lang="lv-LV" sz="4100" b="1" dirty="0"/>
              <a:t>3 and / </a:t>
            </a:r>
            <a:r>
              <a:rPr lang="lv-LV" sz="4100" b="1" dirty="0" err="1"/>
              <a:t>or</a:t>
            </a:r>
            <a:r>
              <a:rPr lang="lv-LV" sz="4100" b="1" dirty="0"/>
              <a:t> 3.5 mm </a:t>
            </a:r>
            <a:r>
              <a:rPr lang="lv-LV" sz="4100" dirty="0" err="1"/>
              <a:t>needles</a:t>
            </a:r>
            <a:r>
              <a:rPr lang="lv-LV" sz="4100" dirty="0"/>
              <a:t> (</a:t>
            </a:r>
            <a:r>
              <a:rPr lang="lv-LV" sz="4100" dirty="0" err="1"/>
              <a:t>Interchangeable</a:t>
            </a:r>
            <a:r>
              <a:rPr lang="lv-LV" sz="4100" dirty="0"/>
              <a:t> </a:t>
            </a:r>
            <a:r>
              <a:rPr lang="lv-LV" sz="4100" dirty="0" err="1"/>
              <a:t>circular</a:t>
            </a:r>
            <a:r>
              <a:rPr lang="lv-LV" sz="4100" dirty="0"/>
              <a:t> </a:t>
            </a:r>
            <a:r>
              <a:rPr lang="lv-LV" sz="4100" dirty="0" err="1"/>
              <a:t>needles</a:t>
            </a:r>
            <a:r>
              <a:rPr lang="lv-LV" sz="4100" dirty="0"/>
              <a:t>)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842F2-251A-9012-B897-660F4F85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059" y="564023"/>
            <a:ext cx="8079211" cy="59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6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F2160-FDC5-1F32-A78A-8845F3D2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1" y="365125"/>
            <a:ext cx="10719619" cy="750093"/>
          </a:xfrm>
        </p:spPr>
        <p:txBody>
          <a:bodyPr/>
          <a:lstStyle/>
          <a:p>
            <a:r>
              <a:rPr lang="lv-LV" b="1" dirty="0" err="1"/>
              <a:t>Cables</a:t>
            </a:r>
            <a:endParaRPr lang="lv-LV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6CDC9-888B-E3A6-0641-4AA87DB5F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738" y="1275736"/>
            <a:ext cx="8779851" cy="50365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3CEF06-D803-C01F-C61E-88A12A0AA2BF}"/>
              </a:ext>
            </a:extLst>
          </p:cNvPr>
          <p:cNvSpPr txBox="1">
            <a:spLocks/>
          </p:cNvSpPr>
          <p:nvPr/>
        </p:nvSpPr>
        <p:spPr>
          <a:xfrm>
            <a:off x="464294" y="1902543"/>
            <a:ext cx="2787445" cy="35986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4100" dirty="0" err="1"/>
              <a:t>Cables</a:t>
            </a:r>
            <a:r>
              <a:rPr lang="lv-LV" sz="4100" dirty="0"/>
              <a:t> (</a:t>
            </a:r>
            <a:r>
              <a:rPr lang="lv-LV" sz="4100" dirty="0" err="1"/>
              <a:t>connecting</a:t>
            </a:r>
            <a:r>
              <a:rPr lang="lv-LV" sz="4100" dirty="0"/>
              <a:t> </a:t>
            </a:r>
            <a:r>
              <a:rPr lang="lv-LV" sz="4100" dirty="0" err="1"/>
              <a:t>needles</a:t>
            </a:r>
            <a:r>
              <a:rPr lang="lv-LV" sz="4100" dirty="0"/>
              <a:t>)</a:t>
            </a:r>
          </a:p>
          <a:p>
            <a:r>
              <a:rPr lang="lv-LV" sz="4400" dirty="0" err="1"/>
              <a:t>Stainless</a:t>
            </a:r>
            <a:r>
              <a:rPr lang="lv-LV" sz="4400" dirty="0"/>
              <a:t> </a:t>
            </a:r>
            <a:r>
              <a:rPr lang="lv-LV" sz="4400" dirty="0" err="1"/>
              <a:t>steel</a:t>
            </a:r>
            <a:r>
              <a:rPr lang="lv-LV" sz="4400" dirty="0"/>
              <a:t> </a:t>
            </a:r>
            <a:r>
              <a:rPr lang="lv-LV" sz="4400" dirty="0" err="1"/>
              <a:t>cables</a:t>
            </a:r>
            <a:r>
              <a:rPr lang="lv-LV" sz="4400" dirty="0"/>
              <a:t> 80 </a:t>
            </a:r>
            <a:r>
              <a:rPr lang="lv-LV" sz="4400" dirty="0" err="1"/>
              <a:t>or</a:t>
            </a:r>
            <a:r>
              <a:rPr lang="lv-LV" sz="4400" dirty="0"/>
              <a:t> 100 cm </a:t>
            </a:r>
          </a:p>
          <a:p>
            <a:endParaRPr lang="lv-LV" sz="4100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6063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2885-9EAC-706C-8522-47C348476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4" y="117988"/>
            <a:ext cx="10808110" cy="755752"/>
          </a:xfrm>
        </p:spPr>
        <p:txBody>
          <a:bodyPr/>
          <a:lstStyle/>
          <a:p>
            <a:r>
              <a:rPr lang="lv-LV" b="1" dirty="0" err="1"/>
              <a:t>Wool</a:t>
            </a:r>
            <a:r>
              <a:rPr lang="lv-LV" b="1" dirty="0"/>
              <a:t> </a:t>
            </a:r>
            <a:r>
              <a:rPr lang="lv-LV" b="1" dirty="0" err="1"/>
              <a:t>yarn</a:t>
            </a:r>
            <a:r>
              <a:rPr lang="lv-LV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3D21-DC05-E3FE-6F3B-8258CDA0F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54" y="1167720"/>
            <a:ext cx="4712111" cy="1811454"/>
          </a:xfrm>
        </p:spPr>
        <p:txBody>
          <a:bodyPr>
            <a:normAutofit fontScale="85000" lnSpcReduction="20000"/>
          </a:bodyPr>
          <a:lstStyle/>
          <a:p>
            <a:r>
              <a:rPr lang="lv-LV" sz="3500" b="1" dirty="0"/>
              <a:t>Pāces vilnas fabrika (</a:t>
            </a:r>
            <a:r>
              <a:rPr lang="lv-LV" sz="3500" b="1" dirty="0" err="1"/>
              <a:t>only</a:t>
            </a:r>
            <a:r>
              <a:rPr lang="lv-LV" sz="3500" b="1" dirty="0"/>
              <a:t> FB </a:t>
            </a:r>
            <a:r>
              <a:rPr lang="lv-LV" sz="3500" b="1" dirty="0" err="1"/>
              <a:t>page</a:t>
            </a:r>
            <a:r>
              <a:rPr lang="lv-LV" sz="3500" b="1" dirty="0"/>
              <a:t>…)</a:t>
            </a:r>
          </a:p>
          <a:p>
            <a:r>
              <a:rPr lang="lv-LV" dirty="0" err="1"/>
              <a:t>You</a:t>
            </a:r>
            <a:r>
              <a:rPr lang="lv-LV" dirty="0"/>
              <a:t> </a:t>
            </a:r>
            <a:r>
              <a:rPr lang="lv-LV" dirty="0" err="1"/>
              <a:t>have</a:t>
            </a:r>
            <a:r>
              <a:rPr lang="lv-LV" dirty="0"/>
              <a:t> to </a:t>
            </a:r>
            <a:r>
              <a:rPr lang="lv-LV" dirty="0" err="1"/>
              <a:t>choose</a:t>
            </a:r>
            <a:r>
              <a:rPr lang="lv-LV" dirty="0"/>
              <a:t> </a:t>
            </a:r>
            <a:r>
              <a:rPr lang="lv-LV" dirty="0" err="1"/>
              <a:t>color</a:t>
            </a:r>
            <a:r>
              <a:rPr lang="lv-LV" dirty="0"/>
              <a:t> </a:t>
            </a:r>
            <a:r>
              <a:rPr lang="lv-LV" dirty="0" err="1"/>
              <a:t>code</a:t>
            </a:r>
            <a:r>
              <a:rPr lang="lv-LV" dirty="0"/>
              <a:t> (</a:t>
            </a:r>
            <a:r>
              <a:rPr lang="lv-LV" dirty="0" err="1"/>
              <a:t>e.g</a:t>
            </a:r>
            <a:r>
              <a:rPr lang="lv-LV" dirty="0"/>
              <a:t>. VF-1 </a:t>
            </a:r>
            <a:r>
              <a:rPr lang="lv-LV" dirty="0" err="1"/>
              <a:t>or</a:t>
            </a:r>
            <a:r>
              <a:rPr lang="lv-LV" dirty="0"/>
              <a:t> VF-11 </a:t>
            </a:r>
            <a:r>
              <a:rPr lang="lv-LV" dirty="0" err="1"/>
              <a:t>etc</a:t>
            </a:r>
            <a:r>
              <a:rPr lang="lv-LV" dirty="0"/>
              <a:t>.)</a:t>
            </a:r>
          </a:p>
          <a:p>
            <a:r>
              <a:rPr lang="lv-LV" dirty="0" err="1"/>
              <a:t>Single</a:t>
            </a:r>
            <a:r>
              <a:rPr lang="lv-LV" dirty="0"/>
              <a:t> </a:t>
            </a:r>
            <a:r>
              <a:rPr lang="lv-LV" dirty="0" err="1"/>
              <a:t>color</a:t>
            </a:r>
            <a:r>
              <a:rPr lang="lv-LV" dirty="0"/>
              <a:t> </a:t>
            </a:r>
            <a:r>
              <a:rPr lang="lv-LV" dirty="0" err="1"/>
              <a:t>or</a:t>
            </a:r>
            <a:r>
              <a:rPr lang="lv-LV" dirty="0"/>
              <a:t> </a:t>
            </a:r>
            <a:r>
              <a:rPr lang="lv-LV" dirty="0" err="1"/>
              <a:t>multi</a:t>
            </a:r>
            <a:r>
              <a:rPr lang="lv-LV" dirty="0"/>
              <a:t> </a:t>
            </a:r>
            <a:r>
              <a:rPr lang="lv-LV" dirty="0" err="1"/>
              <a:t>colour</a:t>
            </a:r>
            <a:r>
              <a:rPr lang="lv-LV" dirty="0"/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0B49A-ED47-A5A1-97A0-AB0DA4666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732" y="69176"/>
            <a:ext cx="5871029" cy="3588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F9735-74A9-0DC1-F7F2-61DCA552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4" y="3151589"/>
            <a:ext cx="5352802" cy="358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8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7621-6334-87F9-0854-6CF69CB8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sign in a window&#10;&#10;AI-generated content may be incorrect.">
            <a:extLst>
              <a:ext uri="{FF2B5EF4-FFF2-40B4-BE49-F238E27FC236}">
                <a16:creationId xmlns:a16="http://schemas.microsoft.com/office/drawing/2014/main" id="{9A0F7DD9-EA85-BB17-33EA-C0C736CFB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2011"/>
            <a:ext cx="4397996" cy="5863996"/>
          </a:xfrm>
        </p:spPr>
      </p:pic>
      <p:pic>
        <p:nvPicPr>
          <p:cNvPr id="7" name="Picture 6" descr="A sign with colorful yarn from it&#10;&#10;AI-generated content may be incorrect.">
            <a:extLst>
              <a:ext uri="{FF2B5EF4-FFF2-40B4-BE49-F238E27FC236}">
                <a16:creationId xmlns:a16="http://schemas.microsoft.com/office/drawing/2014/main" id="{B9F52632-F92B-1A02-0581-2BB61C6E4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2010"/>
            <a:ext cx="4397998" cy="58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15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26B37-D35E-45EB-ACB3-1C466DC5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5" name="Picture 14" descr="A pile of colorful yarn&#10;&#10;AI-generated content may be incorrect.">
            <a:extLst>
              <a:ext uri="{FF2B5EF4-FFF2-40B4-BE49-F238E27FC236}">
                <a16:creationId xmlns:a16="http://schemas.microsoft.com/office/drawing/2014/main" id="{ABDCAAC4-3F03-D6BF-F6DE-51D99208F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88" y="1359297"/>
            <a:ext cx="3563158" cy="4750877"/>
          </a:xfrm>
          <a:prstGeom prst="rect">
            <a:avLst/>
          </a:prstGeom>
        </p:spPr>
      </p:pic>
      <p:pic>
        <p:nvPicPr>
          <p:cNvPr id="17" name="Picture 16" descr="A person holding a scarf&#10;&#10;AI-generated content may be incorrect.">
            <a:extLst>
              <a:ext uri="{FF2B5EF4-FFF2-40B4-BE49-F238E27FC236}">
                <a16:creationId xmlns:a16="http://schemas.microsoft.com/office/drawing/2014/main" id="{0A3D94F2-26B8-EA22-FD0D-408FAB5D1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98" y="902098"/>
            <a:ext cx="3711807" cy="5665275"/>
          </a:xfrm>
          <a:prstGeom prst="rect">
            <a:avLst/>
          </a:prstGeom>
        </p:spPr>
      </p:pic>
      <p:pic>
        <p:nvPicPr>
          <p:cNvPr id="19" name="Picture 18" descr="A person in a shop with many colorful yarn&#10;&#10;AI-generated content may be incorrect.">
            <a:extLst>
              <a:ext uri="{FF2B5EF4-FFF2-40B4-BE49-F238E27FC236}">
                <a16:creationId xmlns:a16="http://schemas.microsoft.com/office/drawing/2014/main" id="{25F48428-74F1-959F-EB5B-DDAAC5CAF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" y="1468669"/>
            <a:ext cx="3563158" cy="431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8398-72A3-CC19-0273-20DA824D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Women standing in front of a store with colorful blankets&#10;&#10;AI-generated content may be incorrect.">
            <a:extLst>
              <a:ext uri="{FF2B5EF4-FFF2-40B4-BE49-F238E27FC236}">
                <a16:creationId xmlns:a16="http://schemas.microsoft.com/office/drawing/2014/main" id="{C04CDD1F-8C61-654E-7508-2A0EF21AA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2061"/>
            <a:ext cx="4958148" cy="3126939"/>
          </a:xfrm>
        </p:spPr>
      </p:pic>
      <p:pic>
        <p:nvPicPr>
          <p:cNvPr id="7" name="Picture 6" descr="A person holding a blanket&#10;&#10;AI-generated content may be incorrect.">
            <a:extLst>
              <a:ext uri="{FF2B5EF4-FFF2-40B4-BE49-F238E27FC236}">
                <a16:creationId xmlns:a16="http://schemas.microsoft.com/office/drawing/2014/main" id="{0A0BEA01-6680-2A7E-5833-28E66A7CA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69" y="3586422"/>
            <a:ext cx="4259868" cy="3271578"/>
          </a:xfrm>
          <a:prstGeom prst="rect">
            <a:avLst/>
          </a:prstGeom>
        </p:spPr>
      </p:pic>
      <p:pic>
        <p:nvPicPr>
          <p:cNvPr id="9" name="Picture 8" descr="A group of colorful yarns in a window&#10;&#10;AI-generated content may be incorrect.">
            <a:extLst>
              <a:ext uri="{FF2B5EF4-FFF2-40B4-BE49-F238E27FC236}">
                <a16:creationId xmlns:a16="http://schemas.microsoft.com/office/drawing/2014/main" id="{E4FA76E3-C4DA-1AE3-33D1-BB135934A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81" y="302061"/>
            <a:ext cx="4958148" cy="32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94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30B1-EF94-0DAD-A816-63B5E9E4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group of people wearing blankets&#10;&#10;AI-generated content may be incorrect.">
            <a:extLst>
              <a:ext uri="{FF2B5EF4-FFF2-40B4-BE49-F238E27FC236}">
                <a16:creationId xmlns:a16="http://schemas.microsoft.com/office/drawing/2014/main" id="{AF5DC6A7-6B93-5C34-0948-4DB872187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5" y="3526004"/>
            <a:ext cx="4571194" cy="3047463"/>
          </a:xfrm>
        </p:spPr>
      </p:pic>
      <p:pic>
        <p:nvPicPr>
          <p:cNvPr id="7" name="Picture 6" descr="A group of people in blankets&#10;&#10;AI-generated content may be incorrect.">
            <a:extLst>
              <a:ext uri="{FF2B5EF4-FFF2-40B4-BE49-F238E27FC236}">
                <a16:creationId xmlns:a16="http://schemas.microsoft.com/office/drawing/2014/main" id="{9DB05C82-D1E2-52E9-156A-67C9F2E6D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0" y="97005"/>
            <a:ext cx="7285704" cy="3331995"/>
          </a:xfrm>
          <a:prstGeom prst="rect">
            <a:avLst/>
          </a:prstGeom>
        </p:spPr>
      </p:pic>
      <p:pic>
        <p:nvPicPr>
          <p:cNvPr id="9" name="Picture 8" descr="A group of women holding scarves&#10;&#10;AI-generated content may be incorrect.">
            <a:extLst>
              <a:ext uri="{FF2B5EF4-FFF2-40B4-BE49-F238E27FC236}">
                <a16:creationId xmlns:a16="http://schemas.microsoft.com/office/drawing/2014/main" id="{FA96F9FD-BFC7-AB2A-CBAC-1AD0D24F5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0" y="1110328"/>
            <a:ext cx="4036910" cy="53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0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7AB7-A03B-956F-B639-C30C9935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person holding a blanket&#10;&#10;AI-generated content may be incorrect.">
            <a:extLst>
              <a:ext uri="{FF2B5EF4-FFF2-40B4-BE49-F238E27FC236}">
                <a16:creationId xmlns:a16="http://schemas.microsoft.com/office/drawing/2014/main" id="{55FAC1D5-D3D5-4F75-0F36-372265B9F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097" y="1690688"/>
            <a:ext cx="3564938" cy="3373463"/>
          </a:xfrm>
        </p:spPr>
      </p:pic>
      <p:pic>
        <p:nvPicPr>
          <p:cNvPr id="7" name="Picture 6" descr="A person holding a blanket in a garden&#10;&#10;AI-generated content may be incorrect.">
            <a:extLst>
              <a:ext uri="{FF2B5EF4-FFF2-40B4-BE49-F238E27FC236}">
                <a16:creationId xmlns:a16="http://schemas.microsoft.com/office/drawing/2014/main" id="{35BCF30E-105B-FC68-3A67-8B2C40D26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07" y="2588214"/>
            <a:ext cx="3713905" cy="4951873"/>
          </a:xfrm>
          <a:prstGeom prst="rect">
            <a:avLst/>
          </a:prstGeom>
        </p:spPr>
      </p:pic>
      <p:pic>
        <p:nvPicPr>
          <p:cNvPr id="9" name="Picture 8" descr="A person holding a blanket in front of a house&#10;&#10;AI-generated content may be incorrect.">
            <a:extLst>
              <a:ext uri="{FF2B5EF4-FFF2-40B4-BE49-F238E27FC236}">
                <a16:creationId xmlns:a16="http://schemas.microsoft.com/office/drawing/2014/main" id="{73ABFCC4-7196-328C-A852-F08EBDEA9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5" y="953062"/>
            <a:ext cx="3713905" cy="49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69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D9A6-F70A-A52B-2F7A-04975EE6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err="1"/>
              <a:t>Woll</a:t>
            </a:r>
            <a:r>
              <a:rPr lang="lv-LV" b="1" dirty="0"/>
              <a:t> </a:t>
            </a:r>
            <a:r>
              <a:rPr lang="lv-LV" b="1" dirty="0" err="1"/>
              <a:t>Preparation</a:t>
            </a:r>
            <a:endParaRPr lang="lv-LV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C334-C835-6E74-C1CF-BC10A9687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3200" dirty="0" err="1"/>
              <a:t>We</a:t>
            </a:r>
            <a:r>
              <a:rPr lang="lv-LV" sz="3200" dirty="0"/>
              <a:t> </a:t>
            </a:r>
            <a:r>
              <a:rPr lang="lv-LV" sz="3200" dirty="0" err="1"/>
              <a:t>will</a:t>
            </a:r>
            <a:r>
              <a:rPr lang="lv-LV" sz="3200" dirty="0"/>
              <a:t> </a:t>
            </a:r>
            <a:r>
              <a:rPr lang="lv-LV" sz="3200" dirty="0" err="1"/>
              <a:t>need</a:t>
            </a:r>
            <a:r>
              <a:rPr lang="lv-LV" sz="3200" dirty="0"/>
              <a:t> to </a:t>
            </a:r>
            <a:r>
              <a:rPr lang="lv-LV" sz="3200" dirty="0" err="1"/>
              <a:t>specifically</a:t>
            </a:r>
            <a:r>
              <a:rPr lang="lv-LV" sz="3200" dirty="0"/>
              <a:t> </a:t>
            </a:r>
            <a:r>
              <a:rPr lang="lv-LV" sz="3200" dirty="0" err="1"/>
              <a:t>prepare</a:t>
            </a:r>
            <a:r>
              <a:rPr lang="lv-LV" sz="3200" dirty="0"/>
              <a:t> </a:t>
            </a:r>
            <a:r>
              <a:rPr lang="lv-LV" sz="3200" dirty="0" err="1"/>
              <a:t>wool</a:t>
            </a:r>
            <a:r>
              <a:rPr lang="lv-LV" sz="3200" dirty="0"/>
              <a:t> </a:t>
            </a:r>
            <a:r>
              <a:rPr lang="lv-LV" sz="3200" dirty="0" err="1"/>
              <a:t>spools</a:t>
            </a:r>
            <a:r>
              <a:rPr lang="lv-LV" sz="3200" dirty="0"/>
              <a:t> </a:t>
            </a:r>
          </a:p>
          <a:p>
            <a:r>
              <a:rPr lang="lv-LV" sz="3200" dirty="0" err="1"/>
              <a:t>We</a:t>
            </a:r>
            <a:r>
              <a:rPr lang="lv-LV" sz="3200" dirty="0"/>
              <a:t> </a:t>
            </a:r>
            <a:r>
              <a:rPr lang="lv-LV" sz="3200" dirty="0" err="1"/>
              <a:t>will</a:t>
            </a:r>
            <a:r>
              <a:rPr lang="lv-LV" sz="3200" dirty="0"/>
              <a:t> HAVE </a:t>
            </a:r>
            <a:r>
              <a:rPr lang="lv-LV" sz="3200" dirty="0" err="1"/>
              <a:t>the</a:t>
            </a:r>
            <a:r>
              <a:rPr lang="lv-LV" sz="3200" dirty="0"/>
              <a:t> EQUIPMENT WITH US! </a:t>
            </a:r>
          </a:p>
          <a:p>
            <a:r>
              <a:rPr lang="lv-LV" sz="3200" i="1" dirty="0" err="1"/>
              <a:t>lankarullat</a:t>
            </a:r>
            <a:r>
              <a:rPr lang="lv-LV" sz="3200" i="1" dirty="0"/>
              <a:t> and </a:t>
            </a:r>
            <a:r>
              <a:rPr lang="lv-LV" sz="3200" i="1" dirty="0" err="1"/>
              <a:t>pallonkelaaja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2727494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3BB0-4AB6-B5FF-267C-66FDC5D37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group of people sitting on a couch&#10;&#10;AI-generated content may be incorrect.">
            <a:extLst>
              <a:ext uri="{FF2B5EF4-FFF2-40B4-BE49-F238E27FC236}">
                <a16:creationId xmlns:a16="http://schemas.microsoft.com/office/drawing/2014/main" id="{0AF71557-2F87-937B-3DE1-A77C5499A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77461"/>
            <a:ext cx="3785419" cy="50472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295DA-F94C-393A-02DD-D4190EC7D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58" y="747452"/>
            <a:ext cx="4586443" cy="50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9521-E034-7923-7ED2-911B35D71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WhatsApp Video 2025-11-17 at 15.46.04">
            <a:hlinkClick r:id="" action="ppaction://media"/>
            <a:extLst>
              <a:ext uri="{FF2B5EF4-FFF2-40B4-BE49-F238E27FC236}">
                <a16:creationId xmlns:a16="http://schemas.microsoft.com/office/drawing/2014/main" id="{0F48EF65-5CE3-4176-C4C4-B304F1555E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4250" y="1825625"/>
            <a:ext cx="7685088" cy="4351338"/>
          </a:xfrm>
        </p:spPr>
      </p:pic>
    </p:spTree>
    <p:extLst>
      <p:ext uri="{BB962C8B-B14F-4D97-AF65-F5344CB8AC3E}">
        <p14:creationId xmlns:p14="http://schemas.microsoft.com/office/powerpoint/2010/main" val="32056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ball of yarn&#10;&#10;AI-generated content may be incorrect.">
            <a:extLst>
              <a:ext uri="{FF2B5EF4-FFF2-40B4-BE49-F238E27FC236}">
                <a16:creationId xmlns:a16="http://schemas.microsoft.com/office/drawing/2014/main" id="{0760DD46-DD81-8953-9F6C-EC654D986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34" y="944717"/>
            <a:ext cx="3855880" cy="5141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FABEF-A138-2762-C144-B433A022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457" y="1178486"/>
            <a:ext cx="4278911" cy="49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4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4D6D-C1BE-6DA4-74BC-BD0319552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WhatsApp Video 2025-11-17 at 16.17.28">
            <a:hlinkClick r:id="" action="ppaction://media"/>
            <a:extLst>
              <a:ext uri="{FF2B5EF4-FFF2-40B4-BE49-F238E27FC236}">
                <a16:creationId xmlns:a16="http://schemas.microsoft.com/office/drawing/2014/main" id="{4EA7148A-E04B-082C-398D-62273D7073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33312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C009B-F4D9-E7A4-C9ED-F086EC76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Questions? And see you soon in Iisalmi!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scarf&#10;&#10;AI-generated content may be incorrect.">
            <a:extLst>
              <a:ext uri="{FF2B5EF4-FFF2-40B4-BE49-F238E27FC236}">
                <a16:creationId xmlns:a16="http://schemas.microsoft.com/office/drawing/2014/main" id="{C70A4B08-B755-5356-E77A-A62751AB7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r="-1" b="1668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97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03F8-B819-438A-7EF0-F998B9CD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About</a:t>
            </a:r>
            <a:r>
              <a:rPr lang="lv-LV" dirty="0"/>
              <a:t> </a:t>
            </a:r>
            <a:r>
              <a:rPr lang="lv-LV" dirty="0" err="1"/>
              <a:t>us</a:t>
            </a:r>
            <a:r>
              <a:rPr lang="lv-LV" dirty="0"/>
              <a:t>… Evita </a:t>
            </a:r>
            <a:r>
              <a:rPr lang="lv-LV" dirty="0" err="1"/>
              <a:t>Konuša</a:t>
            </a:r>
            <a:endParaRPr lang="lv-LV" dirty="0"/>
          </a:p>
        </p:txBody>
      </p:sp>
      <p:pic>
        <p:nvPicPr>
          <p:cNvPr id="5" name="Content Placeholder 4" descr="A person holding a blanket in a garden&#10;&#10;AI-generated content may be incorrect.">
            <a:extLst>
              <a:ext uri="{FF2B5EF4-FFF2-40B4-BE49-F238E27FC236}">
                <a16:creationId xmlns:a16="http://schemas.microsoft.com/office/drawing/2014/main" id="{2E89433F-0845-F7B3-48FB-AD595D5B1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13" y="1504335"/>
            <a:ext cx="3263503" cy="4351338"/>
          </a:xfrm>
        </p:spPr>
      </p:pic>
      <p:pic>
        <p:nvPicPr>
          <p:cNvPr id="7" name="Picture 6" descr="A person standing outside a building with a colorful scarf&#10;&#10;AI-generated content may be incorrect.">
            <a:extLst>
              <a:ext uri="{FF2B5EF4-FFF2-40B4-BE49-F238E27FC236}">
                <a16:creationId xmlns:a16="http://schemas.microsoft.com/office/drawing/2014/main" id="{59BBF431-2543-698D-8F51-6D1977BD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2" y="1504335"/>
            <a:ext cx="3263503" cy="4351337"/>
          </a:xfrm>
          <a:prstGeom prst="rect">
            <a:avLst/>
          </a:prstGeom>
        </p:spPr>
      </p:pic>
      <p:pic>
        <p:nvPicPr>
          <p:cNvPr id="9" name="Picture 8" descr="A person standing in a room with a blanket&#10;&#10;AI-generated content may be incorrect.">
            <a:extLst>
              <a:ext uri="{FF2B5EF4-FFF2-40B4-BE49-F238E27FC236}">
                <a16:creationId xmlns:a16="http://schemas.microsoft.com/office/drawing/2014/main" id="{47ED8D63-DBE9-5FDC-C997-5FDD21DB9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03" y="1504335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5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EBF1-D671-7B45-71DC-FD8E0777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person holding a colorful scarf&#10;&#10;AI-generated content may be incorrect.">
            <a:extLst>
              <a:ext uri="{FF2B5EF4-FFF2-40B4-BE49-F238E27FC236}">
                <a16:creationId xmlns:a16="http://schemas.microsoft.com/office/drawing/2014/main" id="{C5DA8234-4A8F-4301-2E73-1389561CB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40" y="1253329"/>
            <a:ext cx="3601640" cy="4802187"/>
          </a:xfrm>
        </p:spPr>
      </p:pic>
      <p:pic>
        <p:nvPicPr>
          <p:cNvPr id="7" name="Picture 6" descr="A person holding a blanket in front of a grey house&#10;&#10;AI-generated content may be incorrect.">
            <a:extLst>
              <a:ext uri="{FF2B5EF4-FFF2-40B4-BE49-F238E27FC236}">
                <a16:creationId xmlns:a16="http://schemas.microsoft.com/office/drawing/2014/main" id="{70ED5D63-7449-6DF5-19AD-BFAD2EE12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39" y="1253329"/>
            <a:ext cx="3683622" cy="4911497"/>
          </a:xfrm>
          <a:prstGeom prst="rect">
            <a:avLst/>
          </a:prstGeom>
        </p:spPr>
      </p:pic>
      <p:pic>
        <p:nvPicPr>
          <p:cNvPr id="9" name="Picture 8" descr="A person holding a blanket&#10;&#10;AI-generated content may be incorrect.">
            <a:extLst>
              <a:ext uri="{FF2B5EF4-FFF2-40B4-BE49-F238E27FC236}">
                <a16:creationId xmlns:a16="http://schemas.microsoft.com/office/drawing/2014/main" id="{3F28CA94-685F-9F0F-C9CA-4BA19BB50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5" y="1259399"/>
            <a:ext cx="360164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1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C20B-5604-CFC4-7742-BC9BDC93E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/>
          <a:lstStyle/>
          <a:p>
            <a:r>
              <a:rPr lang="lv-LV" dirty="0"/>
              <a:t>Gunta </a:t>
            </a:r>
            <a:r>
              <a:rPr lang="lv-LV" dirty="0" err="1"/>
              <a:t>Goiževska</a:t>
            </a:r>
            <a:endParaRPr lang="lv-LV" dirty="0"/>
          </a:p>
        </p:txBody>
      </p:sp>
      <p:pic>
        <p:nvPicPr>
          <p:cNvPr id="5" name="Content Placeholder 4" descr="A person standing next to a cloth on a rack&#10;&#10;AI-generated content may be incorrect.">
            <a:extLst>
              <a:ext uri="{FF2B5EF4-FFF2-40B4-BE49-F238E27FC236}">
                <a16:creationId xmlns:a16="http://schemas.microsoft.com/office/drawing/2014/main" id="{1886E3D1-7B80-A5F1-9010-135DF393B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0" y="1209368"/>
            <a:ext cx="3535596" cy="5270065"/>
          </a:xfrm>
        </p:spPr>
      </p:pic>
      <p:pic>
        <p:nvPicPr>
          <p:cNvPr id="7" name="Picture 6" descr="A person standing next to a blanket&#10;&#10;AI-generated content may be incorrect.">
            <a:extLst>
              <a:ext uri="{FF2B5EF4-FFF2-40B4-BE49-F238E27FC236}">
                <a16:creationId xmlns:a16="http://schemas.microsoft.com/office/drawing/2014/main" id="{A8ABF7F9-E617-38D4-11B7-CFA8BD1E3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93" y="1209368"/>
            <a:ext cx="3935691" cy="52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24E8-B6B6-F09F-81C8-1C2CDD54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group of women standing in a room with blankets&#10;&#10;AI-generated content may be incorrect.">
            <a:extLst>
              <a:ext uri="{FF2B5EF4-FFF2-40B4-BE49-F238E27FC236}">
                <a16:creationId xmlns:a16="http://schemas.microsoft.com/office/drawing/2014/main" id="{ECFEBBEF-77AE-A92A-1A28-A3160E09E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47" y="2537131"/>
            <a:ext cx="5453763" cy="4090323"/>
          </a:xfrm>
        </p:spPr>
      </p:pic>
      <p:pic>
        <p:nvPicPr>
          <p:cNvPr id="7" name="Picture 6" descr="A group of women holding flowers&#10;&#10;AI-generated content may be incorrect.">
            <a:extLst>
              <a:ext uri="{FF2B5EF4-FFF2-40B4-BE49-F238E27FC236}">
                <a16:creationId xmlns:a16="http://schemas.microsoft.com/office/drawing/2014/main" id="{25A99448-B65E-ACD5-5B72-A60C7D528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8" y="365125"/>
            <a:ext cx="5453762" cy="40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0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3921-EF19-D51D-D08D-B18CA707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50" y="365124"/>
            <a:ext cx="10515600" cy="1325563"/>
          </a:xfrm>
        </p:spPr>
        <p:txBody>
          <a:bodyPr/>
          <a:lstStyle/>
          <a:p>
            <a:r>
              <a:rPr lang="lv-LV" dirty="0" err="1"/>
              <a:t>Results</a:t>
            </a:r>
            <a:r>
              <a:rPr lang="lv-LV" dirty="0"/>
              <a:t>? </a:t>
            </a:r>
            <a:br>
              <a:rPr lang="lv-LV" dirty="0"/>
            </a:br>
            <a:r>
              <a:rPr lang="lv-LV" sz="3200" dirty="0" err="1"/>
              <a:t>Have</a:t>
            </a:r>
            <a:r>
              <a:rPr lang="lv-LV" sz="3200" dirty="0"/>
              <a:t> </a:t>
            </a:r>
            <a:r>
              <a:rPr lang="lv-LV" sz="3200" dirty="0" err="1"/>
              <a:t>been</a:t>
            </a:r>
            <a:r>
              <a:rPr lang="lv-LV" sz="3200" dirty="0"/>
              <a:t> </a:t>
            </a:r>
            <a:r>
              <a:rPr lang="lv-LV" sz="3200" dirty="0" err="1"/>
              <a:t>presented</a:t>
            </a:r>
            <a:r>
              <a:rPr lang="lv-LV" sz="3200" dirty="0"/>
              <a:t> </a:t>
            </a:r>
            <a:r>
              <a:rPr lang="lv-LV" sz="3200" dirty="0" err="1"/>
              <a:t>in</a:t>
            </a:r>
            <a:r>
              <a:rPr lang="lv-LV" sz="3200" dirty="0"/>
              <a:t> 2 </a:t>
            </a:r>
            <a:r>
              <a:rPr lang="lv-LV" sz="3200" dirty="0" err="1"/>
              <a:t>exhibitions</a:t>
            </a:r>
            <a:r>
              <a:rPr lang="lv-LV" sz="3200" dirty="0"/>
              <a:t>…</a:t>
            </a:r>
            <a:endParaRPr lang="lv-LV" dirty="0"/>
          </a:p>
        </p:txBody>
      </p:sp>
      <p:pic>
        <p:nvPicPr>
          <p:cNvPr id="5" name="Picture 4" descr="A person and person in traditional clothing&#10;&#10;AI-generated content may be incorrect.">
            <a:extLst>
              <a:ext uri="{FF2B5EF4-FFF2-40B4-BE49-F238E27FC236}">
                <a16:creationId xmlns:a16="http://schemas.microsoft.com/office/drawing/2014/main" id="{6EC35DB1-0EE3-AD96-2648-3774A8B31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94" y="404811"/>
            <a:ext cx="4984955" cy="2804037"/>
          </a:xfrm>
          <a:prstGeom prst="rect">
            <a:avLst/>
          </a:prstGeom>
        </p:spPr>
      </p:pic>
      <p:pic>
        <p:nvPicPr>
          <p:cNvPr id="7" name="Picture 6" descr="A group of colorful shawls on a wooden easel&#10;&#10;AI-generated content may be incorrect.">
            <a:extLst>
              <a:ext uri="{FF2B5EF4-FFF2-40B4-BE49-F238E27FC236}">
                <a16:creationId xmlns:a16="http://schemas.microsoft.com/office/drawing/2014/main" id="{3A3CCC88-796C-F3C0-BBCC-8AF193CBB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0" y="2307199"/>
            <a:ext cx="6191046" cy="3482464"/>
          </a:xfrm>
          <a:prstGeom prst="rect">
            <a:avLst/>
          </a:prstGeom>
        </p:spPr>
      </p:pic>
      <p:pic>
        <p:nvPicPr>
          <p:cNvPr id="9" name="Picture 8" descr="A group of colorful blankets on a wooden stand&#10;&#10;AI-generated content may be incorrect.">
            <a:extLst>
              <a:ext uri="{FF2B5EF4-FFF2-40B4-BE49-F238E27FC236}">
                <a16:creationId xmlns:a16="http://schemas.microsoft.com/office/drawing/2014/main" id="{61D0820E-6AC2-631E-6583-6CA81D1C6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94" y="3429000"/>
            <a:ext cx="49849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5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645A-B3FA-754F-DFB7-D50FEB77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group of colorful blankets on a couch&#10;&#10;AI-generated content may be incorrect.">
            <a:extLst>
              <a:ext uri="{FF2B5EF4-FFF2-40B4-BE49-F238E27FC236}">
                <a16:creationId xmlns:a16="http://schemas.microsoft.com/office/drawing/2014/main" id="{1B2A9832-7FB2-19FE-1EB6-FA21D9EC0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35" y="3429000"/>
            <a:ext cx="4680530" cy="3510398"/>
          </a:xfrm>
        </p:spPr>
      </p:pic>
      <p:pic>
        <p:nvPicPr>
          <p:cNvPr id="7" name="Picture 6" descr="A colorful blanket on a couch&#10;&#10;AI-generated content may be incorrect.">
            <a:extLst>
              <a:ext uri="{FF2B5EF4-FFF2-40B4-BE49-F238E27FC236}">
                <a16:creationId xmlns:a16="http://schemas.microsoft.com/office/drawing/2014/main" id="{9DAF95B9-94F5-643C-284A-241C2F19F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2184" cy="4616245"/>
          </a:xfrm>
          <a:prstGeom prst="rect">
            <a:avLst/>
          </a:prstGeom>
        </p:spPr>
      </p:pic>
      <p:pic>
        <p:nvPicPr>
          <p:cNvPr id="9" name="Picture 8" descr="A colorful blanket and yarn on a table&#10;&#10;AI-generated content may be incorrect.">
            <a:extLst>
              <a:ext uri="{FF2B5EF4-FFF2-40B4-BE49-F238E27FC236}">
                <a16:creationId xmlns:a16="http://schemas.microsoft.com/office/drawing/2014/main" id="{16E062BF-652B-A1FA-5141-DBBCA520D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816" y="132735"/>
            <a:ext cx="3462184" cy="46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20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4859-C15D-4B39-B367-8F267137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 descr="A group of women wearing colorful shawls and hats&#10;&#10;AI-generated content may be incorrect.">
            <a:extLst>
              <a:ext uri="{FF2B5EF4-FFF2-40B4-BE49-F238E27FC236}">
                <a16:creationId xmlns:a16="http://schemas.microsoft.com/office/drawing/2014/main" id="{70BF27B2-52AE-8DC8-01AD-D4FA3523B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09" y="132172"/>
            <a:ext cx="4776382" cy="3967880"/>
          </a:xfrm>
        </p:spPr>
      </p:pic>
      <p:pic>
        <p:nvPicPr>
          <p:cNvPr id="7" name="Picture 6" descr="A group of women in dresses&#10;&#10;AI-generated content may be incorrect.">
            <a:extLst>
              <a:ext uri="{FF2B5EF4-FFF2-40B4-BE49-F238E27FC236}">
                <a16:creationId xmlns:a16="http://schemas.microsoft.com/office/drawing/2014/main" id="{9827C6F5-9A6D-F936-B6AA-80FC3343B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984467"/>
            <a:ext cx="4507171" cy="3741361"/>
          </a:xfrm>
          <a:prstGeom prst="rect">
            <a:avLst/>
          </a:prstGeom>
        </p:spPr>
      </p:pic>
      <p:pic>
        <p:nvPicPr>
          <p:cNvPr id="9" name="Picture 8" descr="A group of women holding colorful scarves&#10;&#10;AI-generated content may be incorrect.">
            <a:extLst>
              <a:ext uri="{FF2B5EF4-FFF2-40B4-BE49-F238E27FC236}">
                <a16:creationId xmlns:a16="http://schemas.microsoft.com/office/drawing/2014/main" id="{DE06889F-5D64-E2E9-667D-D4F5EED36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" y="1533269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42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138</Words>
  <Application>Microsoft Office PowerPoint</Application>
  <PresentationFormat>Laajakuva</PresentationFormat>
  <Paragraphs>28</Paragraphs>
  <Slides>25</Slides>
  <Notes>2</Notes>
  <HiddenSlides>0</HiddenSlides>
  <MMClips>2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Welcome to woolen shoulder scarf masterclass!</vt:lpstr>
      <vt:lpstr>PowerPoint-esitys</vt:lpstr>
      <vt:lpstr>About us… Evita Konuša</vt:lpstr>
      <vt:lpstr>PowerPoint-esitys</vt:lpstr>
      <vt:lpstr>Gunta Goiževska</vt:lpstr>
      <vt:lpstr>PowerPoint-esitys</vt:lpstr>
      <vt:lpstr>Results?  Have been presented in 2 exhibitions…</vt:lpstr>
      <vt:lpstr>PowerPoint-esitys</vt:lpstr>
      <vt:lpstr>PowerPoint-esitys</vt:lpstr>
      <vt:lpstr>PowerPoint-esitys</vt:lpstr>
      <vt:lpstr>PowerPoint-esitys</vt:lpstr>
      <vt:lpstr>Equipment – any professional on-line shop: e.g. Knitpro.eu  </vt:lpstr>
      <vt:lpstr>Equipment</vt:lpstr>
      <vt:lpstr>Cables</vt:lpstr>
      <vt:lpstr>Wool yarn? </vt:lpstr>
      <vt:lpstr>PowerPoint-esitys</vt:lpstr>
      <vt:lpstr>PowerPoint-esitys</vt:lpstr>
      <vt:lpstr>PowerPoint-esitys</vt:lpstr>
      <vt:lpstr>PowerPoint-esitys</vt:lpstr>
      <vt:lpstr>Woll Preparation</vt:lpstr>
      <vt:lpstr>PowerPoint-esitys</vt:lpstr>
      <vt:lpstr>PowerPoint-esitys</vt:lpstr>
      <vt:lpstr>PowerPoint-esitys</vt:lpstr>
      <vt:lpstr>PowerPoint-esitys</vt:lpstr>
      <vt:lpstr>Questions? And see you soon in Iisalmi!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Ivars Vanadziņš</dc:creator>
  <cp:lastModifiedBy>Lakaniemi Tapani</cp:lastModifiedBy>
  <cp:revision>7</cp:revision>
  <dcterms:created xsi:type="dcterms:W3CDTF">2025-11-17T14:31:01Z</dcterms:created>
  <dcterms:modified xsi:type="dcterms:W3CDTF">2025-11-17T16:44:21Z</dcterms:modified>
</cp:coreProperties>
</file>