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62" r:id="rId3"/>
    <p:sldId id="263" r:id="rId4"/>
    <p:sldId id="264" r:id="rId5"/>
    <p:sldId id="268" r:id="rId6"/>
    <p:sldId id="269" r:id="rId7"/>
    <p:sldId id="270" r:id="rId8"/>
  </p:sldIdLst>
  <p:sldSz cx="9144000" cy="6858000" type="screen4x3"/>
  <p:notesSz cx="6797675" cy="9926638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5" autoAdjust="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DB32E-7883-4A44-9B53-B2C1877F45B6}" type="datetimeFigureOut">
              <a:rPr lang="fi-FI" smtClean="0"/>
              <a:t>20.5.2013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DC5D8-F26B-3544-8199-8764732BDD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266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A54E3-2656-BD48-87DE-E1CAF09A44C6}" type="datetimeFigureOut">
              <a:rPr lang="fi-FI" smtClean="0"/>
              <a:t>20.5.2013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AD000-8A8C-4F4F-A2A2-1CF8836F73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854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AD000-8A8C-4F4F-A2A2-1CF8836F73E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52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9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85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32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9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35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76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76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4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7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1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5.5.2011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ovilogo.tif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6024"/>
            <a:ext cx="9144000" cy="116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65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75763"/>
            <a:ext cx="8229600" cy="746975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fi-FI" sz="3600" b="1" kern="0" dirty="0" smtClean="0">
                <a:latin typeface="Cambria"/>
                <a:ea typeface="Times New Roman"/>
                <a:cs typeface="Times New Roman"/>
              </a:rPr>
              <a:t>Projektin toiminta 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9626" y="1833540"/>
            <a:ext cx="8686800" cy="5246519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1000"/>
              </a:spcBef>
              <a:buNone/>
            </a:pPr>
            <a:r>
              <a:rPr lang="fi-FI" b="1" dirty="0" smtClean="0">
                <a:latin typeface="Cambria"/>
                <a:ea typeface="Times New Roman"/>
                <a:cs typeface="Times New Roman"/>
              </a:rPr>
              <a:t>1</a:t>
            </a:r>
            <a:r>
              <a:rPr lang="fi-FI" sz="2000" b="1" dirty="0" smtClean="0">
                <a:latin typeface="Cambria"/>
                <a:ea typeface="Times New Roman"/>
                <a:cs typeface="Times New Roman"/>
              </a:rPr>
              <a:t>. </a:t>
            </a:r>
            <a:r>
              <a:rPr lang="fi-FI" sz="2800" b="1" dirty="0" smtClean="0">
                <a:latin typeface="Cambria"/>
                <a:ea typeface="Times New Roman"/>
                <a:cs typeface="Times New Roman"/>
              </a:rPr>
              <a:t>Koordinaatiohankkeen laajentuminen</a:t>
            </a:r>
          </a:p>
          <a:p>
            <a:pPr marL="0" lvl="0" indent="0">
              <a:buNone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endParaRPr lang="fi-FI" sz="2400" dirty="0">
              <a:ea typeface="Calibri"/>
              <a:cs typeface="Times New Roman"/>
            </a:endParaRP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>
                <a:latin typeface="Times New Roman"/>
                <a:ea typeface="Times New Roman"/>
              </a:rPr>
              <a:t> Vierailu uusiin hankkeisiin kevään </a:t>
            </a:r>
            <a:r>
              <a:rPr lang="fi-FI" dirty="0" smtClean="0">
                <a:latin typeface="Times New Roman"/>
                <a:ea typeface="Times New Roman"/>
              </a:rPr>
              <a:t>2013 aikana</a:t>
            </a:r>
          </a:p>
          <a:p>
            <a:pPr lvl="1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 smtClean="0">
                <a:latin typeface="Times New Roman"/>
                <a:ea typeface="Times New Roman"/>
              </a:rPr>
              <a:t>Raahe, </a:t>
            </a:r>
            <a:r>
              <a:rPr lang="fi-FI" dirty="0" err="1" smtClean="0">
                <a:latin typeface="Times New Roman"/>
                <a:ea typeface="Times New Roman"/>
              </a:rPr>
              <a:t>Akaa/Valkeakoski</a:t>
            </a:r>
            <a:r>
              <a:rPr lang="fi-FI" dirty="0" smtClean="0">
                <a:latin typeface="Times New Roman"/>
                <a:ea typeface="Times New Roman"/>
              </a:rPr>
              <a:t>, </a:t>
            </a:r>
            <a:r>
              <a:rPr lang="fi-FI" dirty="0" err="1" smtClean="0">
                <a:latin typeface="Times New Roman"/>
                <a:ea typeface="Times New Roman"/>
              </a:rPr>
              <a:t>Proficom</a:t>
            </a:r>
            <a:endParaRPr lang="fi-FI" dirty="0">
              <a:latin typeface="Times New Roman"/>
              <a:ea typeface="Times New Roman"/>
            </a:endParaRP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>
                <a:latin typeface="Times New Roman"/>
                <a:ea typeface="Times New Roman"/>
              </a:rPr>
              <a:t>”Vanhojen hankkeiden” tilanteiden koordinointi 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 smtClean="0">
                <a:latin typeface="Times New Roman"/>
                <a:ea typeface="Times New Roman"/>
              </a:rPr>
              <a:t>Kehittämishankkeiden</a:t>
            </a:r>
            <a:r>
              <a:rPr lang="fi-FI" dirty="0">
                <a:latin typeface="Times New Roman"/>
                <a:ea typeface="Times New Roman"/>
              </a:rPr>
              <a:t> </a:t>
            </a:r>
            <a:r>
              <a:rPr lang="fi-FI" dirty="0" smtClean="0">
                <a:latin typeface="Times New Roman"/>
                <a:ea typeface="Times New Roman"/>
              </a:rPr>
              <a:t>tapaaminen </a:t>
            </a:r>
            <a:r>
              <a:rPr lang="fi-FI" dirty="0" err="1" smtClean="0">
                <a:latin typeface="Times New Roman"/>
                <a:ea typeface="Times New Roman"/>
              </a:rPr>
              <a:t>ITK-päivien</a:t>
            </a:r>
            <a:r>
              <a:rPr lang="fi-FI" dirty="0" smtClean="0">
                <a:latin typeface="Times New Roman"/>
                <a:ea typeface="Times New Roman"/>
              </a:rPr>
              <a:t> </a:t>
            </a:r>
            <a:r>
              <a:rPr lang="fi-FI" dirty="0">
                <a:latin typeface="Times New Roman"/>
                <a:ea typeface="Times New Roman"/>
              </a:rPr>
              <a:t>yhteydessä </a:t>
            </a:r>
            <a:r>
              <a:rPr lang="fi-FI" dirty="0" smtClean="0">
                <a:latin typeface="Times New Roman"/>
                <a:ea typeface="Times New Roman"/>
              </a:rPr>
              <a:t>9.4.2013</a:t>
            </a:r>
            <a:endParaRPr lang="fi-FI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endParaRPr lang="fi-FI" dirty="0">
              <a:latin typeface="Times New Roman"/>
              <a:ea typeface="Times New Roman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96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7736"/>
            <a:ext cx="8229600" cy="4928428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1000"/>
              </a:spcBef>
              <a:buNone/>
            </a:pPr>
            <a:r>
              <a:rPr lang="fi-FI" sz="3600" b="1" dirty="0" smtClean="0">
                <a:latin typeface="Cambria"/>
                <a:ea typeface="Times New Roman"/>
                <a:cs typeface="Times New Roman"/>
              </a:rPr>
              <a:t>2. Tuki </a:t>
            </a:r>
            <a:r>
              <a:rPr lang="fi-FI" sz="3600" b="1" dirty="0">
                <a:latin typeface="Cambria"/>
                <a:ea typeface="Times New Roman"/>
                <a:cs typeface="Times New Roman"/>
              </a:rPr>
              <a:t>verkoston kouluille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>
                <a:latin typeface="Times New Roman"/>
                <a:ea typeface="Times New Roman"/>
              </a:rPr>
              <a:t>oppimispelien esittelyä ja käyttöönottotukea perusopetuksen kouluihin hankekuntien </a:t>
            </a:r>
            <a:r>
              <a:rPr lang="fi-FI" dirty="0" smtClean="0">
                <a:latin typeface="Times New Roman"/>
                <a:ea typeface="Times New Roman"/>
              </a:rPr>
              <a:t>alueella (ala- ja yläkoulut) </a:t>
            </a:r>
            <a:endParaRPr lang="fi-FI" dirty="0">
              <a:latin typeface="Times New Roman"/>
              <a:ea typeface="Times New Roman"/>
            </a:endParaRP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dirty="0">
                <a:latin typeface="Times New Roman"/>
                <a:ea typeface="Times New Roman"/>
              </a:rPr>
              <a:t>virtuaalimaailmoihin perehdytystä ja Lukiosaaren </a:t>
            </a:r>
            <a:r>
              <a:rPr lang="fi-FI" dirty="0" smtClean="0">
                <a:latin typeface="Times New Roman"/>
                <a:ea typeface="Times New Roman"/>
              </a:rPr>
              <a:t>Löytöretkipuutarhan </a:t>
            </a:r>
            <a:r>
              <a:rPr lang="fi-FI" dirty="0">
                <a:latin typeface="Times New Roman"/>
                <a:ea typeface="Times New Roman"/>
              </a:rPr>
              <a:t>esittelyä Second </a:t>
            </a:r>
            <a:r>
              <a:rPr lang="fi-FI" dirty="0" err="1">
                <a:latin typeface="Times New Roman"/>
                <a:ea typeface="Times New Roman"/>
              </a:rPr>
              <a:t>Lifessa</a:t>
            </a:r>
            <a:r>
              <a:rPr lang="fi-FI" dirty="0">
                <a:latin typeface="Times New Roman"/>
                <a:ea typeface="Times New Roman"/>
              </a:rPr>
              <a:t> </a:t>
            </a:r>
            <a:r>
              <a:rPr lang="fi-FI" dirty="0" smtClean="0">
                <a:latin typeface="Times New Roman"/>
                <a:ea typeface="Times New Roman"/>
              </a:rPr>
              <a:t>lukioille</a:t>
            </a:r>
          </a:p>
          <a:p>
            <a:pPr marL="0" indent="0">
              <a:buNone/>
            </a:pPr>
            <a:r>
              <a:rPr lang="fi-FI" sz="2000" b="1" dirty="0" smtClean="0"/>
              <a:t>- </a:t>
            </a:r>
            <a:r>
              <a:rPr lang="fi-FI" dirty="0" smtClean="0">
                <a:latin typeface="Times New Roman"/>
                <a:cs typeface="Times New Roman"/>
              </a:rPr>
              <a:t>Löytöretkipuiston kopiointi </a:t>
            </a:r>
            <a:r>
              <a:rPr lang="fi-FI" dirty="0" err="1" smtClean="0">
                <a:latin typeface="Times New Roman"/>
                <a:cs typeface="Times New Roman"/>
              </a:rPr>
              <a:t>OPH:n</a:t>
            </a:r>
            <a:r>
              <a:rPr lang="fi-FI" dirty="0" smtClean="0">
                <a:latin typeface="Times New Roman"/>
                <a:cs typeface="Times New Roman"/>
              </a:rPr>
              <a:t> saarelle</a:t>
            </a:r>
            <a:endParaRPr lang="fi-FI" dirty="0">
              <a:latin typeface="Times New Roman"/>
              <a:cs typeface="Times New Roman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3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927278"/>
            <a:ext cx="8229600" cy="1017431"/>
          </a:xfrm>
        </p:spPr>
        <p:txBody>
          <a:bodyPr/>
          <a:lstStyle/>
          <a:p>
            <a:pPr lvl="0"/>
            <a:r>
              <a:rPr lang="fi-FI" sz="3200" b="1" dirty="0" smtClean="0">
                <a:latin typeface="Cambria"/>
                <a:ea typeface="Times New Roman"/>
                <a:cs typeface="Times New Roman"/>
              </a:rPr>
              <a:t>3. Hyvien </a:t>
            </a:r>
            <a:r>
              <a:rPr lang="fi-FI" sz="3200" b="1" dirty="0">
                <a:latin typeface="Cambria"/>
                <a:ea typeface="Times New Roman"/>
                <a:cs typeface="Times New Roman"/>
              </a:rPr>
              <a:t>käytänteiden levittäminen ja koulutus</a:t>
            </a:r>
            <a:r>
              <a:rPr lang="fi-FI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fi-FI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064" y="2202304"/>
            <a:ext cx="8686800" cy="4731850"/>
          </a:xfrm>
        </p:spPr>
        <p:txBody>
          <a:bodyPr/>
          <a:lstStyle/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400" dirty="0" err="1" smtClean="0">
                <a:latin typeface="Times New Roman"/>
                <a:ea typeface="Times New Roman"/>
                <a:cs typeface="Times New Roman"/>
              </a:rPr>
              <a:t>Online</a:t>
            </a: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fi-FI" sz="2400" dirty="0" err="1" smtClean="0">
                <a:latin typeface="Times New Roman"/>
                <a:ea typeface="Times New Roman"/>
                <a:cs typeface="Times New Roman"/>
              </a:rPr>
              <a:t>Educa</a:t>
            </a: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 Berlin  28. – 30.11.2012</a:t>
            </a:r>
          </a:p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BETT Lontoo  29. – 31.1.2013</a:t>
            </a:r>
          </a:p>
          <a:p>
            <a:pPr lvl="0"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400" dirty="0" err="1" smtClean="0">
                <a:latin typeface="Times New Roman"/>
                <a:ea typeface="Times New Roman"/>
                <a:cs typeface="Times New Roman"/>
              </a:rPr>
              <a:t>Tuunaa</a:t>
            </a: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 tuntisi Tampereella 9.2.2013</a:t>
            </a:r>
          </a:p>
          <a:p>
            <a:pPr algn="just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400" dirty="0">
                <a:latin typeface="Times New Roman"/>
                <a:ea typeface="Times New Roman"/>
                <a:cs typeface="Times New Roman"/>
              </a:rPr>
              <a:t>Löytöretki seminaari IV 26.3..</a:t>
            </a: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2013</a:t>
            </a:r>
          </a:p>
          <a:p>
            <a:pPr lvl="0" algn="just">
              <a:buFont typeface="Times New Roman"/>
              <a:buChar char="-"/>
            </a:pP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ITK- päivät </a:t>
            </a:r>
            <a:r>
              <a:rPr lang="fi-FI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fi-FI" sz="2400" dirty="0" smtClean="0">
                <a:latin typeface="Times New Roman"/>
                <a:ea typeface="Times New Roman"/>
                <a:cs typeface="Times New Roman"/>
              </a:rPr>
              <a:t>9. -10.4.2013, OVI- hankkeella kolme esitystä : </a:t>
            </a:r>
          </a:p>
          <a:p>
            <a:r>
              <a:rPr lang="fi-FI" sz="2400" dirty="0" err="1" smtClean="0">
                <a:latin typeface="Times New Roman"/>
                <a:cs typeface="Times New Roman"/>
              </a:rPr>
              <a:t>OPH:n</a:t>
            </a:r>
            <a:r>
              <a:rPr lang="fi-FI" sz="2400" dirty="0" smtClean="0">
                <a:latin typeface="Times New Roman"/>
                <a:cs typeface="Times New Roman"/>
              </a:rPr>
              <a:t> julkaisu Tarinoita oppimisympäristöistä</a:t>
            </a:r>
          </a:p>
          <a:p>
            <a:endParaRPr lang="fi-FI" sz="2400" dirty="0">
              <a:latin typeface="Times New Roman"/>
              <a:cs typeface="Times New Roman"/>
            </a:endParaRPr>
          </a:p>
          <a:p>
            <a:r>
              <a:rPr lang="fi-FI" sz="2400" dirty="0" smtClean="0">
                <a:latin typeface="Times New Roman"/>
                <a:cs typeface="Times New Roman"/>
              </a:rPr>
              <a:t>Julkaisu ”Löytöretkillä toisessa maailmassa”</a:t>
            </a:r>
            <a:endParaRPr lang="fi-FI" sz="2400" dirty="0">
              <a:latin typeface="Times New Roman"/>
              <a:cs typeface="Times New Roman"/>
            </a:endParaRPr>
          </a:p>
          <a:p>
            <a:endParaRPr lang="fi-FI" sz="2000" dirty="0" smtClean="0">
              <a:latin typeface="Times New Roman"/>
              <a:cs typeface="Times New Roman"/>
            </a:endParaRPr>
          </a:p>
          <a:p>
            <a:pPr marL="457200" lvl="1" indent="0" algn="just">
              <a:buNone/>
            </a:pPr>
            <a:endParaRPr lang="fi-FI" sz="2000" dirty="0">
              <a:latin typeface="Times New Roman"/>
              <a:ea typeface="Times New Roman"/>
            </a:endParaRPr>
          </a:p>
          <a:p>
            <a:pPr marL="457200" lvl="1" indent="0" algn="just">
              <a:buNone/>
            </a:pPr>
            <a:endParaRPr lang="fi-FI" sz="2000" dirty="0">
              <a:latin typeface="Times New Roman"/>
              <a:ea typeface="Times New Roman"/>
            </a:endParaRPr>
          </a:p>
          <a:p>
            <a:pPr lvl="0" algn="just">
              <a:buFont typeface="Times New Roman"/>
              <a:buChar char="-"/>
            </a:pPr>
            <a:endParaRPr lang="fi-FI" sz="2000" b="1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42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71815"/>
            <a:ext cx="8229600" cy="685800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fi-FI" sz="3200" b="1" dirty="0" smtClean="0">
                <a:latin typeface="Cambria"/>
                <a:ea typeface="Times New Roman"/>
                <a:cs typeface="Times New Roman"/>
              </a:rPr>
              <a:t>4. Verkkosivujen </a:t>
            </a:r>
            <a:r>
              <a:rPr lang="fi-FI" sz="3200" b="1" dirty="0">
                <a:latin typeface="Cambria"/>
                <a:ea typeface="Times New Roman"/>
                <a:cs typeface="Times New Roman"/>
              </a:rPr>
              <a:t>kehittäminen ja tiedotus</a:t>
            </a:r>
            <a:r>
              <a:rPr lang="fi-FI" sz="32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fi-FI" sz="32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57615"/>
            <a:ext cx="8229600" cy="4525963"/>
          </a:xfrm>
        </p:spPr>
        <p:txBody>
          <a:bodyPr/>
          <a:lstStyle/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Pelien laadun tarkkailu opettajien ja oppilaiden antamien pelipalautteiden avulla (lomake sivuilla)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Ruotsinkielisille oppilaille sopivan oppimispelimateriaalin kerääminen ruotsinkielisille sivuille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Openkorttien valmistaminen ja potentiaalisten pilottien tukeminen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Linkkikoosteet eri oppiaineisiin Second Lifeen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Oppiaine-esittelyvideot Second Lifen käytöstä sekä sivuille että lukiosaarelle Löytöretkipuistoon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Koordinoitavien hankkeiden verkottaminen keskustelulistalle</a:t>
            </a:r>
          </a:p>
          <a:p>
            <a:pPr lvl="0">
              <a:buFont typeface="Times New Roman"/>
              <a:buChar char="-"/>
              <a:tabLst>
                <a:tab pos="824230" algn="l"/>
                <a:tab pos="1645285" algn="l"/>
                <a:tab pos="2470150" algn="l"/>
                <a:tab pos="3290570" algn="l"/>
                <a:tab pos="4115435" algn="l"/>
                <a:tab pos="4939665" algn="l"/>
              </a:tabLst>
            </a:pPr>
            <a:r>
              <a:rPr lang="fi-FI" sz="2000" dirty="0">
                <a:latin typeface="Times New Roman"/>
                <a:ea typeface="Times New Roman"/>
              </a:rPr>
              <a:t>Uutiskirje </a:t>
            </a:r>
            <a:r>
              <a:rPr lang="fi-FI" sz="2000" dirty="0" smtClean="0">
                <a:latin typeface="Times New Roman"/>
                <a:ea typeface="Times New Roman"/>
              </a:rPr>
              <a:t>kehittämishankkeille.</a:t>
            </a:r>
            <a:endParaRPr lang="fi-FI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90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5</a:t>
            </a:fld>
            <a:endParaRPr lang="fi-FI"/>
          </a:p>
        </p:txBody>
      </p:sp>
      <p:sp>
        <p:nvSpPr>
          <p:cNvPr id="7" name="Otsikko 1"/>
          <p:cNvSpPr txBox="1">
            <a:spLocks/>
          </p:cNvSpPr>
          <p:nvPr/>
        </p:nvSpPr>
        <p:spPr>
          <a:xfrm>
            <a:off x="457200" y="669701"/>
            <a:ext cx="8229600" cy="61818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200" b="1" dirty="0" smtClean="0">
                <a:solidFill>
                  <a:schemeClr val="accent1"/>
                </a:solidFill>
              </a:rPr>
              <a:t>   </a:t>
            </a:r>
            <a:r>
              <a:rPr lang="fi-FI" sz="3200" b="1" dirty="0" smtClean="0"/>
              <a:t> 5. Julkaisuja ja tuotoksia</a:t>
            </a:r>
            <a:br>
              <a:rPr lang="fi-FI" sz="3200" b="1" dirty="0" smtClean="0"/>
            </a:br>
            <a:r>
              <a:rPr lang="fi-FI" sz="3200" b="1" dirty="0" smtClean="0"/>
              <a:t/>
            </a:r>
            <a:br>
              <a:rPr lang="fi-FI" sz="3200" b="1" dirty="0" smtClean="0"/>
            </a:br>
            <a:endParaRPr lang="fi-FI" sz="3200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270000"/>
            <a:ext cx="9042400" cy="568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Konneveden lukio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DE5D0E8D-6D0B-4E3D-AEE8-1AC5534D0143}" type="slidenum">
              <a:rPr lang="fi-FI">
                <a:solidFill>
                  <a:srgbClr val="898989"/>
                </a:solidFill>
              </a:rPr>
              <a:pPr/>
              <a:t>6</a:t>
            </a:fld>
            <a:endParaRPr lang="fi-FI">
              <a:solidFill>
                <a:srgbClr val="898989"/>
              </a:solidFill>
            </a:endParaRPr>
          </a:p>
        </p:txBody>
      </p:sp>
      <p:pic>
        <p:nvPicPr>
          <p:cNvPr id="2051" name="Kuva 5" descr="ovi_2013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17763"/>
            <a:ext cx="9144000" cy="389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kstiruutu 6"/>
          <p:cNvSpPr txBox="1">
            <a:spLocks noChangeArrowheads="1"/>
          </p:cNvSpPr>
          <p:nvPr/>
        </p:nvSpPr>
        <p:spPr bwMode="auto">
          <a:xfrm>
            <a:off x="2100263" y="1131888"/>
            <a:ext cx="5299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fi-FI" sz="4000" b="1"/>
              <a:t>Vierailut OVI –sivustolla</a:t>
            </a:r>
          </a:p>
        </p:txBody>
      </p:sp>
    </p:spTree>
    <p:extLst>
      <p:ext uri="{BB962C8B-B14F-4D97-AF65-F5344CB8AC3E}">
        <p14:creationId xmlns:p14="http://schemas.microsoft.com/office/powerpoint/2010/main" val="52067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Konneveden lukio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B0E595C9-0547-4409-A01F-4EF2014DDB94}" type="slidenum">
              <a:rPr lang="fi-FI">
                <a:solidFill>
                  <a:srgbClr val="898989"/>
                </a:solidFill>
              </a:rPr>
              <a:pPr/>
              <a:t>7</a:t>
            </a:fld>
            <a:endParaRPr lang="fi-FI">
              <a:solidFill>
                <a:srgbClr val="898989"/>
              </a:solidFill>
            </a:endParaRPr>
          </a:p>
        </p:txBody>
      </p:sp>
      <p:pic>
        <p:nvPicPr>
          <p:cNvPr id="3075" name="Kuva 5" descr="ovi_2013_2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050" y="2173288"/>
            <a:ext cx="9144000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kstiruutu 6"/>
          <p:cNvSpPr txBox="1">
            <a:spLocks noChangeArrowheads="1"/>
          </p:cNvSpPr>
          <p:nvPr/>
        </p:nvSpPr>
        <p:spPr bwMode="auto">
          <a:xfrm>
            <a:off x="2325688" y="1223963"/>
            <a:ext cx="5295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fi-FI" sz="4000" b="1"/>
              <a:t>Vierailut Peli –sivustolla</a:t>
            </a:r>
          </a:p>
        </p:txBody>
      </p:sp>
    </p:spTree>
    <p:extLst>
      <p:ext uri="{BB962C8B-B14F-4D97-AF65-F5344CB8AC3E}">
        <p14:creationId xmlns:p14="http://schemas.microsoft.com/office/powerpoint/2010/main" val="419141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5855</TotalTime>
  <Words>180</Words>
  <Application>Microsoft Office PowerPoint</Application>
  <PresentationFormat>Näytössä katseltava diaesitys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Projektin toiminta </vt:lpstr>
      <vt:lpstr>PowerPoint-esitys</vt:lpstr>
      <vt:lpstr>3. Hyvien käytänteiden levittäminen ja koulutus </vt:lpstr>
      <vt:lpstr>4. Verkkosivujen kehittäminen ja tiedotus </vt:lpstr>
      <vt:lpstr>PowerPoint-esitys</vt:lpstr>
      <vt:lpstr>PowerPoint-esitys</vt:lpstr>
      <vt:lpstr>PowerPoint-esitys</vt:lpstr>
    </vt:vector>
  </TitlesOfParts>
  <Company>NewTEC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Petri Lounaskorpi</dc:creator>
  <cp:lastModifiedBy>Tuovi Liimatainen</cp:lastModifiedBy>
  <cp:revision>31</cp:revision>
  <cp:lastPrinted>2013-05-13T04:45:01Z</cp:lastPrinted>
  <dcterms:created xsi:type="dcterms:W3CDTF">2011-05-04T14:27:34Z</dcterms:created>
  <dcterms:modified xsi:type="dcterms:W3CDTF">2013-05-20T08:34:42Z</dcterms:modified>
</cp:coreProperties>
</file>