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7" name="Alaotsikk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Päivämäärän paikkamerkki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26992-20E6-425F-B9AB-02CA23958AA7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72F1-4EFF-42CB-920B-B0DF010DF3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69E6-8013-46CA-BE7A-991D5316E6B1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DFCC-643E-4228-A338-BEAE2B71CFA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135F-0310-4B05-90D6-A353DD2A2CF8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780B-DDA6-48B2-A200-0BF729BDBA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731E-C715-42D0-B4CF-2BF20E257C7A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6D754-2F1E-4020-A07E-855B47136FF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692C-F79F-4EB3-ADF3-05B763F48077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2C732-57A2-434A-87E7-618664EC6F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58A1-35DC-469C-A261-2F007C43BED6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FDF09-BBDA-4F74-8630-B80BBE744DC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08E58-83E2-40FF-8AAB-A04A9FAC9EDD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8" name="Alatunnisteen paikkamerk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DCF75-7EDF-43F7-8978-7B48DCE2602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35C9-0CA1-4C70-B707-9311DCDDF405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4" name="Alatunnisteen paikkamerk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3BB51-C9B8-4451-BDF1-39E9878405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9161-D554-4ECF-9BAD-6619994CC9BB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3" name="Alatunnisteen paikkamerk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91D80-A66B-446F-9DE8-7569BA3DCD4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331A-B29F-4091-AAA6-107839739CBB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4EA0-C51D-4866-BCDE-10226B089AB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hdestä kulmasta leikattu ja pyöristetty suorakulmi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uorakulmainen kolmi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uolivapaa piirt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uolivapaa piirt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dirty="0"/>
          </a:p>
        </p:txBody>
      </p:sp>
      <p:sp>
        <p:nvSpPr>
          <p:cNvPr id="9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F760-8BAF-4467-BCFD-F2FEB8BE4A22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34076-AB00-4F3C-BC34-8E06EDEC80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vapaa piirto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uolivapaa piirto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tsikon paikkamerkki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US" smtClean="0"/>
          </a:p>
        </p:txBody>
      </p:sp>
      <p:sp>
        <p:nvSpPr>
          <p:cNvPr id="1029" name="Tekstin paikkamerkki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smtClean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2399D-A3C5-446D-A083-E43E87263D3A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22" name="Alatunnisteen paikkamerk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344448-0E18-42EC-92C5-347050D9AB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1033" name="Ryhmä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uolivapaa piirt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Puolivapaa piirt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E5SrkzxYdY" TargetMode="External"/><Relationship Id="rId2" Type="http://schemas.openxmlformats.org/officeDocument/2006/relationships/hyperlink" Target="http://www.youtube.com/watch?v=GjiDoGIyBG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5c1df-esx8" TargetMode="External"/><Relationship Id="rId2" Type="http://schemas.openxmlformats.org/officeDocument/2006/relationships/hyperlink" Target="http://www.youtube.com/watch?v=dsJ0vpWWN6Y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GcR4Sgu0Fk" TargetMode="External"/><Relationship Id="rId2" Type="http://schemas.openxmlformats.org/officeDocument/2006/relationships/hyperlink" Target="http://www.youtube.com/watch?v=d0zFJ71hGH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rb4n8PW2qw" TargetMode="External"/><Relationship Id="rId2" Type="http://schemas.openxmlformats.org/officeDocument/2006/relationships/hyperlink" Target="http://www.youtube.com/watch?v=ymNFyxvIda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Fu9kfgHIfU" TargetMode="External"/><Relationship Id="rId2" Type="http://schemas.openxmlformats.org/officeDocument/2006/relationships/hyperlink" Target="http://www.youtube.com/watch?v=QjJ7drm_oq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youtube.com/watch?v=-6Xl9tBWt5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7Zg2vcm0rJQ" TargetMode="External"/><Relationship Id="rId3" Type="http://schemas.openxmlformats.org/officeDocument/2006/relationships/hyperlink" Target="http://www.youtube.com/watch?v=lAZL5M8xxr0" TargetMode="External"/><Relationship Id="rId7" Type="http://schemas.openxmlformats.org/officeDocument/2006/relationships/hyperlink" Target="http://www.youtube.com/watch?v=r0DzYZTRuVk" TargetMode="External"/><Relationship Id="rId2" Type="http://schemas.openxmlformats.org/officeDocument/2006/relationships/hyperlink" Target="http://www.youtube.com/watch?v=81Ejyr-ddg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H6Ykor-8MAM" TargetMode="External"/><Relationship Id="rId5" Type="http://schemas.openxmlformats.org/officeDocument/2006/relationships/hyperlink" Target="http://www.youtube.com/watch?v=OIbi8NKEnCU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://www.youtube.com/watch?v=v7Z6nQNJPiA" TargetMode="Externa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8qL_u_4L3M" TargetMode="External"/><Relationship Id="rId2" Type="http://schemas.openxmlformats.org/officeDocument/2006/relationships/hyperlink" Target="https://www.youtube.com/watch?v=egUQju95vT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i-FI" dirty="0" smtClean="0"/>
              <a:t>MUSIC FROM FINLAND</a:t>
            </a:r>
            <a:endParaRPr lang="fi-FI" dirty="0"/>
          </a:p>
        </p:txBody>
      </p:sp>
      <p:sp>
        <p:nvSpPr>
          <p:cNvPr id="13314" name="Alaotsikko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/>
            <a:r>
              <a:rPr lang="fi-FI" smtClean="0"/>
              <a:t>We introduce to you some Finnish artists and tell you   something about  the history of Finnish music.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kstikehys 2"/>
          <p:cNvSpPr txBox="1">
            <a:spLocks noChangeArrowheads="1"/>
          </p:cNvSpPr>
          <p:nvPr/>
        </p:nvSpPr>
        <p:spPr bwMode="auto">
          <a:xfrm>
            <a:off x="755650" y="692150"/>
            <a:ext cx="75612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sz="4400" dirty="0" smtClean="0">
                <a:latin typeface="Constantia" pitchFamily="18" charset="0"/>
              </a:rPr>
              <a:t>60’s</a:t>
            </a:r>
            <a:endParaRPr lang="fi-FI" sz="4400" dirty="0">
              <a:latin typeface="Constantia" pitchFamily="18" charset="0"/>
            </a:endParaRPr>
          </a:p>
        </p:txBody>
      </p:sp>
      <p:sp>
        <p:nvSpPr>
          <p:cNvPr id="14338" name="Tekstikehys 4"/>
          <p:cNvSpPr txBox="1">
            <a:spLocks noChangeArrowheads="1"/>
          </p:cNvSpPr>
          <p:nvPr/>
        </p:nvSpPr>
        <p:spPr bwMode="auto">
          <a:xfrm>
            <a:off x="468313" y="5876925"/>
            <a:ext cx="8243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2"/>
              </a:rPr>
              <a:t>http://www.youtube.com/watch?v=GjiDoGIyBGo</a:t>
            </a:r>
            <a:endParaRPr lang="fi-FI">
              <a:latin typeface="Constantia" pitchFamily="18" charset="0"/>
            </a:endParaRPr>
          </a:p>
        </p:txBody>
      </p:sp>
      <p:sp>
        <p:nvSpPr>
          <p:cNvPr id="14339" name="Tekstikehys 5"/>
          <p:cNvSpPr txBox="1">
            <a:spLocks noChangeArrowheads="1"/>
          </p:cNvSpPr>
          <p:nvPr/>
        </p:nvSpPr>
        <p:spPr bwMode="auto">
          <a:xfrm>
            <a:off x="539750" y="4868863"/>
            <a:ext cx="6119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i-FI">
              <a:latin typeface="Constantia" pitchFamily="18" charset="0"/>
            </a:endParaRPr>
          </a:p>
          <a:p>
            <a:r>
              <a:rPr lang="fi-FI" sz="3600">
                <a:latin typeface="Constantia" pitchFamily="18" charset="0"/>
              </a:rPr>
              <a:t>Kirka</a:t>
            </a:r>
          </a:p>
        </p:txBody>
      </p:sp>
      <p:sp>
        <p:nvSpPr>
          <p:cNvPr id="14340" name="Tekstikehys 6"/>
          <p:cNvSpPr txBox="1">
            <a:spLocks noChangeArrowheads="1"/>
          </p:cNvSpPr>
          <p:nvPr/>
        </p:nvSpPr>
        <p:spPr bwMode="auto">
          <a:xfrm>
            <a:off x="468313" y="4797425"/>
            <a:ext cx="6624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3"/>
              </a:rPr>
              <a:t>http://www.youtube.com/watch?v=WE5SrkzxYdY</a:t>
            </a:r>
            <a:endParaRPr lang="fi-FI">
              <a:latin typeface="Constantia" pitchFamily="18" charset="0"/>
            </a:endParaRPr>
          </a:p>
        </p:txBody>
      </p:sp>
      <p:sp>
        <p:nvSpPr>
          <p:cNvPr id="14341" name="Tekstikehys 7"/>
          <p:cNvSpPr txBox="1">
            <a:spLocks noChangeArrowheads="1"/>
          </p:cNvSpPr>
          <p:nvPr/>
        </p:nvSpPr>
        <p:spPr bwMode="auto">
          <a:xfrm>
            <a:off x="468313" y="4005263"/>
            <a:ext cx="4967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600">
                <a:latin typeface="Constantia" pitchFamily="18" charset="0"/>
              </a:rPr>
              <a:t>Olavi Virta</a:t>
            </a:r>
          </a:p>
        </p:txBody>
      </p:sp>
      <p:sp>
        <p:nvSpPr>
          <p:cNvPr id="14342" name="Tekstikehys 8"/>
          <p:cNvSpPr txBox="1">
            <a:spLocks noChangeArrowheads="1"/>
          </p:cNvSpPr>
          <p:nvPr/>
        </p:nvSpPr>
        <p:spPr bwMode="auto">
          <a:xfrm>
            <a:off x="323850" y="1916113"/>
            <a:ext cx="74168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</a:rPr>
              <a:t>Music from abroad spread across  Finland.</a:t>
            </a:r>
          </a:p>
          <a:p>
            <a:endParaRPr lang="fi-FI">
              <a:latin typeface="Constantia" pitchFamily="18" charset="0"/>
            </a:endParaRPr>
          </a:p>
          <a:p>
            <a:r>
              <a:rPr lang="fi-FI">
                <a:latin typeface="Constantia" pitchFamily="18" charset="0"/>
              </a:rPr>
              <a:t>Finland took part to the Eurovision song  contest for the first time.</a:t>
            </a:r>
          </a:p>
          <a:p>
            <a:endParaRPr lang="fi-FI">
              <a:latin typeface="Constantia" pitchFamily="18" charset="0"/>
            </a:endParaRPr>
          </a:p>
          <a:p>
            <a:endParaRPr lang="fi-FI">
              <a:latin typeface="Constantia" pitchFamily="18" charset="0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3970338"/>
            <a:ext cx="143986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70’s</a:t>
            </a:r>
            <a:endParaRPr lang="fi-FI" dirty="0"/>
          </a:p>
        </p:txBody>
      </p:sp>
      <p:sp>
        <p:nvSpPr>
          <p:cNvPr id="15362" name="Tekstikehys 2"/>
          <p:cNvSpPr txBox="1">
            <a:spLocks noChangeArrowheads="1"/>
          </p:cNvSpPr>
          <p:nvPr/>
        </p:nvSpPr>
        <p:spPr bwMode="auto">
          <a:xfrm>
            <a:off x="611188" y="4221163"/>
            <a:ext cx="6337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2"/>
              </a:rPr>
              <a:t>http://www.youtube.com/watch?v=dsJ0vpWWN6Y</a:t>
            </a:r>
            <a:endParaRPr lang="fi-FI">
              <a:latin typeface="Constantia" pitchFamily="18" charset="0"/>
            </a:endParaRPr>
          </a:p>
        </p:txBody>
      </p:sp>
      <p:sp>
        <p:nvSpPr>
          <p:cNvPr id="15363" name="Tekstikehys 4"/>
          <p:cNvSpPr txBox="1">
            <a:spLocks noChangeArrowheads="1"/>
          </p:cNvSpPr>
          <p:nvPr/>
        </p:nvSpPr>
        <p:spPr bwMode="auto">
          <a:xfrm>
            <a:off x="684213" y="3500438"/>
            <a:ext cx="69834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600">
                <a:latin typeface="Constantia" pitchFamily="18" charset="0"/>
              </a:rPr>
              <a:t>Danny</a:t>
            </a:r>
          </a:p>
        </p:txBody>
      </p:sp>
      <p:sp>
        <p:nvSpPr>
          <p:cNvPr id="15364" name="Tekstikehys 5"/>
          <p:cNvSpPr txBox="1">
            <a:spLocks noChangeArrowheads="1"/>
          </p:cNvSpPr>
          <p:nvPr/>
        </p:nvSpPr>
        <p:spPr bwMode="auto">
          <a:xfrm>
            <a:off x="611188" y="5805488"/>
            <a:ext cx="6624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3"/>
              </a:rPr>
              <a:t>http://www.youtube.com/watch?v=x5c1df-esx8</a:t>
            </a:r>
            <a:endParaRPr lang="fi-FI">
              <a:latin typeface="Constantia" pitchFamily="18" charset="0"/>
            </a:endParaRPr>
          </a:p>
        </p:txBody>
      </p:sp>
      <p:sp>
        <p:nvSpPr>
          <p:cNvPr id="15365" name="Tekstikehys 6"/>
          <p:cNvSpPr txBox="1">
            <a:spLocks noChangeArrowheads="1"/>
          </p:cNvSpPr>
          <p:nvPr/>
        </p:nvSpPr>
        <p:spPr bwMode="auto">
          <a:xfrm>
            <a:off x="611188" y="5157788"/>
            <a:ext cx="5113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600">
                <a:latin typeface="Constantia" pitchFamily="18" charset="0"/>
              </a:rPr>
              <a:t>Hector</a:t>
            </a:r>
          </a:p>
        </p:txBody>
      </p:sp>
      <p:sp>
        <p:nvSpPr>
          <p:cNvPr id="15366" name="Tekstikehys 9"/>
          <p:cNvSpPr txBox="1">
            <a:spLocks noChangeArrowheads="1"/>
          </p:cNvSpPr>
          <p:nvPr/>
        </p:nvSpPr>
        <p:spPr bwMode="auto">
          <a:xfrm>
            <a:off x="468313" y="2133600"/>
            <a:ext cx="4895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</a:rPr>
              <a:t>Finnish rock-music borned. </a:t>
            </a:r>
          </a:p>
          <a:p>
            <a:endParaRPr lang="fi-FI">
              <a:latin typeface="Constantia" pitchFamily="18" charset="0"/>
            </a:endParaRPr>
          </a:p>
          <a:p>
            <a:r>
              <a:rPr lang="fi-FI">
                <a:latin typeface="Constantia" pitchFamily="18" charset="0"/>
              </a:rPr>
              <a:t>The first rock-festival Ruisrock arranged at Turku, Ruissalo at 1970.</a:t>
            </a: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700213"/>
            <a:ext cx="280828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80’s</a:t>
            </a:r>
            <a:endParaRPr lang="fi-FI" dirty="0"/>
          </a:p>
        </p:txBody>
      </p:sp>
      <p:sp>
        <p:nvSpPr>
          <p:cNvPr id="16386" name="Tekstikehys 3"/>
          <p:cNvSpPr txBox="1">
            <a:spLocks noChangeArrowheads="1"/>
          </p:cNvSpPr>
          <p:nvPr/>
        </p:nvSpPr>
        <p:spPr bwMode="auto">
          <a:xfrm>
            <a:off x="539750" y="3933825"/>
            <a:ext cx="5688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600">
                <a:latin typeface="Constantia" pitchFamily="18" charset="0"/>
              </a:rPr>
              <a:t>Dingo </a:t>
            </a:r>
          </a:p>
        </p:txBody>
      </p:sp>
      <p:sp>
        <p:nvSpPr>
          <p:cNvPr id="16387" name="Tekstikehys 4"/>
          <p:cNvSpPr txBox="1">
            <a:spLocks noChangeArrowheads="1"/>
          </p:cNvSpPr>
          <p:nvPr/>
        </p:nvSpPr>
        <p:spPr bwMode="auto">
          <a:xfrm>
            <a:off x="539750" y="6092825"/>
            <a:ext cx="6119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2"/>
              </a:rPr>
              <a:t>http://www.youtube.com/watch?v=d0zFJ71hGH4</a:t>
            </a:r>
            <a:endParaRPr lang="fi-FI">
              <a:latin typeface="Constantia" pitchFamily="18" charset="0"/>
            </a:endParaRPr>
          </a:p>
        </p:txBody>
      </p:sp>
      <p:sp>
        <p:nvSpPr>
          <p:cNvPr id="16388" name="Tekstikehys 5"/>
          <p:cNvSpPr txBox="1">
            <a:spLocks noChangeArrowheads="1"/>
          </p:cNvSpPr>
          <p:nvPr/>
        </p:nvSpPr>
        <p:spPr bwMode="auto">
          <a:xfrm>
            <a:off x="539750" y="5300663"/>
            <a:ext cx="5256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600">
                <a:latin typeface="Constantia" pitchFamily="18" charset="0"/>
              </a:rPr>
              <a:t>Eppu Normaali</a:t>
            </a:r>
          </a:p>
        </p:txBody>
      </p:sp>
      <p:sp>
        <p:nvSpPr>
          <p:cNvPr id="16389" name="Tekstikehys 6"/>
          <p:cNvSpPr txBox="1">
            <a:spLocks noChangeArrowheads="1"/>
          </p:cNvSpPr>
          <p:nvPr/>
        </p:nvSpPr>
        <p:spPr bwMode="auto">
          <a:xfrm>
            <a:off x="539750" y="4724400"/>
            <a:ext cx="5256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3"/>
              </a:rPr>
              <a:t>http://www.youtube.com/watch?v=8GcR4Sgu0Fk</a:t>
            </a:r>
            <a:endParaRPr lang="fi-FI">
              <a:latin typeface="Constantia" pitchFamily="18" charset="0"/>
            </a:endParaRPr>
          </a:p>
        </p:txBody>
      </p:sp>
      <p:sp>
        <p:nvSpPr>
          <p:cNvPr id="16390" name="Tekstikehys 9"/>
          <p:cNvSpPr txBox="1">
            <a:spLocks noChangeArrowheads="1"/>
          </p:cNvSpPr>
          <p:nvPr/>
        </p:nvSpPr>
        <p:spPr bwMode="auto">
          <a:xfrm>
            <a:off x="539750" y="2060575"/>
            <a:ext cx="7416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</a:rPr>
              <a:t>Finnish rock music had its golden time</a:t>
            </a:r>
          </a:p>
          <a:p>
            <a:endParaRPr lang="fi-FI">
              <a:latin typeface="Constantia" pitchFamily="18" charset="0"/>
            </a:endParaRPr>
          </a:p>
          <a:p>
            <a:r>
              <a:rPr lang="fi-FI">
                <a:latin typeface="Constantia" pitchFamily="18" charset="0"/>
              </a:rPr>
              <a:t>The international radio stations started to play also Finnish rock.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246563"/>
            <a:ext cx="18002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4175" y="6945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90’s</a:t>
            </a:r>
            <a:endParaRPr lang="fi-FI" dirty="0"/>
          </a:p>
        </p:txBody>
      </p:sp>
      <p:sp>
        <p:nvSpPr>
          <p:cNvPr id="17410" name="Tekstikehys 3"/>
          <p:cNvSpPr txBox="1">
            <a:spLocks noChangeArrowheads="1"/>
          </p:cNvSpPr>
          <p:nvPr/>
        </p:nvSpPr>
        <p:spPr bwMode="auto">
          <a:xfrm>
            <a:off x="323850" y="5445125"/>
            <a:ext cx="7488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600">
                <a:latin typeface="Constantia" pitchFamily="18" charset="0"/>
              </a:rPr>
              <a:t>Darude</a:t>
            </a:r>
          </a:p>
        </p:txBody>
      </p:sp>
      <p:sp>
        <p:nvSpPr>
          <p:cNvPr id="17411" name="Tekstikehys 5"/>
          <p:cNvSpPr txBox="1">
            <a:spLocks noChangeArrowheads="1"/>
          </p:cNvSpPr>
          <p:nvPr/>
        </p:nvSpPr>
        <p:spPr bwMode="auto">
          <a:xfrm>
            <a:off x="395288" y="4797425"/>
            <a:ext cx="5113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u="sng">
                <a:solidFill>
                  <a:srgbClr val="0000FF"/>
                </a:solidFill>
                <a:latin typeface="Constantia" pitchFamily="18" charset="0"/>
                <a:hlinkClick r:id="rId2"/>
              </a:rPr>
              <a:t>http://www.youtube.com/watch?v=ymNFyxvIdaM</a:t>
            </a:r>
            <a:r>
              <a:rPr lang="fi-FI" u="sng">
                <a:solidFill>
                  <a:srgbClr val="0000FF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17412" name="Tekstikehys 7"/>
          <p:cNvSpPr txBox="1">
            <a:spLocks noChangeArrowheads="1"/>
          </p:cNvSpPr>
          <p:nvPr/>
        </p:nvSpPr>
        <p:spPr bwMode="auto">
          <a:xfrm>
            <a:off x="323850" y="4076700"/>
            <a:ext cx="3311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600">
                <a:latin typeface="Constantia" pitchFamily="18" charset="0"/>
              </a:rPr>
              <a:t>Bomfunk MC’s</a:t>
            </a:r>
          </a:p>
        </p:txBody>
      </p:sp>
      <p:sp>
        <p:nvSpPr>
          <p:cNvPr id="17413" name="Tekstikehys 8"/>
          <p:cNvSpPr txBox="1">
            <a:spLocks noChangeArrowheads="1"/>
          </p:cNvSpPr>
          <p:nvPr/>
        </p:nvSpPr>
        <p:spPr bwMode="auto">
          <a:xfrm>
            <a:off x="395288" y="6165850"/>
            <a:ext cx="5832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3"/>
              </a:rPr>
              <a:t>http://www.youtube.com/watch?v=erb4n8PW2qw</a:t>
            </a:r>
            <a:endParaRPr lang="fi-FI">
              <a:latin typeface="Constantia" pitchFamily="18" charset="0"/>
            </a:endParaRPr>
          </a:p>
        </p:txBody>
      </p:sp>
      <p:sp>
        <p:nvSpPr>
          <p:cNvPr id="17414" name="Tekstikehys 9"/>
          <p:cNvSpPr txBox="1">
            <a:spLocks noChangeArrowheads="1"/>
          </p:cNvSpPr>
          <p:nvPr/>
        </p:nvSpPr>
        <p:spPr bwMode="auto">
          <a:xfrm>
            <a:off x="539750" y="2133600"/>
            <a:ext cx="7632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</a:rPr>
              <a:t>Hiphop, rap, techno, dance pop.</a:t>
            </a:r>
          </a:p>
          <a:p>
            <a:endParaRPr lang="fi-FI">
              <a:latin typeface="Constantia" pitchFamily="18" charset="0"/>
            </a:endParaRPr>
          </a:p>
          <a:p>
            <a:r>
              <a:rPr lang="fi-FI">
                <a:latin typeface="Constantia" pitchFamily="18" charset="0"/>
              </a:rPr>
              <a:t>Finnsh rock started to rise especially in Europe, the USA and Japan.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644900"/>
            <a:ext cx="1881187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4175" y="6945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2000-</a:t>
            </a:r>
            <a:endParaRPr lang="fi-FI" dirty="0"/>
          </a:p>
        </p:txBody>
      </p:sp>
      <p:sp>
        <p:nvSpPr>
          <p:cNvPr id="18434" name="Tekstikehys 2"/>
          <p:cNvSpPr txBox="1">
            <a:spLocks noChangeArrowheads="1"/>
          </p:cNvSpPr>
          <p:nvPr/>
        </p:nvSpPr>
        <p:spPr bwMode="auto">
          <a:xfrm>
            <a:off x="395288" y="3933825"/>
            <a:ext cx="417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onstantia" pitchFamily="18" charset="0"/>
            </a:endParaRPr>
          </a:p>
        </p:txBody>
      </p:sp>
      <p:sp>
        <p:nvSpPr>
          <p:cNvPr id="18435" name="Tekstikehys 3"/>
          <p:cNvSpPr txBox="1">
            <a:spLocks noChangeArrowheads="1"/>
          </p:cNvSpPr>
          <p:nvPr/>
        </p:nvSpPr>
        <p:spPr bwMode="auto">
          <a:xfrm>
            <a:off x="323850" y="5084763"/>
            <a:ext cx="4176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2"/>
              </a:rPr>
              <a:t>http://www.youtube.com/watch?v=QjJ7drm_oqE</a:t>
            </a:r>
            <a:r>
              <a:rPr lang="fi-FI">
                <a:latin typeface="Constantia" pitchFamily="18" charset="0"/>
              </a:rPr>
              <a:t> </a:t>
            </a:r>
          </a:p>
        </p:txBody>
      </p:sp>
      <p:sp>
        <p:nvSpPr>
          <p:cNvPr id="18436" name="Tekstikehys 4"/>
          <p:cNvSpPr txBox="1">
            <a:spLocks noChangeArrowheads="1"/>
          </p:cNvSpPr>
          <p:nvPr/>
        </p:nvSpPr>
        <p:spPr bwMode="auto">
          <a:xfrm>
            <a:off x="323850" y="4652963"/>
            <a:ext cx="6119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800">
                <a:latin typeface="Constantia" pitchFamily="18" charset="0"/>
              </a:rPr>
              <a:t>PMMP</a:t>
            </a:r>
          </a:p>
        </p:txBody>
      </p:sp>
      <p:sp>
        <p:nvSpPr>
          <p:cNvPr id="18437" name="Tekstikehys 6"/>
          <p:cNvSpPr txBox="1">
            <a:spLocks noChangeArrowheads="1"/>
          </p:cNvSpPr>
          <p:nvPr/>
        </p:nvSpPr>
        <p:spPr bwMode="auto">
          <a:xfrm>
            <a:off x="323850" y="6237288"/>
            <a:ext cx="6119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3"/>
              </a:rPr>
              <a:t>http://www.youtube.com/watch?v=yFu9kfgHIfU</a:t>
            </a:r>
            <a:r>
              <a:rPr lang="fi-FI">
                <a:latin typeface="Constantia" pitchFamily="18" charset="0"/>
              </a:rPr>
              <a:t> </a:t>
            </a:r>
          </a:p>
        </p:txBody>
      </p:sp>
      <p:sp>
        <p:nvSpPr>
          <p:cNvPr id="18438" name="Tekstikehys 8"/>
          <p:cNvSpPr txBox="1">
            <a:spLocks noChangeArrowheads="1"/>
          </p:cNvSpPr>
          <p:nvPr/>
        </p:nvSpPr>
        <p:spPr bwMode="auto">
          <a:xfrm>
            <a:off x="323850" y="5732463"/>
            <a:ext cx="511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800">
                <a:latin typeface="Constantia" pitchFamily="18" charset="0"/>
              </a:rPr>
              <a:t>Fintelligens</a:t>
            </a:r>
          </a:p>
        </p:txBody>
      </p:sp>
      <p:sp>
        <p:nvSpPr>
          <p:cNvPr id="18439" name="Tekstikehys 10"/>
          <p:cNvSpPr txBox="1">
            <a:spLocks noChangeArrowheads="1"/>
          </p:cNvSpPr>
          <p:nvPr/>
        </p:nvSpPr>
        <p:spPr bwMode="auto">
          <a:xfrm>
            <a:off x="323850" y="4221163"/>
            <a:ext cx="5543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4"/>
              </a:rPr>
              <a:t>http://www.youtube.com/watch?v=-6Xl9tBWt54</a:t>
            </a:r>
            <a:r>
              <a:rPr lang="fi-FI">
                <a:latin typeface="Constantia" pitchFamily="18" charset="0"/>
              </a:rPr>
              <a:t> </a:t>
            </a:r>
          </a:p>
        </p:txBody>
      </p:sp>
      <p:sp>
        <p:nvSpPr>
          <p:cNvPr id="18440" name="Tekstikehys 11"/>
          <p:cNvSpPr txBox="1">
            <a:spLocks noChangeArrowheads="1"/>
          </p:cNvSpPr>
          <p:nvPr/>
        </p:nvSpPr>
        <p:spPr bwMode="auto">
          <a:xfrm>
            <a:off x="395288" y="3644900"/>
            <a:ext cx="5472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800">
                <a:latin typeface="Constantia" pitchFamily="18" charset="0"/>
              </a:rPr>
              <a:t>Lordi</a:t>
            </a:r>
          </a:p>
        </p:txBody>
      </p:sp>
      <p:sp>
        <p:nvSpPr>
          <p:cNvPr id="18441" name="Tekstikehys 12"/>
          <p:cNvSpPr txBox="1">
            <a:spLocks noChangeArrowheads="1"/>
          </p:cNvSpPr>
          <p:nvPr/>
        </p:nvSpPr>
        <p:spPr bwMode="auto">
          <a:xfrm>
            <a:off x="611188" y="1773238"/>
            <a:ext cx="54006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</a:rPr>
              <a:t>Finland won the Eurovision song contest for the first time (Lordi-Hallelujah).</a:t>
            </a:r>
          </a:p>
          <a:p>
            <a:endParaRPr lang="fi-FI">
              <a:latin typeface="Constantia" pitchFamily="18" charset="0"/>
            </a:endParaRPr>
          </a:p>
          <a:p>
            <a:r>
              <a:rPr lang="fi-FI">
                <a:latin typeface="Constantia" pitchFamily="18" charset="0"/>
              </a:rPr>
              <a:t>Finnish rap was really popular.</a:t>
            </a:r>
          </a:p>
          <a:p>
            <a:endParaRPr lang="fi-FI">
              <a:latin typeface="Constantia" pitchFamily="18" charset="0"/>
            </a:endParaRPr>
          </a:p>
          <a:p>
            <a:r>
              <a:rPr lang="fi-FI">
                <a:latin typeface="Constantia" pitchFamily="18" charset="0"/>
              </a:rPr>
              <a:t>Girl bands.</a:t>
            </a:r>
          </a:p>
          <a:p>
            <a:pPr>
              <a:buFontTx/>
              <a:buChar char="-"/>
            </a:pPr>
            <a:endParaRPr lang="fi-FI">
              <a:latin typeface="Constantia" pitchFamily="18" charset="0"/>
            </a:endParaRPr>
          </a:p>
        </p:txBody>
      </p:sp>
      <p:pic>
        <p:nvPicPr>
          <p:cNvPr id="184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420938"/>
            <a:ext cx="25209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4581525"/>
            <a:ext cx="208756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2010-</a:t>
            </a:r>
            <a:endParaRPr lang="fi-FI" dirty="0"/>
          </a:p>
        </p:txBody>
      </p:sp>
      <p:sp>
        <p:nvSpPr>
          <p:cNvPr id="19458" name="Tekstikehys 5"/>
          <p:cNvSpPr txBox="1">
            <a:spLocks noChangeArrowheads="1"/>
          </p:cNvSpPr>
          <p:nvPr/>
        </p:nvSpPr>
        <p:spPr bwMode="auto">
          <a:xfrm>
            <a:off x="539750" y="2636838"/>
            <a:ext cx="56165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</a:rPr>
              <a:t>Finnish music has become more international.</a:t>
            </a:r>
          </a:p>
          <a:p>
            <a:endParaRPr lang="fi-FI">
              <a:latin typeface="Constantia" pitchFamily="18" charset="0"/>
            </a:endParaRPr>
          </a:p>
          <a:p>
            <a:r>
              <a:rPr lang="fi-FI">
                <a:latin typeface="Constantia" pitchFamily="18" charset="0"/>
              </a:rPr>
              <a:t>Young singers.</a:t>
            </a:r>
          </a:p>
          <a:p>
            <a:r>
              <a:rPr lang="fi-FI">
                <a:latin typeface="Constantia" pitchFamily="18" charset="0"/>
              </a:rPr>
              <a:t> </a:t>
            </a:r>
          </a:p>
          <a:p>
            <a:r>
              <a:rPr lang="fi-FI">
                <a:latin typeface="Constantia" pitchFamily="18" charset="0"/>
              </a:rPr>
              <a:t>Finnish rap has its golden time.</a:t>
            </a:r>
          </a:p>
          <a:p>
            <a:pPr>
              <a:buFontTx/>
              <a:buChar char="-"/>
            </a:pPr>
            <a:endParaRPr lang="fi-FI">
              <a:latin typeface="Constantia" pitchFamily="18" charset="0"/>
            </a:endParaRPr>
          </a:p>
          <a:p>
            <a:pPr>
              <a:buFontTx/>
              <a:buChar char="-"/>
            </a:pPr>
            <a:endParaRPr lang="fi-FI">
              <a:latin typeface="Constantia" pitchFamily="18" charset="0"/>
            </a:endParaRPr>
          </a:p>
          <a:p>
            <a:endParaRPr lang="fi-FI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kstikehys 1"/>
          <p:cNvSpPr txBox="1">
            <a:spLocks noChangeArrowheads="1"/>
          </p:cNvSpPr>
          <p:nvPr/>
        </p:nvSpPr>
        <p:spPr bwMode="auto">
          <a:xfrm>
            <a:off x="1547813" y="404813"/>
            <a:ext cx="6048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sz="4400" dirty="0" smtClean="0">
                <a:latin typeface="Constantia" pitchFamily="18" charset="0"/>
              </a:rPr>
              <a:t>2010-</a:t>
            </a:r>
            <a:endParaRPr lang="fi-FI" sz="4400" dirty="0">
              <a:latin typeface="Constantia" pitchFamily="18" charset="0"/>
            </a:endParaRPr>
          </a:p>
        </p:txBody>
      </p:sp>
      <p:sp>
        <p:nvSpPr>
          <p:cNvPr id="20482" name="Tekstikehys 2"/>
          <p:cNvSpPr txBox="1">
            <a:spLocks noChangeArrowheads="1"/>
          </p:cNvSpPr>
          <p:nvPr/>
        </p:nvSpPr>
        <p:spPr bwMode="auto">
          <a:xfrm>
            <a:off x="468313" y="5516563"/>
            <a:ext cx="6551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2"/>
              </a:rPr>
              <a:t>http://www.youtube.com/watch?v=81Ejyr-ddgw</a:t>
            </a:r>
            <a:r>
              <a:rPr lang="fi-FI">
                <a:latin typeface="Constantia" pitchFamily="18" charset="0"/>
              </a:rPr>
              <a:t> </a:t>
            </a:r>
          </a:p>
        </p:txBody>
      </p:sp>
      <p:sp>
        <p:nvSpPr>
          <p:cNvPr id="20483" name="Tekstikehys 3"/>
          <p:cNvSpPr txBox="1">
            <a:spLocks noChangeArrowheads="1"/>
          </p:cNvSpPr>
          <p:nvPr/>
        </p:nvSpPr>
        <p:spPr bwMode="auto">
          <a:xfrm>
            <a:off x="468313" y="5157788"/>
            <a:ext cx="5903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</a:rPr>
              <a:t>Cheek </a:t>
            </a:r>
          </a:p>
        </p:txBody>
      </p:sp>
      <p:sp>
        <p:nvSpPr>
          <p:cNvPr id="20484" name="Tekstikehys 6"/>
          <p:cNvSpPr txBox="1">
            <a:spLocks noChangeArrowheads="1"/>
          </p:cNvSpPr>
          <p:nvPr/>
        </p:nvSpPr>
        <p:spPr bwMode="auto">
          <a:xfrm>
            <a:off x="468313" y="6308725"/>
            <a:ext cx="6696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3"/>
              </a:rPr>
              <a:t>http://www.youtube.com/watch?v=lAZL5M8xxr0</a:t>
            </a:r>
            <a:r>
              <a:rPr lang="fi-FI">
                <a:latin typeface="Constantia" pitchFamily="18" charset="0"/>
              </a:rPr>
              <a:t> </a:t>
            </a:r>
          </a:p>
        </p:txBody>
      </p:sp>
      <p:sp>
        <p:nvSpPr>
          <p:cNvPr id="20485" name="Tekstikehys 7"/>
          <p:cNvSpPr txBox="1">
            <a:spLocks noChangeArrowheads="1"/>
          </p:cNvSpPr>
          <p:nvPr/>
        </p:nvSpPr>
        <p:spPr bwMode="auto">
          <a:xfrm>
            <a:off x="468313" y="5949950"/>
            <a:ext cx="5903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</a:rPr>
              <a:t>Robin</a:t>
            </a:r>
          </a:p>
        </p:txBody>
      </p:sp>
      <p:sp>
        <p:nvSpPr>
          <p:cNvPr id="20486" name="Tekstikehys 8"/>
          <p:cNvSpPr txBox="1">
            <a:spLocks noChangeArrowheads="1"/>
          </p:cNvSpPr>
          <p:nvPr/>
        </p:nvSpPr>
        <p:spPr bwMode="auto">
          <a:xfrm>
            <a:off x="468313" y="4797425"/>
            <a:ext cx="5975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4"/>
              </a:rPr>
              <a:t>http://www.youtube.com/watch?v=v7Z6nQNJPiA</a:t>
            </a:r>
            <a:r>
              <a:rPr lang="fi-FI">
                <a:latin typeface="Constantia" pitchFamily="18" charset="0"/>
              </a:rPr>
              <a:t> </a:t>
            </a:r>
          </a:p>
        </p:txBody>
      </p:sp>
      <p:sp>
        <p:nvSpPr>
          <p:cNvPr id="20487" name="Tekstikehys 9"/>
          <p:cNvSpPr txBox="1">
            <a:spLocks noChangeArrowheads="1"/>
          </p:cNvSpPr>
          <p:nvPr/>
        </p:nvSpPr>
        <p:spPr bwMode="auto">
          <a:xfrm>
            <a:off x="468313" y="4437063"/>
            <a:ext cx="4679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</a:rPr>
              <a:t>Krista Siegfrids</a:t>
            </a:r>
          </a:p>
        </p:txBody>
      </p:sp>
      <p:sp>
        <p:nvSpPr>
          <p:cNvPr id="20488" name="Tekstikehys 12"/>
          <p:cNvSpPr txBox="1">
            <a:spLocks noChangeArrowheads="1"/>
          </p:cNvSpPr>
          <p:nvPr/>
        </p:nvSpPr>
        <p:spPr bwMode="auto">
          <a:xfrm>
            <a:off x="468313" y="4076700"/>
            <a:ext cx="5256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5"/>
              </a:rPr>
              <a:t>http://www.youtube.com/watch?v=OIbi8NKEnCU</a:t>
            </a:r>
            <a:r>
              <a:rPr lang="fi-FI">
                <a:latin typeface="Constantia" pitchFamily="18" charset="0"/>
              </a:rPr>
              <a:t> </a:t>
            </a:r>
          </a:p>
        </p:txBody>
      </p:sp>
      <p:sp>
        <p:nvSpPr>
          <p:cNvPr id="20489" name="Tekstikehys 13"/>
          <p:cNvSpPr txBox="1">
            <a:spLocks noChangeArrowheads="1"/>
          </p:cNvSpPr>
          <p:nvPr/>
        </p:nvSpPr>
        <p:spPr bwMode="auto">
          <a:xfrm>
            <a:off x="468313" y="3716338"/>
            <a:ext cx="561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</a:rPr>
              <a:t>Diandra</a:t>
            </a:r>
          </a:p>
        </p:txBody>
      </p:sp>
      <p:sp>
        <p:nvSpPr>
          <p:cNvPr id="20490" name="Tekstikehys 14"/>
          <p:cNvSpPr txBox="1">
            <a:spLocks noChangeArrowheads="1"/>
          </p:cNvSpPr>
          <p:nvPr/>
        </p:nvSpPr>
        <p:spPr bwMode="auto">
          <a:xfrm>
            <a:off x="468313" y="3357563"/>
            <a:ext cx="5832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6"/>
              </a:rPr>
              <a:t>http://www.youtube.com/watch?v=H6Ykor-8MAM</a:t>
            </a:r>
            <a:r>
              <a:rPr lang="fi-FI">
                <a:latin typeface="Constantia" pitchFamily="18" charset="0"/>
              </a:rPr>
              <a:t> </a:t>
            </a:r>
          </a:p>
        </p:txBody>
      </p:sp>
      <p:sp>
        <p:nvSpPr>
          <p:cNvPr id="20491" name="Tekstikehys 15"/>
          <p:cNvSpPr txBox="1">
            <a:spLocks noChangeArrowheads="1"/>
          </p:cNvSpPr>
          <p:nvPr/>
        </p:nvSpPr>
        <p:spPr bwMode="auto">
          <a:xfrm>
            <a:off x="468313" y="2997200"/>
            <a:ext cx="5903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</a:rPr>
              <a:t>Isac Elliot</a:t>
            </a:r>
          </a:p>
        </p:txBody>
      </p:sp>
      <p:sp>
        <p:nvSpPr>
          <p:cNvPr id="20492" name="Tekstikehys 16"/>
          <p:cNvSpPr txBox="1">
            <a:spLocks noChangeArrowheads="1"/>
          </p:cNvSpPr>
          <p:nvPr/>
        </p:nvSpPr>
        <p:spPr bwMode="auto">
          <a:xfrm>
            <a:off x="468313" y="2565400"/>
            <a:ext cx="532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7"/>
              </a:rPr>
              <a:t>http://www.youtube.com/watch?v=r0DzYZTRuVk</a:t>
            </a:r>
            <a:r>
              <a:rPr lang="fi-FI">
                <a:latin typeface="Constantia" pitchFamily="18" charset="0"/>
              </a:rPr>
              <a:t> </a:t>
            </a:r>
          </a:p>
        </p:txBody>
      </p:sp>
      <p:sp>
        <p:nvSpPr>
          <p:cNvPr id="20493" name="Tekstikehys 17"/>
          <p:cNvSpPr txBox="1">
            <a:spLocks noChangeArrowheads="1"/>
          </p:cNvSpPr>
          <p:nvPr/>
        </p:nvSpPr>
        <p:spPr bwMode="auto">
          <a:xfrm>
            <a:off x="468313" y="2205038"/>
            <a:ext cx="2303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</a:rPr>
              <a:t>Disco Ensemble</a:t>
            </a:r>
          </a:p>
        </p:txBody>
      </p:sp>
      <p:sp>
        <p:nvSpPr>
          <p:cNvPr id="20494" name="Tekstikehys 18"/>
          <p:cNvSpPr txBox="1">
            <a:spLocks noChangeArrowheads="1"/>
          </p:cNvSpPr>
          <p:nvPr/>
        </p:nvSpPr>
        <p:spPr bwMode="auto">
          <a:xfrm>
            <a:off x="468313" y="1844675"/>
            <a:ext cx="5256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8"/>
              </a:rPr>
              <a:t>https://www.youtube.com/watch?v=7Zg2vcm0rJQ</a:t>
            </a:r>
            <a:endParaRPr lang="fi-FI">
              <a:latin typeface="Constantia" pitchFamily="18" charset="0"/>
            </a:endParaRPr>
          </a:p>
          <a:p>
            <a:endParaRPr lang="fi-FI">
              <a:latin typeface="Constantia" pitchFamily="18" charset="0"/>
            </a:endParaRPr>
          </a:p>
        </p:txBody>
      </p:sp>
      <p:sp>
        <p:nvSpPr>
          <p:cNvPr id="20495" name="Tekstikehys 19"/>
          <p:cNvSpPr txBox="1">
            <a:spLocks noChangeArrowheads="1"/>
          </p:cNvSpPr>
          <p:nvPr/>
        </p:nvSpPr>
        <p:spPr bwMode="auto">
          <a:xfrm>
            <a:off x="468313" y="1412875"/>
            <a:ext cx="2951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</a:rPr>
              <a:t>Redrama</a:t>
            </a:r>
          </a:p>
        </p:txBody>
      </p:sp>
      <p:pic>
        <p:nvPicPr>
          <p:cNvPr id="2049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0788" y="1341438"/>
            <a:ext cx="19986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00788" y="450850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kstikehys 2"/>
          <p:cNvSpPr txBox="1">
            <a:spLocks noChangeArrowheads="1"/>
          </p:cNvSpPr>
          <p:nvPr/>
        </p:nvSpPr>
        <p:spPr bwMode="auto">
          <a:xfrm>
            <a:off x="1116013" y="908050"/>
            <a:ext cx="56880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600" smtClean="0">
                <a:latin typeface="Constantia" pitchFamily="18" charset="0"/>
              </a:rPr>
              <a:t>2010-</a:t>
            </a:r>
            <a:endParaRPr lang="fi-FI" sz="3600">
              <a:latin typeface="Constantia" pitchFamily="18" charset="0"/>
            </a:endParaRPr>
          </a:p>
        </p:txBody>
      </p:sp>
      <p:sp>
        <p:nvSpPr>
          <p:cNvPr id="21506" name="Tekstikehys 3"/>
          <p:cNvSpPr txBox="1">
            <a:spLocks noChangeArrowheads="1"/>
          </p:cNvSpPr>
          <p:nvPr/>
        </p:nvSpPr>
        <p:spPr bwMode="auto">
          <a:xfrm>
            <a:off x="755650" y="206057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</a:rPr>
              <a:t>Here’s some popular and international groups that have Finnish members.</a:t>
            </a:r>
          </a:p>
        </p:txBody>
      </p:sp>
      <p:sp>
        <p:nvSpPr>
          <p:cNvPr id="21507" name="Suorakulmio 4"/>
          <p:cNvSpPr>
            <a:spLocks noChangeArrowheads="1"/>
          </p:cNvSpPr>
          <p:nvPr/>
        </p:nvSpPr>
        <p:spPr bwMode="auto">
          <a:xfrm>
            <a:off x="755650" y="3789363"/>
            <a:ext cx="5597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2"/>
              </a:rPr>
              <a:t>https://www.youtube.com/watch?v=egUQju95vT8</a:t>
            </a:r>
            <a:endParaRPr lang="fi-FI">
              <a:latin typeface="Constantia" pitchFamily="18" charset="0"/>
            </a:endParaRPr>
          </a:p>
          <a:p>
            <a:endParaRPr lang="fi-FI">
              <a:latin typeface="Constantia" pitchFamily="18" charset="0"/>
            </a:endParaRPr>
          </a:p>
        </p:txBody>
      </p:sp>
      <p:sp>
        <p:nvSpPr>
          <p:cNvPr id="21508" name="Tekstikehys 5"/>
          <p:cNvSpPr txBox="1">
            <a:spLocks noChangeArrowheads="1"/>
          </p:cNvSpPr>
          <p:nvPr/>
        </p:nvSpPr>
        <p:spPr bwMode="auto">
          <a:xfrm>
            <a:off x="755650" y="5300663"/>
            <a:ext cx="561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  <a:hlinkClick r:id="rId3"/>
              </a:rPr>
              <a:t>https://www.youtube.com/watch?v=n8qL_u_4L3M</a:t>
            </a:r>
            <a:endParaRPr lang="fi-FI">
              <a:latin typeface="Constantia" pitchFamily="18" charset="0"/>
            </a:endParaRPr>
          </a:p>
          <a:p>
            <a:endParaRPr lang="fi-FI">
              <a:latin typeface="Constantia" pitchFamily="18" charset="0"/>
            </a:endParaRPr>
          </a:p>
        </p:txBody>
      </p:sp>
      <p:sp>
        <p:nvSpPr>
          <p:cNvPr id="21509" name="Tekstikehys 7"/>
          <p:cNvSpPr txBox="1">
            <a:spLocks noChangeArrowheads="1"/>
          </p:cNvSpPr>
          <p:nvPr/>
        </p:nvSpPr>
        <p:spPr bwMode="auto">
          <a:xfrm>
            <a:off x="900113" y="3284538"/>
            <a:ext cx="345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</a:rPr>
              <a:t>Studio Killers </a:t>
            </a:r>
          </a:p>
        </p:txBody>
      </p:sp>
      <p:sp>
        <p:nvSpPr>
          <p:cNvPr id="21510" name="Tekstikehys 8"/>
          <p:cNvSpPr txBox="1">
            <a:spLocks noChangeArrowheads="1"/>
          </p:cNvSpPr>
          <p:nvPr/>
        </p:nvSpPr>
        <p:spPr bwMode="auto">
          <a:xfrm>
            <a:off x="900113" y="4868863"/>
            <a:ext cx="287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onstantia" pitchFamily="18" charset="0"/>
              </a:rPr>
              <a:t>Jutty Ranx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rta">
  <a:themeElements>
    <a:clrScheme name="Virt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irta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rt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rta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irta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</TotalTime>
  <Words>247</Words>
  <Application>Microsoft Office PowerPoint</Application>
  <PresentationFormat>Näytössä katseltava diaesitys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Virta</vt:lpstr>
      <vt:lpstr>MUSIC FROM FINLAND</vt:lpstr>
      <vt:lpstr>Dia 2</vt:lpstr>
      <vt:lpstr>70’s</vt:lpstr>
      <vt:lpstr>80’s</vt:lpstr>
      <vt:lpstr>90’s</vt:lpstr>
      <vt:lpstr>2000-</vt:lpstr>
      <vt:lpstr>2010-</vt:lpstr>
      <vt:lpstr>Dia 8</vt:lpstr>
      <vt:lpstr>Dia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ya</dc:creator>
  <cp:lastModifiedBy>lippojoki</cp:lastModifiedBy>
  <cp:revision>29</cp:revision>
  <dcterms:created xsi:type="dcterms:W3CDTF">2013-10-02T11:45:42Z</dcterms:created>
  <dcterms:modified xsi:type="dcterms:W3CDTF">2013-11-21T13:14:14Z</dcterms:modified>
</cp:coreProperties>
</file>