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DB32E-7883-4A44-9B53-B2C1877F45B6}" type="datetimeFigureOut">
              <a:rPr lang="fi-FI" smtClean="0"/>
              <a:t>20.5.2013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DC5D8-F26B-3544-8199-8764732BDD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26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A54E3-2656-BD48-87DE-E1CAF09A44C6}" type="datetimeFigureOut">
              <a:rPr lang="fi-FI" smtClean="0"/>
              <a:t>20.5.2013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AD000-8A8C-4F4F-A2A2-1CF8836F73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854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AD000-8A8C-4F4F-A2A2-1CF8836F73E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2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9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85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3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9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3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7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7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7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1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5.5.2011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ovi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024"/>
            <a:ext cx="9144000" cy="116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6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071123"/>
            <a:ext cx="8229600" cy="746975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fi-FI" sz="3600" b="1" kern="0" dirty="0" smtClean="0">
                <a:latin typeface="Cambria"/>
                <a:ea typeface="Times New Roman"/>
                <a:cs typeface="Times New Roman"/>
              </a:rPr>
              <a:t>Tulevat tapahtumat ja tehtävät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9626" y="1833540"/>
            <a:ext cx="8686800" cy="5246519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r>
              <a:rPr lang="fi-FI" b="1" dirty="0" smtClean="0">
                <a:latin typeface="Cambria"/>
                <a:ea typeface="Times New Roman"/>
                <a:cs typeface="Times New Roman"/>
              </a:rPr>
              <a:t>1</a:t>
            </a:r>
            <a:r>
              <a:rPr lang="fi-FI" sz="2000" b="1" dirty="0" smtClean="0">
                <a:latin typeface="Cambria"/>
                <a:ea typeface="Times New Roman"/>
                <a:cs typeface="Times New Roman"/>
              </a:rPr>
              <a:t>. </a:t>
            </a:r>
            <a:r>
              <a:rPr lang="fi-FI" sz="2800" b="1" dirty="0" smtClean="0">
                <a:latin typeface="Cambria"/>
                <a:ea typeface="Times New Roman"/>
                <a:cs typeface="Times New Roman"/>
              </a:rPr>
              <a:t>Koulutukset</a:t>
            </a:r>
          </a:p>
          <a:p>
            <a:pPr marL="0" lvl="0" indent="0"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sz="2400" dirty="0">
              <a:ea typeface="Calibri"/>
              <a:cs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>
                <a:latin typeface="Times New Roman"/>
                <a:ea typeface="Times New Roman"/>
              </a:rPr>
              <a:t> </a:t>
            </a:r>
            <a:r>
              <a:rPr lang="fi-FI" dirty="0" smtClean="0">
                <a:latin typeface="Times New Roman"/>
                <a:ea typeface="Times New Roman"/>
              </a:rPr>
              <a:t>PEPE –hankkeen käynnistysseminaari 17.5.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Helsingin löytöretki 27.8.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Löytöretki Toiseen Maailmaan V  1.10.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KUUMA kuntien löytöretki </a:t>
            </a:r>
            <a:r>
              <a:rPr lang="fi-FI" dirty="0" err="1" smtClean="0">
                <a:latin typeface="Times New Roman"/>
                <a:ea typeface="Times New Roman"/>
              </a:rPr>
              <a:t>vko</a:t>
            </a:r>
            <a:r>
              <a:rPr lang="fi-FI" dirty="0" smtClean="0">
                <a:latin typeface="Times New Roman"/>
                <a:ea typeface="Times New Roman"/>
              </a:rPr>
              <a:t> 41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KEOS 9.11.</a:t>
            </a:r>
            <a:endParaRPr lang="fi-FI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dirty="0">
              <a:latin typeface="Times New Roman"/>
              <a:ea typeface="Times New Roman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9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r>
              <a:rPr lang="fi-FI" b="1" dirty="0" smtClean="0">
                <a:latin typeface="Cambria"/>
                <a:ea typeface="Times New Roman"/>
                <a:cs typeface="Times New Roman"/>
              </a:rPr>
              <a:t>2</a:t>
            </a:r>
            <a:r>
              <a:rPr lang="fi-FI" sz="2400" b="1" dirty="0" smtClean="0">
                <a:latin typeface="Cambria"/>
                <a:ea typeface="Times New Roman"/>
                <a:cs typeface="Times New Roman"/>
              </a:rPr>
              <a:t>.   </a:t>
            </a:r>
            <a:r>
              <a:rPr lang="fi-FI" b="1" dirty="0" smtClean="0">
                <a:latin typeface="Cambria"/>
                <a:ea typeface="Times New Roman"/>
                <a:cs typeface="Times New Roman"/>
              </a:rPr>
              <a:t>Julkaisut, tulossa</a:t>
            </a:r>
          </a:p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endParaRPr lang="fi-FI" b="1" dirty="0" smtClean="0">
              <a:latin typeface="Cambria"/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r>
              <a:rPr lang="fi-FI" sz="2800" dirty="0" smtClean="0">
                <a:latin typeface="Cambria"/>
                <a:ea typeface="Times New Roman"/>
                <a:cs typeface="Times New Roman"/>
              </a:rPr>
              <a:t>Löytöretkillä toisissa maailmoissa </a:t>
            </a:r>
            <a:r>
              <a:rPr lang="fi-FI" sz="2800" dirty="0" err="1" smtClean="0">
                <a:latin typeface="Cambria"/>
                <a:ea typeface="Times New Roman"/>
                <a:cs typeface="Times New Roman"/>
              </a:rPr>
              <a:t>vol</a:t>
            </a:r>
            <a:r>
              <a:rPr lang="fi-FI" sz="2800" dirty="0" smtClean="0">
                <a:latin typeface="Cambria"/>
                <a:ea typeface="Times New Roman"/>
                <a:cs typeface="Times New Roman"/>
              </a:rPr>
              <a:t> 1, kesä 2013</a:t>
            </a:r>
          </a:p>
          <a:p>
            <a:pPr lvl="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r>
              <a:rPr lang="fi-FI" sz="2800" dirty="0" err="1" smtClean="0">
                <a:latin typeface="Cambria"/>
                <a:ea typeface="Times New Roman"/>
                <a:cs typeface="Times New Roman"/>
              </a:rPr>
              <a:t>OPH:n</a:t>
            </a:r>
            <a:r>
              <a:rPr lang="fi-FI" sz="2800" dirty="0" smtClean="0">
                <a:latin typeface="Cambria"/>
                <a:ea typeface="Times New Roman"/>
                <a:cs typeface="Times New Roman"/>
              </a:rPr>
              <a:t> oppimisympäristöhankkeiden julkaisu syksy 2013, artikkeli/luku</a:t>
            </a:r>
          </a:p>
          <a:p>
            <a:pPr lvl="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r>
              <a:rPr lang="fi-FI" sz="2800" dirty="0" smtClean="0">
                <a:latin typeface="Cambria"/>
                <a:ea typeface="Times New Roman"/>
                <a:cs typeface="Times New Roman"/>
              </a:rPr>
              <a:t>Esitys </a:t>
            </a:r>
            <a:r>
              <a:rPr lang="fi-FI" sz="2800" dirty="0" err="1" smtClean="0">
                <a:latin typeface="Cambria"/>
                <a:ea typeface="Times New Roman"/>
                <a:cs typeface="Times New Roman"/>
              </a:rPr>
              <a:t>Online</a:t>
            </a:r>
            <a:r>
              <a:rPr lang="fi-FI" sz="2800" dirty="0" smtClean="0">
                <a:latin typeface="Cambria"/>
                <a:ea typeface="Times New Roman"/>
                <a:cs typeface="Times New Roman"/>
              </a:rPr>
              <a:t> </a:t>
            </a:r>
            <a:r>
              <a:rPr lang="fi-FI" sz="2800" dirty="0" err="1" smtClean="0">
                <a:latin typeface="Cambria"/>
                <a:ea typeface="Times New Roman"/>
                <a:cs typeface="Times New Roman"/>
              </a:rPr>
              <a:t>Educa</a:t>
            </a:r>
            <a:r>
              <a:rPr lang="fi-FI" sz="2800" dirty="0" smtClean="0">
                <a:latin typeface="Cambria"/>
                <a:ea typeface="Times New Roman"/>
                <a:cs typeface="Times New Roman"/>
              </a:rPr>
              <a:t> Berlin konferenssiin joulukuu</a:t>
            </a:r>
          </a:p>
          <a:p>
            <a:pPr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r>
              <a:rPr lang="fi-FI" sz="2800" dirty="0">
                <a:latin typeface="Cambria"/>
                <a:ea typeface="Times New Roman"/>
                <a:cs typeface="Times New Roman"/>
              </a:rPr>
              <a:t>Löytöretkillä toisissa maailmoissa </a:t>
            </a:r>
            <a:r>
              <a:rPr lang="fi-FI" sz="2800" dirty="0" err="1" smtClean="0">
                <a:latin typeface="Cambria"/>
                <a:ea typeface="Times New Roman"/>
                <a:cs typeface="Times New Roman"/>
              </a:rPr>
              <a:t>vol</a:t>
            </a:r>
            <a:r>
              <a:rPr lang="fi-FI" sz="2800" dirty="0" smtClean="0">
                <a:latin typeface="Cambria"/>
                <a:ea typeface="Times New Roman"/>
                <a:cs typeface="Times New Roman"/>
              </a:rPr>
              <a:t> 2, </a:t>
            </a:r>
            <a:r>
              <a:rPr lang="fi-FI" sz="2800" dirty="0">
                <a:latin typeface="Cambria"/>
                <a:ea typeface="Times New Roman"/>
                <a:cs typeface="Times New Roman"/>
              </a:rPr>
              <a:t>kesä 2013</a:t>
            </a:r>
          </a:p>
          <a:p>
            <a:pPr lvl="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i-FI" dirty="0" smtClean="0">
              <a:latin typeface="Cambria"/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i-FI" dirty="0"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61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5716</TotalTime>
  <Words>47</Words>
  <Application>Microsoft Office PowerPoint</Application>
  <PresentationFormat>Näytössä katseltava diaesitys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Tulevat tapahtumat ja tehtävät</vt:lpstr>
      <vt:lpstr>PowerPoint-esitys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Petri Lounaskorpi</dc:creator>
  <cp:lastModifiedBy>Tuovi Liimatainen</cp:lastModifiedBy>
  <cp:revision>32</cp:revision>
  <dcterms:created xsi:type="dcterms:W3CDTF">2011-05-04T14:27:34Z</dcterms:created>
  <dcterms:modified xsi:type="dcterms:W3CDTF">2013-05-20T08:35:15Z</dcterms:modified>
</cp:coreProperties>
</file>