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3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da.net/openkortt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da.net/polku/o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993766" y="2963822"/>
            <a:ext cx="7551601" cy="1252800"/>
          </a:xfrm>
        </p:spPr>
        <p:txBody>
          <a:bodyPr/>
          <a:lstStyle/>
          <a:p>
            <a:r>
              <a:rPr lang="en-US" dirty="0" err="1" smtClean="0"/>
              <a:t>Löytöretkipuisto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344527" y="3943428"/>
            <a:ext cx="6400800" cy="914400"/>
          </a:xfrm>
        </p:spPr>
        <p:txBody>
          <a:bodyPr/>
          <a:lstStyle/>
          <a:p>
            <a:r>
              <a:rPr lang="en-US" dirty="0" err="1" smtClean="0"/>
              <a:t>Opas</a:t>
            </a:r>
            <a:r>
              <a:rPr lang="en-US" dirty="0" smtClean="0"/>
              <a:t> </a:t>
            </a:r>
            <a:r>
              <a:rPr lang="en-US" dirty="0" err="1" smtClean="0"/>
              <a:t>toiseen</a:t>
            </a:r>
            <a:r>
              <a:rPr lang="en-US" dirty="0" smtClean="0"/>
              <a:t> </a:t>
            </a:r>
            <a:r>
              <a:rPr lang="en-US" dirty="0" err="1" smtClean="0"/>
              <a:t>maailmaan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05944" y="30321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60000">
            <a:off x="3348795" y="4848757"/>
            <a:ext cx="4799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Minna </a:t>
            </a:r>
            <a:r>
              <a:rPr lang="fi-FI" dirty="0" err="1">
                <a:solidFill>
                  <a:schemeClr val="bg1"/>
                </a:solidFill>
              </a:rPr>
              <a:t>Kytölä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OVI-</a:t>
            </a:r>
            <a:r>
              <a:rPr lang="fi-FI" dirty="0" err="1" smtClean="0">
                <a:solidFill>
                  <a:schemeClr val="bg1"/>
                </a:solidFill>
              </a:rPr>
              <a:t>hanke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fi-FI" dirty="0">
                <a:solidFill>
                  <a:schemeClr val="bg1"/>
                </a:solidFill>
              </a:rPr>
              <a:t>Anna Linnakylä, </a:t>
            </a:r>
            <a:r>
              <a:rPr lang="fi-FI" dirty="0" err="1" smtClean="0">
                <a:solidFill>
                  <a:schemeClr val="bg1"/>
                </a:solidFill>
              </a:rPr>
              <a:t>OVI-hanke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9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OVI - </a:t>
            </a:r>
            <a:r>
              <a:rPr lang="en-US" dirty="0" err="1" smtClean="0"/>
              <a:t>Oppimispelit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virtuaaliset</a:t>
            </a:r>
            <a:r>
              <a:rPr lang="en-US" dirty="0" smtClean="0"/>
              <a:t> </a:t>
            </a:r>
            <a:r>
              <a:rPr lang="en-US" dirty="0" err="1" smtClean="0"/>
              <a:t>ympäristöt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3017520"/>
            <a:ext cx="8671560" cy="364236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"/>
            </a:pPr>
            <a:r>
              <a:rPr lang="fi-FI" sz="23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Hankkeen tavoite on edistää virtuaalisten oppimisympäristöjen ja pelinomaisten oppimissovellusten pedagogisesti mielekästä opetuskäyttöä.</a:t>
            </a:r>
          </a:p>
          <a:p>
            <a:pPr>
              <a:buFont typeface="Wingdings" charset="2"/>
              <a:buChar char=""/>
            </a:pPr>
            <a:r>
              <a:rPr lang="fi-FI" sz="23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OPH-koordinointihanke</a:t>
            </a:r>
            <a:r>
              <a:rPr lang="fi-FI" sz="23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i-FI" sz="23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ohjaa oppimispelien ja virtuaalisten oppimisympäristöjen hyödyntämistä kouluissa sekä kokoaa ja levittää hyviä käytänteitä opettajille</a:t>
            </a:r>
            <a:r>
              <a:rPr lang="fi-FI" sz="23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>
              <a:buFont typeface="Wingdings" charset="2"/>
              <a:buChar char=""/>
            </a:pPr>
            <a:r>
              <a:rPr lang="fi-FI" sz="23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Järjestää testausta ja </a:t>
            </a:r>
            <a:r>
              <a:rPr lang="fi-FI" sz="23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pilotointia</a:t>
            </a:r>
            <a:r>
              <a:rPr lang="fi-FI" sz="23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kouluissa opettajien ja oppilaiden kanssa – haluatko mukaan?</a:t>
            </a:r>
          </a:p>
          <a:p>
            <a:pPr>
              <a:buFont typeface="Wingdings" charset="2"/>
              <a:buChar char=""/>
            </a:pPr>
            <a:endParaRPr lang="fi-FI" sz="23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Wingdings" charset="2"/>
              <a:buChar char=""/>
            </a:pPr>
            <a:endParaRPr lang="en-US" dirty="0"/>
          </a:p>
        </p:txBody>
      </p:sp>
      <p:pic>
        <p:nvPicPr>
          <p:cNvPr id="4" name="Picture 3" descr="OVIFE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69" y="209716"/>
            <a:ext cx="1666076" cy="16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OVI-</a:t>
            </a:r>
            <a:r>
              <a:rPr lang="en-US" dirty="0" err="1" smtClean="0"/>
              <a:t>sivusto</a:t>
            </a:r>
            <a:r>
              <a:rPr lang="en-US" dirty="0" smtClean="0"/>
              <a:t>  </a:t>
            </a:r>
            <a:r>
              <a:rPr lang="fi-FI" sz="2800" i="1" u="sng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peda.net</a:t>
            </a:r>
            <a:r>
              <a:rPr lang="fi-FI" sz="2800" i="1" u="sng" dirty="0" err="1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/polku/ovi</a:t>
            </a:r>
            <a:r>
              <a:rPr lang="fi-FI" sz="2400" u="sng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/>
            </a:r>
            <a:br>
              <a:rPr lang="fi-FI" sz="2400" u="sng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9131"/>
            <a:ext cx="8519160" cy="392886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"/>
            </a:pPr>
            <a:r>
              <a:rPr lang="fi-FI" dirty="0">
                <a:cs typeface="Arial" charset="0"/>
              </a:rPr>
              <a:t>Linkkejä oppimispeleihin </a:t>
            </a:r>
            <a:r>
              <a:rPr lang="fi-FI" dirty="0" smtClean="0">
                <a:cs typeface="Arial" charset="0"/>
              </a:rPr>
              <a:t>ja mobiilisovelluksiin helposti </a:t>
            </a:r>
            <a:r>
              <a:rPr lang="fi-FI" dirty="0">
                <a:cs typeface="Arial" charset="0"/>
              </a:rPr>
              <a:t>lähestyttävässä muodossa</a:t>
            </a:r>
          </a:p>
          <a:p>
            <a:pPr>
              <a:buFont typeface="Wingdings" charset="2"/>
              <a:buChar char=""/>
            </a:pPr>
            <a:r>
              <a:rPr lang="fi-FI" dirty="0" smtClean="0">
                <a:cs typeface="Arial" charset="0"/>
              </a:rPr>
              <a:t>Videoituja tutustumiskäyntejä ja linkkejä oppiaineittain virtuaalimaailmoihin </a:t>
            </a:r>
            <a:endParaRPr lang="fi-FI" dirty="0">
              <a:cs typeface="Arial" charset="0"/>
            </a:endParaRPr>
          </a:p>
          <a:p>
            <a:pPr>
              <a:buFont typeface="Wingdings" charset="2"/>
              <a:buChar char=""/>
            </a:pPr>
            <a:r>
              <a:rPr lang="fi-FI" dirty="0">
                <a:cs typeface="Arial" charset="0"/>
              </a:rPr>
              <a:t>Ideoiden levittämistä opettajilta ja muilta asiantuntijoilta kouluihin</a:t>
            </a:r>
          </a:p>
          <a:p>
            <a:pPr>
              <a:buFont typeface="Wingdings" charset="2"/>
              <a:buChar char=""/>
            </a:pPr>
            <a:r>
              <a:rPr lang="fi-FI" dirty="0">
                <a:cs typeface="Arial" charset="0"/>
              </a:rPr>
              <a:t>Tietoa uusista oppimisympäristöistä ja niihin liittyvistä käytänteistä</a:t>
            </a:r>
          </a:p>
          <a:p>
            <a:pPr>
              <a:buFont typeface="Wingdings" charset="2"/>
              <a:buChar char=""/>
            </a:pPr>
            <a:r>
              <a:rPr lang="fi-FI" dirty="0">
                <a:cs typeface="Arial" charset="0"/>
              </a:rPr>
              <a:t>Osallistumismahdollisuuksia pelien ja virtuaalisten ympäristöjen </a:t>
            </a:r>
            <a:r>
              <a:rPr lang="fi-FI" dirty="0" smtClean="0">
                <a:cs typeface="Arial" charset="0"/>
              </a:rPr>
              <a:t>kehittämiseen</a:t>
            </a:r>
            <a:endParaRPr lang="fi-FI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6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726" y="1371600"/>
            <a:ext cx="6335899" cy="1447800"/>
          </a:xfrm>
        </p:spPr>
        <p:txBody>
          <a:bodyPr/>
          <a:lstStyle/>
          <a:p>
            <a:r>
              <a:rPr lang="en-US" dirty="0" smtClean="0"/>
              <a:t>Second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819401"/>
            <a:ext cx="8096571" cy="377114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"/>
            </a:pPr>
            <a:r>
              <a:rPr lang="fi-FI" sz="2200" dirty="0">
                <a:cs typeface="Arial" charset="0"/>
              </a:rPr>
              <a:t>3D-</a:t>
            </a:r>
            <a:r>
              <a:rPr lang="fi-FI" sz="2200" dirty="0" smtClean="0">
                <a:cs typeface="Arial" charset="0"/>
              </a:rPr>
              <a:t>virtuaalimaailma, jossa toimitaan </a:t>
            </a:r>
            <a:r>
              <a:rPr lang="fi-FI" sz="2200" dirty="0" err="1">
                <a:cs typeface="Arial" charset="0"/>
              </a:rPr>
              <a:t>avattarilla</a:t>
            </a:r>
            <a:endParaRPr lang="fi-FI" sz="2200" dirty="0">
              <a:cs typeface="Arial" charset="0"/>
            </a:endParaRPr>
          </a:p>
          <a:p>
            <a:pPr>
              <a:buFont typeface="Wingdings" charset="2"/>
              <a:buChar char=""/>
            </a:pPr>
            <a:r>
              <a:rPr lang="fi-FI" sz="2200" dirty="0">
                <a:cs typeface="Arial" charset="0"/>
              </a:rPr>
              <a:t>Omistaa yksityinen Linden </a:t>
            </a:r>
            <a:r>
              <a:rPr lang="fi-FI" sz="2200" dirty="0" err="1">
                <a:cs typeface="Arial" charset="0"/>
              </a:rPr>
              <a:t>Labs</a:t>
            </a:r>
            <a:endParaRPr lang="fi-FI" sz="2200" dirty="0">
              <a:cs typeface="Arial" charset="0"/>
            </a:endParaRPr>
          </a:p>
          <a:p>
            <a:pPr>
              <a:buFont typeface="Wingdings" charset="2"/>
              <a:buChar char=""/>
            </a:pPr>
            <a:r>
              <a:rPr lang="fi-FI" sz="2200" dirty="0">
                <a:cs typeface="Arial" charset="0"/>
              </a:rPr>
              <a:t>Käyttäjinä lukuisia koulutusorganisaatioita, kirjastoja ja yrityksiä eri maista.</a:t>
            </a:r>
          </a:p>
          <a:p>
            <a:pPr>
              <a:buFont typeface="Wingdings" charset="2"/>
              <a:buChar char=""/>
            </a:pPr>
            <a:r>
              <a:rPr lang="fi-FI" sz="2200" dirty="0">
                <a:cs typeface="Arial" charset="0"/>
              </a:rPr>
              <a:t>Käyttäminen ja vieraileminen ilmaista, oman saaren saa rahalla</a:t>
            </a:r>
          </a:p>
          <a:p>
            <a:pPr>
              <a:buFont typeface="Wingdings" charset="2"/>
              <a:buChar char=""/>
            </a:pPr>
            <a:r>
              <a:rPr lang="fi-FI" sz="2200" dirty="0">
                <a:cs typeface="Arial" charset="0"/>
              </a:rPr>
              <a:t>Paljon valmiita käyttäjien tekemiä materiaaleja, historiallisia paikkoja, </a:t>
            </a:r>
            <a:r>
              <a:rPr lang="fi-FI" sz="2200" dirty="0" smtClean="0">
                <a:cs typeface="Arial" charset="0"/>
              </a:rPr>
              <a:t>tuntisuunnitelmia</a:t>
            </a:r>
            <a:endParaRPr lang="fi-FI" sz="2200" dirty="0">
              <a:cs typeface="Arial" charset="0"/>
            </a:endParaRPr>
          </a:p>
        </p:txBody>
      </p:sp>
      <p:pic>
        <p:nvPicPr>
          <p:cNvPr id="4" name="Picture 3" descr="second_life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9" y="1615827"/>
            <a:ext cx="957301" cy="9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2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Löytöretkipuisto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"/>
            </a:pPr>
            <a:r>
              <a:rPr lang="fi-FI" dirty="0" smtClean="0">
                <a:effectLst/>
              </a:rPr>
              <a:t>Second </a:t>
            </a:r>
            <a:r>
              <a:rPr lang="fi-FI" dirty="0">
                <a:effectLst/>
              </a:rPr>
              <a:t>Lifen </a:t>
            </a:r>
            <a:r>
              <a:rPr lang="fi-FI" dirty="0" smtClean="0">
                <a:effectLst/>
              </a:rPr>
              <a:t>tarjonta on kirjavaa</a:t>
            </a:r>
            <a:r>
              <a:rPr lang="fi-FI" dirty="0">
                <a:effectLst/>
              </a:rPr>
              <a:t>, </a:t>
            </a:r>
            <a:r>
              <a:rPr lang="fi-FI" dirty="0" smtClean="0">
                <a:effectLst/>
              </a:rPr>
              <a:t>joten on ollut työlästä </a:t>
            </a:r>
            <a:r>
              <a:rPr lang="fi-FI" dirty="0">
                <a:effectLst/>
              </a:rPr>
              <a:t>löytää </a:t>
            </a:r>
            <a:r>
              <a:rPr lang="fi-FI" dirty="0" smtClean="0">
                <a:effectLst/>
              </a:rPr>
              <a:t>laadukasta ja suomalaiseen </a:t>
            </a:r>
            <a:r>
              <a:rPr lang="fi-FI" dirty="0" smtClean="0">
                <a:effectLst/>
              </a:rPr>
              <a:t>opetussuunnitelmaan </a:t>
            </a:r>
            <a:r>
              <a:rPr lang="fi-FI" dirty="0" smtClean="0">
                <a:effectLst/>
              </a:rPr>
              <a:t>sopivaa </a:t>
            </a:r>
            <a:r>
              <a:rPr lang="fi-FI" dirty="0">
                <a:effectLst/>
              </a:rPr>
              <a:t>materiaalia</a:t>
            </a:r>
            <a:endParaRPr lang="fi-FI" dirty="0" smtClean="0">
              <a:effectLst/>
            </a:endParaRPr>
          </a:p>
          <a:p>
            <a:pPr>
              <a:buFont typeface="Wingdings" charset="2"/>
              <a:buChar char=""/>
            </a:pPr>
            <a:r>
              <a:rPr lang="fi-FI" dirty="0">
                <a:effectLst/>
              </a:rPr>
              <a:t>R</a:t>
            </a:r>
            <a:r>
              <a:rPr lang="fi-FI" dirty="0" smtClean="0">
                <a:effectLst/>
              </a:rPr>
              <a:t>aportit </a:t>
            </a:r>
            <a:r>
              <a:rPr lang="fi-FI" dirty="0">
                <a:effectLst/>
              </a:rPr>
              <a:t>SL-toteutuksista usein </a:t>
            </a:r>
            <a:r>
              <a:rPr lang="fi-FI" dirty="0" smtClean="0">
                <a:effectLst/>
              </a:rPr>
              <a:t>vaikeaselkoisia, </a:t>
            </a:r>
            <a:r>
              <a:rPr lang="fi-FI" dirty="0">
                <a:effectLst/>
              </a:rPr>
              <a:t>ei </a:t>
            </a:r>
            <a:r>
              <a:rPr lang="fi-FI" dirty="0" smtClean="0">
                <a:effectLst/>
              </a:rPr>
              <a:t>konkreettisia ohjeita</a:t>
            </a:r>
            <a:endParaRPr lang="fi-FI" dirty="0" smtClean="0">
              <a:effectLst/>
            </a:endParaRPr>
          </a:p>
          <a:p>
            <a:pPr>
              <a:buFont typeface="Wingdings" charset="2"/>
              <a:buChar char=""/>
            </a:pPr>
            <a:r>
              <a:rPr lang="fi-FI" dirty="0">
                <a:effectLst/>
              </a:rPr>
              <a:t>L</a:t>
            </a:r>
            <a:r>
              <a:rPr lang="fi-FI" dirty="0" smtClean="0">
                <a:effectLst/>
              </a:rPr>
              <a:t>öytöretkipuisto on hyvien opiskeluympäristöjen ja -käytänteiden </a:t>
            </a:r>
            <a:r>
              <a:rPr lang="fi-FI" dirty="0" smtClean="0">
                <a:effectLst/>
              </a:rPr>
              <a:t>koontipaikka</a:t>
            </a:r>
          </a:p>
          <a:p>
            <a:pPr>
              <a:buFont typeface="Wingdings" charset="2"/>
              <a:buChar char=""/>
            </a:pPr>
            <a:r>
              <a:rPr lang="fi-FI" dirty="0" smtClean="0">
                <a:effectLst/>
              </a:rPr>
              <a:t>Samat sisällöt löytyvät myös </a:t>
            </a:r>
            <a:r>
              <a:rPr lang="fi-FI" dirty="0" err="1" smtClean="0">
                <a:effectLst/>
              </a:rPr>
              <a:t>OVI-sivustolta</a:t>
            </a:r>
            <a:endParaRPr lang="fi-FI" dirty="0" smtClean="0">
              <a:effectLst/>
            </a:endParaRPr>
          </a:p>
          <a:p>
            <a:pPr lvl="0">
              <a:buFont typeface="Wingdings" charset="2"/>
              <a:buChar char=""/>
            </a:pPr>
            <a:endParaRPr lang="en-US" dirty="0">
              <a:effectLst/>
            </a:endParaRPr>
          </a:p>
          <a:p>
            <a:pPr>
              <a:buFont typeface="Wingdings" charset="2"/>
              <a:buChar char="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9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TKDEM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695" y="349526"/>
            <a:ext cx="8657524" cy="5934766"/>
          </a:xfrm>
        </p:spPr>
      </p:pic>
    </p:spTree>
    <p:extLst>
      <p:ext uri="{BB962C8B-B14F-4D97-AF65-F5344CB8AC3E}">
        <p14:creationId xmlns:p14="http://schemas.microsoft.com/office/powerpoint/2010/main" val="190862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"/>
            </a:pPr>
            <a:r>
              <a:rPr lang="en-US" dirty="0" err="1" smtClean="0"/>
              <a:t>Löytöretkipuiston</a:t>
            </a:r>
            <a:r>
              <a:rPr lang="en-US" dirty="0" smtClean="0"/>
              <a:t> </a:t>
            </a:r>
            <a:r>
              <a:rPr lang="en-US" dirty="0" err="1" smtClean="0"/>
              <a:t>avulla</a:t>
            </a:r>
            <a:r>
              <a:rPr lang="en-US" dirty="0" smtClean="0"/>
              <a:t> </a:t>
            </a:r>
            <a:r>
              <a:rPr lang="en-US" dirty="0" err="1" smtClean="0"/>
              <a:t>suomalaisten</a:t>
            </a:r>
            <a:r>
              <a:rPr lang="en-US" dirty="0" smtClean="0"/>
              <a:t> </a:t>
            </a:r>
            <a:r>
              <a:rPr lang="en-US" dirty="0" err="1" smtClean="0"/>
              <a:t>opettajien</a:t>
            </a:r>
            <a:r>
              <a:rPr lang="en-US" dirty="0" smtClean="0"/>
              <a:t> on </a:t>
            </a:r>
            <a:r>
              <a:rPr lang="en-US" dirty="0" err="1" smtClean="0"/>
              <a:t>helpompi</a:t>
            </a:r>
            <a:r>
              <a:rPr lang="en-US" dirty="0" smtClean="0"/>
              <a:t> </a:t>
            </a:r>
            <a:r>
              <a:rPr lang="en-US" dirty="0" err="1" smtClean="0"/>
              <a:t>käyttää</a:t>
            </a:r>
            <a:r>
              <a:rPr lang="en-US" dirty="0" smtClean="0"/>
              <a:t> Second </a:t>
            </a:r>
            <a:r>
              <a:rPr lang="en-US" dirty="0" err="1" smtClean="0"/>
              <a:t>Lifea</a:t>
            </a:r>
            <a:r>
              <a:rPr lang="en-US" dirty="0" smtClean="0"/>
              <a:t> </a:t>
            </a:r>
            <a:r>
              <a:rPr lang="en-US" dirty="0" err="1" smtClean="0"/>
              <a:t>opiskeluympäristönä</a:t>
            </a:r>
            <a:endParaRPr lang="en-US" dirty="0" smtClean="0"/>
          </a:p>
          <a:p>
            <a:pPr>
              <a:buFont typeface="Wingdings" charset="2"/>
              <a:buChar char=""/>
            </a:pPr>
            <a:r>
              <a:rPr lang="en-US" dirty="0" smtClean="0"/>
              <a:t>SL-</a:t>
            </a:r>
            <a:r>
              <a:rPr lang="en-US" dirty="0" err="1" smtClean="0"/>
              <a:t>poluille</a:t>
            </a:r>
            <a:r>
              <a:rPr lang="en-US" dirty="0" smtClean="0"/>
              <a:t> </a:t>
            </a:r>
            <a:r>
              <a:rPr lang="en-US" dirty="0" err="1" smtClean="0"/>
              <a:t>teleportlinkit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videot</a:t>
            </a:r>
            <a:r>
              <a:rPr lang="en-US" dirty="0" smtClean="0"/>
              <a:t> </a:t>
            </a:r>
            <a:r>
              <a:rPr lang="en-US" dirty="0" err="1" smtClean="0"/>
              <a:t>eri</a:t>
            </a:r>
            <a:r>
              <a:rPr lang="en-US" dirty="0" smtClean="0"/>
              <a:t> </a:t>
            </a:r>
            <a:r>
              <a:rPr lang="en-US" dirty="0" err="1" smtClean="0"/>
              <a:t>oppiaineisiin</a:t>
            </a:r>
            <a:endParaRPr lang="en-US" dirty="0"/>
          </a:p>
          <a:p>
            <a:pPr>
              <a:buFont typeface="Wingdings" charset="2"/>
              <a:buChar char=""/>
            </a:pPr>
            <a:r>
              <a:rPr lang="en-US" dirty="0" err="1" smtClean="0"/>
              <a:t>Ideat</a:t>
            </a:r>
            <a:r>
              <a:rPr lang="en-US" dirty="0" smtClean="0"/>
              <a:t> </a:t>
            </a:r>
            <a:r>
              <a:rPr lang="en-US" dirty="0" err="1" smtClean="0"/>
              <a:t>oppitunnille</a:t>
            </a:r>
            <a:r>
              <a:rPr lang="en-US" dirty="0"/>
              <a:t> Second </a:t>
            </a:r>
            <a:r>
              <a:rPr lang="en-US" dirty="0" err="1"/>
              <a:t>Lifessa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charset="2"/>
              <a:buChar char=""/>
            </a:pPr>
            <a:r>
              <a:rPr lang="en-US" dirty="0" err="1" smtClean="0"/>
              <a:t>Konkreetteja</a:t>
            </a:r>
            <a:r>
              <a:rPr lang="en-US" dirty="0" smtClean="0"/>
              <a:t> </a:t>
            </a:r>
            <a:r>
              <a:rPr lang="en-US" dirty="0" err="1" smtClean="0"/>
              <a:t>kuvauksia</a:t>
            </a:r>
            <a:r>
              <a:rPr lang="en-US" dirty="0" smtClean="0"/>
              <a:t> </a:t>
            </a:r>
            <a:r>
              <a:rPr lang="en-US" dirty="0" err="1" smtClean="0"/>
              <a:t>opetuskokonaisuuksista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http://peda.net/openkortti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4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Kiitos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Lisätietoja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www.peda.net/polku/ovi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Minna</a:t>
            </a:r>
            <a:r>
              <a:rPr lang="en-US" dirty="0" smtClean="0"/>
              <a:t> </a:t>
            </a:r>
            <a:r>
              <a:rPr lang="en-US" dirty="0" err="1" smtClean="0"/>
              <a:t>Kytölä</a:t>
            </a:r>
            <a:r>
              <a:rPr lang="en-US" dirty="0" smtClean="0"/>
              <a:t> (</a:t>
            </a:r>
            <a:r>
              <a:rPr lang="en-US" dirty="0" err="1" smtClean="0"/>
              <a:t>minna.kytola@konnevesi.fi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7129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179</TotalTime>
  <Words>241</Words>
  <Application>Microsoft Macintosh PowerPoint</Application>
  <PresentationFormat>On-screen Show (4:3)</PresentationFormat>
  <Paragraphs>36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Sky</vt:lpstr>
      <vt:lpstr>Löytöretkipuisto</vt:lpstr>
      <vt:lpstr>OVI - Oppimispelit ja virtuaaliset ympäristöt</vt:lpstr>
      <vt:lpstr>OVI-sivusto  peda.net/polku/ovi </vt:lpstr>
      <vt:lpstr>Second Life</vt:lpstr>
      <vt:lpstr>Löytöretkipuisto</vt:lpstr>
      <vt:lpstr>PowerPoint Presentation</vt:lpstr>
      <vt:lpstr>Visio</vt:lpstr>
      <vt:lpstr>Kiitos!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Löytöretkipuisto</dc:title>
  <dc:creator>Anna Linnakylä</dc:creator>
  <cp:lastModifiedBy>Anna Linnakylä</cp:lastModifiedBy>
  <cp:revision>20</cp:revision>
  <dcterms:created xsi:type="dcterms:W3CDTF">2012-04-16T15:29:09Z</dcterms:created>
  <dcterms:modified xsi:type="dcterms:W3CDTF">2012-04-17T16:22:09Z</dcterms:modified>
</cp:coreProperties>
</file>