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9" r:id="rId2"/>
    <p:sldId id="261" r:id="rId3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022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B866905-E923-463B-8AE0-6263581F6B1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fi-FI" smtClean="0"/>
              <a:t>. </a:t>
            </a:r>
            <a:endParaRPr lang="fi-FI" smtClean="0"/>
          </a:p>
          <a:p>
            <a:endParaRPr lang="fi-F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42574-71A0-4CA4-B6C7-029B391F0AB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E6F6B-0BEB-4AA2-8B87-E2024B824A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71041-4BD2-4871-B21D-EBDB4ECCB73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EEB8D-728A-41BF-B8CE-5271944A512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35CAD-9E8D-4F89-9847-71473A14AE7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48880"/>
            <a:ext cx="4038600" cy="37772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48880"/>
            <a:ext cx="4038600" cy="37772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719D3-6EFE-4C7D-9578-FBBA30A82FC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08012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27687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96952"/>
            <a:ext cx="4040188" cy="31292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227687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96951"/>
            <a:ext cx="4041775" cy="31292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C2840-C2A5-4E3D-82CE-DF1FFA28377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B1C7-5110-49F5-AE35-0AECE478F1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27AAD-CB22-4128-AB90-BD610C12F6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64904"/>
            <a:ext cx="3008313" cy="356125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D43B3-94B9-4189-A174-43C044E7622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9C89F-C13B-47A5-8214-0472449E2A4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8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Elukka\Documents\eOppi\eOppi_logo_e.png"/>
          <p:cNvPicPr>
            <a:picLocks noChangeAspect="1" noChangeArrowheads="1"/>
          </p:cNvPicPr>
          <p:nvPr/>
        </p:nvPicPr>
        <p:blipFill>
          <a:blip r:embed="rId13" cstate="print">
            <a:lum bright="74000" contrast="-82000"/>
          </a:blip>
          <a:srcRect/>
          <a:stretch>
            <a:fillRect/>
          </a:stretch>
        </p:blipFill>
        <p:spPr bwMode="auto">
          <a:xfrm>
            <a:off x="-36513" y="1844675"/>
            <a:ext cx="4140201" cy="419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0" y="6165850"/>
            <a:ext cx="9144000" cy="692150"/>
          </a:xfrm>
          <a:prstGeom prst="rect">
            <a:avLst/>
          </a:prstGeom>
          <a:gradFill>
            <a:gsLst>
              <a:gs pos="0">
                <a:srgbClr val="3D7FCF"/>
              </a:gs>
              <a:gs pos="100000">
                <a:srgbClr val="204C8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15888"/>
            <a:ext cx="6542088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i-FI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57338"/>
            <a:ext cx="822960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0DDE31F-6F7D-487C-8F41-96131FED8D5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033" name="Picture 2" descr="C:\Users\Elukka\Documents\eOppi\eOppi_logo008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88200" y="404813"/>
            <a:ext cx="1660525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0070C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C:\Users\Elukka\Documents\eOppi\eOppi_logo_e.png"/>
          <p:cNvPicPr>
            <a:picLocks noChangeAspect="1" noChangeArrowheads="1"/>
          </p:cNvPicPr>
          <p:nvPr/>
        </p:nvPicPr>
        <p:blipFill>
          <a:blip r:embed="rId3" cstate="print">
            <a:lum bright="74000" contrast="-82000"/>
          </a:blip>
          <a:srcRect/>
          <a:stretch>
            <a:fillRect/>
          </a:stretch>
        </p:blipFill>
        <p:spPr bwMode="auto">
          <a:xfrm>
            <a:off x="0" y="6165850"/>
            <a:ext cx="6826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Otsikko</a:t>
            </a:r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Tiivistelmä</a:t>
            </a:r>
            <a:endParaRPr lang="fi-FI" smtClean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avainsanat</a:t>
            </a: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Oppi_vaale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eOppi_vaalea</Template>
  <TotalTime>223</TotalTime>
  <Words>4</Words>
  <Application>Microsoft Office PowerPoint</Application>
  <PresentationFormat>Näytössä katseltava diaesitys (4:3)</PresentationFormat>
  <Paragraphs>4</Paragraphs>
  <Slides>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eOppi_vaalea</vt:lpstr>
      <vt:lpstr>Otsikko</vt:lpstr>
      <vt:lpstr>Tiivistelmä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Havumetsä ja lehtimetsä</dc:title>
  <dc:creator>Simo Veistola</dc:creator>
  <cp:lastModifiedBy>veisim</cp:lastModifiedBy>
  <cp:revision>16</cp:revision>
  <dcterms:created xsi:type="dcterms:W3CDTF">2012-08-28T10:18:15Z</dcterms:created>
  <dcterms:modified xsi:type="dcterms:W3CDTF">2012-09-10T07:28:43Z</dcterms:modified>
</cp:coreProperties>
</file>