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handoutMasterIdLst>
    <p:handoutMasterId r:id="rId8"/>
  </p:handoutMasterIdLst>
  <p:sldIdLst>
    <p:sldId id="256" r:id="rId2"/>
    <p:sldId id="298" r:id="rId3"/>
    <p:sldId id="299" r:id="rId4"/>
    <p:sldId id="300" r:id="rId5"/>
    <p:sldId id="30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DA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22.3.2013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16. Perinnöllisyys ja evoluutio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" name="Kuva 9" descr="kirahvitsavan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209800"/>
            <a:ext cx="5216525" cy="32703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Geenipooli ja evoluutio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495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Geenipooli = populaation kaikkien </a:t>
            </a:r>
            <a:r>
              <a:rPr lang="fi-FI" b="1" dirty="0" err="1" smtClean="0">
                <a:solidFill>
                  <a:schemeClr val="tx1"/>
                </a:solidFill>
              </a:rPr>
              <a:t>alleelien</a:t>
            </a:r>
            <a:r>
              <a:rPr lang="fi-FI" b="1" dirty="0" smtClean="0">
                <a:solidFill>
                  <a:schemeClr val="tx1"/>
                </a:solidFill>
              </a:rPr>
              <a:t> kokonaisuus.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Parhaat </a:t>
            </a:r>
            <a:r>
              <a:rPr lang="fi-FI" b="1" dirty="0" err="1" smtClean="0">
                <a:solidFill>
                  <a:schemeClr val="tx1"/>
                </a:solidFill>
              </a:rPr>
              <a:t>alleelit</a:t>
            </a:r>
            <a:r>
              <a:rPr lang="fi-FI" b="1" dirty="0" smtClean="0">
                <a:solidFill>
                  <a:schemeClr val="tx1"/>
                </a:solidFill>
              </a:rPr>
              <a:t> yleistyvät populaation geenipoolissa.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11" name="Kuva 10" descr="geenipool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00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Muutoksia geenipoolissa 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Kelpoisuus = tehokkain lisääntyminen tietyissä olosuhteissa.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Valinta muuttaa populaation geenipoolia.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Suuntaava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Stabiloiva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Hajottava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Valinta voi myös suosia heterotsygootteja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valinnan muodo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76400"/>
            <a:ext cx="4267200" cy="29529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Muutoksia geenipoolissa II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Geenipooli voi muuttua sattuman vaikutuksesta.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Pullonkaulailmiö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Perustajanvaikutus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PullonkaulaIlmiö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124200"/>
            <a:ext cx="5669280" cy="27559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Synteettinen evoluutioteoria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7543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Yhdistää populaatiogenetiikkaa ja evoluutioteoriaa.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Todisteena esimerkiksi lajien dna-emäsjärjestykset.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Keskeistä lajin sisäinen muuntelu.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Populaation geenipoolin muuttuminen = mikroevoluutio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79</Words>
  <Application>Microsoft Macintosh PowerPoint</Application>
  <PresentationFormat>Näytössä katseltava diaesitys (4:3)</PresentationFormat>
  <Paragraphs>22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16. Perinnöllisyys ja evoluutio</vt:lpstr>
      <vt:lpstr>Geenipooli ja evoluutio</vt:lpstr>
      <vt:lpstr>Muutoksia geenipoolissa I</vt:lpstr>
      <vt:lpstr>Muutoksia geenipoolissa II</vt:lpstr>
      <vt:lpstr>Synteettinen evoluutioteoria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70</cp:revision>
  <dcterms:created xsi:type="dcterms:W3CDTF">2013-03-21T22:46:59Z</dcterms:created>
  <dcterms:modified xsi:type="dcterms:W3CDTF">2013-03-22T10:45:56Z</dcterms:modified>
</cp:coreProperties>
</file>