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62" r:id="rId4"/>
    <p:sldId id="258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80DB0-C443-4235-85FE-D21AF7FD832A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0799E-1A22-440C-B672-82467C4E422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95419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0799E-1A22-440C-B672-82467C4E4227}" type="slidenum">
              <a:rPr lang="fi-FI" smtClean="0"/>
              <a:pPr/>
              <a:t>4</a:t>
            </a:fld>
            <a:endParaRPr lang="fi-F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46793438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2750866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9923164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5434642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2726421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4809066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6471807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2214310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6251562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15482645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93111892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57ED9-EBE0-4FD7-8128-5577F4578F8B}" type="datetimeFigureOut">
              <a:rPr lang="fi-FI" smtClean="0"/>
              <a:pPr/>
              <a:t>10.4.2014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4456-50C7-450D-BB94-26F5CDA27AF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36776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hyperlink" Target="http://www.ukkohalla.fi/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http://vimeo.com/13915582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kkohalla.fi/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8634">
            <a:off x="100848" y="253876"/>
            <a:ext cx="5389433" cy="235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ukkohalla.fi/binary/image/thumbnailer/-/fid/279/height/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48601">
            <a:off x="598001" y="2640608"/>
            <a:ext cx="2339752" cy="2796686"/>
          </a:xfrm>
          <a:prstGeom prst="rect">
            <a:avLst/>
          </a:prstGeom>
          <a:noFill/>
        </p:spPr>
      </p:pic>
      <p:pic>
        <p:nvPicPr>
          <p:cNvPr id="7174" name="Picture 6" descr="http://www.ukkohalla.fi/binary/image/thumbnailer/-/fid/591/height/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4708">
            <a:off x="5963019" y="318276"/>
            <a:ext cx="2850508" cy="2146621"/>
          </a:xfrm>
          <a:prstGeom prst="rect">
            <a:avLst/>
          </a:prstGeom>
          <a:noFill/>
        </p:spPr>
      </p:pic>
      <p:pic>
        <p:nvPicPr>
          <p:cNvPr id="7176" name="Picture 8" descr="http://www.ukkohalla.fi/binary/image/thumbnailer/-/fid/266/height/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9220">
            <a:off x="3129977" y="4899963"/>
            <a:ext cx="2856280" cy="1845209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10091">
            <a:off x="3309593" y="2442728"/>
            <a:ext cx="2987163" cy="233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 descr="http://www.ukkohalla.fi/binary/image/thumbnailer/-/fid/227/height/4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90032">
            <a:off x="101257" y="4754549"/>
            <a:ext cx="2830177" cy="1949512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853185" cy="19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www.ukkohalla.fi/binary/image/thumbnailer/-/fid/224/height/4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78094">
            <a:off x="6103484" y="4464441"/>
            <a:ext cx="2925647" cy="2056403"/>
          </a:xfrm>
          <a:prstGeom prst="rect">
            <a:avLst/>
          </a:prstGeom>
          <a:noFill/>
        </p:spPr>
      </p:pic>
      <p:sp>
        <p:nvSpPr>
          <p:cNvPr id="10" name="Tekstikehys 9"/>
          <p:cNvSpPr txBox="1"/>
          <p:nvPr/>
        </p:nvSpPr>
        <p:spPr>
          <a:xfrm>
            <a:off x="4499992" y="6488668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KAIKKI ESITYKSEN KUVAT </a:t>
            </a:r>
            <a:r>
              <a:rPr lang="fi-FI" dirty="0" smtClean="0">
                <a:solidFill>
                  <a:schemeClr val="bg1"/>
                </a:solidFill>
                <a:hlinkClick r:id="rId11"/>
              </a:rPr>
              <a:t>WWW.UKKOHALLA.FI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60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8488C4">
                <a:alpha val="63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824536" cy="1370583"/>
          </a:xfrm>
        </p:spPr>
        <p:txBody>
          <a:bodyPr>
            <a:normAutofit fontScale="90000"/>
          </a:bodyPr>
          <a:lstStyle/>
          <a:p>
            <a:r>
              <a:rPr lang="fi-FI" sz="8000" dirty="0" smtClean="0">
                <a:latin typeface="Bernard MT Condensed" pitchFamily="18" charset="0"/>
              </a:rPr>
              <a:t>Ukkohalla</a:t>
            </a:r>
            <a:endParaRPr lang="fi-FI" sz="8000" dirty="0">
              <a:latin typeface="Bernard MT Condensed" pitchFamily="18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4776076" cy="4104456"/>
          </a:xfrm>
        </p:spPr>
        <p:txBody>
          <a:bodyPr>
            <a:normAutofit lnSpcReduction="10000"/>
          </a:bodyPr>
          <a:lstStyle/>
          <a:p>
            <a:r>
              <a:rPr lang="fi-FI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Kainuussa, Hyrynsalmessa sijaitseva hiihtokeskus, joka on järven rannalla. Matka sinne käy helposti omalla autolla, taikka Oulusta ja Kajaanista lähtevillä Skibusseilla.</a:t>
            </a:r>
            <a:r>
              <a:rPr lang="fi-FI" dirty="0" smtClean="0">
                <a:latin typeface="+mj-lt"/>
              </a:rPr>
              <a:t> </a:t>
            </a:r>
            <a:endParaRPr lang="fi-FI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600400" cy="220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600400" cy="290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2756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Rinte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kstikehys 5"/>
          <p:cNvSpPr txBox="1"/>
          <p:nvPr/>
        </p:nvSpPr>
        <p:spPr>
          <a:xfrm>
            <a:off x="179512" y="188640"/>
            <a:ext cx="2051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Ukkohallan rinteet ja palvelut </a:t>
            </a:r>
            <a:endParaRPr lang="fi-FI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88640"/>
            <a:ext cx="7344816" cy="58326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i-FI" sz="2800" dirty="0" smtClean="0">
                <a:latin typeface="Baskerville Old Face" pitchFamily="18" charset="0"/>
              </a:rPr>
              <a:t>Tekemistä Ukkohallassa on paljon. </a:t>
            </a:r>
          </a:p>
          <a:p>
            <a:pPr>
              <a:buNone/>
            </a:pPr>
            <a:r>
              <a:rPr lang="fi-FI" sz="2800" dirty="0" smtClean="0">
                <a:latin typeface="Baskerville Old Face" pitchFamily="18" charset="0"/>
              </a:rPr>
              <a:t>On maastohiihtoa, lumikenkäilyä, </a:t>
            </a:r>
          </a:p>
          <a:p>
            <a:pPr>
              <a:buNone/>
            </a:pPr>
            <a:r>
              <a:rPr lang="fi-FI" sz="2800" dirty="0" smtClean="0">
                <a:latin typeface="Baskerville Old Face" pitchFamily="18" charset="0"/>
              </a:rPr>
              <a:t>moottorikelkkailua, ajohallaa, </a:t>
            </a:r>
          </a:p>
          <a:p>
            <a:pPr>
              <a:buNone/>
            </a:pPr>
            <a:r>
              <a:rPr lang="fi-FI" sz="2800" dirty="0" smtClean="0">
                <a:latin typeface="Baskerville Old Face" pitchFamily="18" charset="0"/>
              </a:rPr>
              <a:t>ratsastusta sekä keilausta. </a:t>
            </a:r>
          </a:p>
          <a:p>
            <a:pPr>
              <a:buNone/>
            </a:pPr>
            <a:r>
              <a:rPr lang="fi-FI" sz="2800" dirty="0" smtClean="0">
                <a:latin typeface="Baskerville Old Face" pitchFamily="18" charset="0"/>
              </a:rPr>
              <a:t>Kesällä kannattaa kokeilla </a:t>
            </a:r>
          </a:p>
          <a:p>
            <a:pPr>
              <a:buNone/>
            </a:pPr>
            <a:r>
              <a:rPr lang="fi-FI" sz="2800" dirty="0" smtClean="0">
                <a:latin typeface="Baskerville Old Face" pitchFamily="18" charset="0"/>
              </a:rPr>
              <a:t>Suomen ensimmäistä ja </a:t>
            </a:r>
          </a:p>
          <a:p>
            <a:pPr>
              <a:buNone/>
            </a:pPr>
            <a:r>
              <a:rPr lang="fi-FI" sz="2800" dirty="0" smtClean="0">
                <a:latin typeface="Baskerville Old Face" pitchFamily="18" charset="0"/>
              </a:rPr>
              <a:t>maailman pohjoisinta </a:t>
            </a:r>
          </a:p>
          <a:p>
            <a:pPr>
              <a:buNone/>
            </a:pPr>
            <a:r>
              <a:rPr lang="fi-FI" sz="2800" dirty="0" smtClean="0">
                <a:latin typeface="Baskerville Old Face" pitchFamily="18" charset="0"/>
              </a:rPr>
              <a:t>Cable Wakeboard -keskusta. </a:t>
            </a:r>
          </a:p>
          <a:p>
            <a:pPr>
              <a:buNone/>
            </a:pPr>
            <a:endParaRPr lang="fi-FI" sz="2800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fi-FI" sz="2800" dirty="0" smtClean="0">
                <a:latin typeface="Baskerville Old Face" pitchFamily="18" charset="0"/>
              </a:rPr>
              <a:t>Ukkohallassa voi myös nauttia kylpylästä, </a:t>
            </a:r>
          </a:p>
          <a:p>
            <a:pPr>
              <a:buNone/>
            </a:pPr>
            <a:r>
              <a:rPr lang="fi-FI" sz="2800" dirty="0" smtClean="0">
                <a:latin typeface="Baskerville Old Face" pitchFamily="18" charset="0"/>
              </a:rPr>
              <a:t>saunasta sekä kuntosalista. </a:t>
            </a:r>
          </a:p>
        </p:txBody>
      </p:sp>
      <p:pic>
        <p:nvPicPr>
          <p:cNvPr id="3073" name="Picture 1" descr="C:\Users\Riitta\Downloads\wakeboard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3380395" cy="2247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4116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488C4">
                <a:alpha val="68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88640"/>
            <a:ext cx="6084168" cy="1124744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Bernard MT Condensed"/>
              </a:rPr>
              <a:t>Tapahtumia ja nähtävyyksiä</a:t>
            </a:r>
            <a:endParaRPr lang="fi-FI" dirty="0">
              <a:latin typeface="Bernard MT Condensed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412776"/>
            <a:ext cx="5832648" cy="3888432"/>
          </a:xfrm>
        </p:spPr>
        <p:txBody>
          <a:bodyPr>
            <a:normAutofit lnSpcReduction="10000"/>
          </a:bodyPr>
          <a:lstStyle/>
          <a:p>
            <a:r>
              <a:rPr lang="fi-FI" sz="2400" dirty="0" smtClean="0">
                <a:latin typeface="Book Antiqua" pitchFamily="18" charset="0"/>
              </a:rPr>
              <a:t>Ravintola Saaga tarjoaa karaokeiltoja ja julkkisvierailuja</a:t>
            </a:r>
          </a:p>
          <a:p>
            <a:r>
              <a:rPr lang="fi-FI" sz="2400" dirty="0" smtClean="0">
                <a:latin typeface="Book Antiqua" pitchFamily="18" charset="0"/>
              </a:rPr>
              <a:t>Suopotkupallo, Swamp Rock </a:t>
            </a:r>
          </a:p>
          <a:p>
            <a:r>
              <a:rPr lang="fi-FI" sz="2400" dirty="0" smtClean="0">
                <a:latin typeface="Book Antiqua" pitchFamily="18" charset="0"/>
              </a:rPr>
              <a:t>Hallan Akan hiihto, -vaellus</a:t>
            </a:r>
          </a:p>
          <a:p>
            <a:r>
              <a:rPr lang="fi-FI" sz="2400" dirty="0" smtClean="0">
                <a:latin typeface="Book Antiqua" pitchFamily="18" charset="0"/>
              </a:rPr>
              <a:t>Hallanukon tervauuni</a:t>
            </a:r>
          </a:p>
          <a:p>
            <a:r>
              <a:rPr lang="fi-FI" sz="2400" dirty="0" smtClean="0">
                <a:latin typeface="Book Antiqua" pitchFamily="18" charset="0"/>
              </a:rPr>
              <a:t>Komulanköngäs </a:t>
            </a:r>
          </a:p>
          <a:p>
            <a:r>
              <a:rPr lang="fi-FI" sz="2400" dirty="0" smtClean="0">
                <a:latin typeface="Book Antiqua" pitchFamily="18" charset="0"/>
              </a:rPr>
              <a:t>Hiidenkirkko, Vorlokin rotkolaaksot </a:t>
            </a:r>
          </a:p>
          <a:p>
            <a:r>
              <a:rPr lang="fi-FI" sz="2400" dirty="0" smtClean="0">
                <a:latin typeface="Book Antiqua" pitchFamily="18" charset="0"/>
              </a:rPr>
              <a:t>Vuorilampi </a:t>
            </a:r>
          </a:p>
          <a:p>
            <a:r>
              <a:rPr lang="fi-FI" sz="2400" dirty="0" smtClean="0">
                <a:latin typeface="Book Antiqua" pitchFamily="18" charset="0"/>
              </a:rPr>
              <a:t>Jääkäripirtti</a:t>
            </a:r>
            <a:endParaRPr lang="fi-FI" sz="2400" dirty="0">
              <a:latin typeface="Book Antiqua" pitchFamily="18" charset="0"/>
            </a:endParaRPr>
          </a:p>
        </p:txBody>
      </p:sp>
      <p:pic>
        <p:nvPicPr>
          <p:cNvPr id="6154" name="Picture 10" descr="http://www.ukkohalla.fi/binary/image/thumbnailer/-/fid/592/height/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5301208"/>
            <a:ext cx="2088414" cy="1387651"/>
          </a:xfrm>
          <a:prstGeom prst="rect">
            <a:avLst/>
          </a:prstGeom>
          <a:noFill/>
        </p:spPr>
      </p:pic>
      <p:pic>
        <p:nvPicPr>
          <p:cNvPr id="6156" name="Picture 12" descr="http://www.ukkohalla.fi/binary/file/-/fid/119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01208"/>
            <a:ext cx="2360254" cy="1327643"/>
          </a:xfrm>
          <a:prstGeom prst="rect">
            <a:avLst/>
          </a:prstGeom>
          <a:noFill/>
        </p:spPr>
      </p:pic>
      <p:pic>
        <p:nvPicPr>
          <p:cNvPr id="6152" name="Picture 8" descr="http://www.ukkohalla.fi/binary/file/-/fid/51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5589240"/>
            <a:ext cx="2154583" cy="1124744"/>
          </a:xfrm>
          <a:prstGeom prst="rect">
            <a:avLst/>
          </a:prstGeom>
          <a:noFill/>
        </p:spPr>
      </p:pic>
      <p:pic>
        <p:nvPicPr>
          <p:cNvPr id="6150" name="Picture 6" descr="http://www.ukkohalla.fi/binary/file/-/fid/50/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221088"/>
            <a:ext cx="1998962" cy="1140823"/>
          </a:xfrm>
          <a:prstGeom prst="rect">
            <a:avLst/>
          </a:prstGeom>
          <a:noFill/>
        </p:spPr>
      </p:pic>
      <p:pic>
        <p:nvPicPr>
          <p:cNvPr id="6148" name="Picture 4" descr="http://www.ukkohalla.fi/binary/file/-/fid/52/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89040"/>
            <a:ext cx="2020477" cy="1124744"/>
          </a:xfrm>
          <a:prstGeom prst="rect">
            <a:avLst/>
          </a:prstGeom>
          <a:noFill/>
        </p:spPr>
      </p:pic>
      <p:pic>
        <p:nvPicPr>
          <p:cNvPr id="6158" name="Picture 14" descr="http://www.ukkohalla.fi/binary/file/-/fid/987/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76672"/>
            <a:ext cx="2432270" cy="1368152"/>
          </a:xfrm>
          <a:prstGeom prst="rect">
            <a:avLst/>
          </a:prstGeom>
          <a:noFill/>
        </p:spPr>
      </p:pic>
      <p:pic>
        <p:nvPicPr>
          <p:cNvPr id="6160" name="Picture 16" descr="http://www.ukkohalla.fi/binary/file/-/fid/76/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2060848"/>
            <a:ext cx="2771800" cy="155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806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ta_esitte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512" y="1484784"/>
            <a:ext cx="4392488" cy="3289486"/>
          </a:xfrm>
          <a:prstGeom prst="rect">
            <a:avLst/>
          </a:prstGeom>
          <a:noFill/>
        </p:spPr>
      </p:pic>
      <p:pic>
        <p:nvPicPr>
          <p:cNvPr id="1032" name="Picture 8" descr="http://www.ukkohalla.fi/binary/image/thumbnailer/-/fid/280/height/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564" y="4437112"/>
            <a:ext cx="3643436" cy="2420888"/>
          </a:xfrm>
          <a:prstGeom prst="rect">
            <a:avLst/>
          </a:prstGeom>
          <a:noFill/>
        </p:spPr>
      </p:pic>
      <p:pic>
        <p:nvPicPr>
          <p:cNvPr id="1030" name="Picture 6" descr="http://www.ukkohalla.fi/binary/image/thumbnailer/-/fid/274/height/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430668"/>
            <a:ext cx="3653135" cy="2427332"/>
          </a:xfrm>
          <a:prstGeom prst="rect">
            <a:avLst/>
          </a:prstGeom>
          <a:noFill/>
        </p:spPr>
      </p:pic>
      <p:pic>
        <p:nvPicPr>
          <p:cNvPr id="1028" name="Picture 4" descr="http://www.ukkohalla.fi/binary/image/thumbnailer/-/fid/290/height/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112"/>
            <a:ext cx="3643436" cy="2420887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754760" cy="1066130"/>
          </a:xfrm>
        </p:spPr>
        <p:txBody>
          <a:bodyPr>
            <a:noAutofit/>
          </a:bodyPr>
          <a:lstStyle/>
          <a:p>
            <a:r>
              <a:rPr lang="fi-FI" sz="6000" dirty="0" smtClean="0">
                <a:latin typeface="Freestyle Script" pitchFamily="66" charset="0"/>
              </a:rPr>
              <a:t>Cable Wakeboard</a:t>
            </a:r>
            <a:endParaRPr lang="fi-FI" sz="6000" dirty="0">
              <a:latin typeface="Freestyle Script" pitchFamily="66" charset="0"/>
            </a:endParaRPr>
          </a:p>
        </p:txBody>
      </p:sp>
      <p:sp>
        <p:nvSpPr>
          <p:cNvPr id="3" name="Tekstikehys 2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Video Cable Wakeboardista. Lähde </a:t>
            </a:r>
            <a:r>
              <a:rPr lang="fi-FI" dirty="0" smtClean="0">
                <a:hlinkClick r:id="rId6"/>
              </a:rPr>
              <a:t>www.Ukkohalla.fi</a:t>
            </a:r>
            <a:r>
              <a:rPr lang="fi-FI" dirty="0" smtClean="0"/>
              <a:t>   </a:t>
            </a:r>
            <a:r>
              <a:rPr lang="fi-FI" dirty="0" smtClean="0">
                <a:hlinkClick r:id="rId7"/>
              </a:rPr>
              <a:t>http://vimeo.com/13915582</a:t>
            </a:r>
            <a:endParaRPr lang="fi-FI" dirty="0" smtClean="0"/>
          </a:p>
        </p:txBody>
      </p:sp>
      <p:sp>
        <p:nvSpPr>
          <p:cNvPr id="8" name="Tekstikehys 7"/>
          <p:cNvSpPr txBox="1"/>
          <p:nvPr/>
        </p:nvSpPr>
        <p:spPr>
          <a:xfrm>
            <a:off x="0" y="1412776"/>
            <a:ext cx="4716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latin typeface="Book Antiqua" pitchFamily="18" charset="0"/>
              </a:rPr>
              <a:t>Ukkohallan rata (kuva oikealla) sopii niin aloittelijoille kuin kokeneillekin. Lautailija tarvitsee voimaa, tekniikkaa ja luovuutta Wakeboardissa. Matkan ajan lautailija pitää kiinni vetoköydestä, jonka vetonopeus on 30km/h.</a:t>
            </a:r>
            <a:endParaRPr lang="fi-FI" sz="2400" dirty="0">
              <a:latin typeface="Book Antiqua" pitchFamily="18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4499992" y="404664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>
                <a:latin typeface="Freestyle Script" pitchFamily="66" charset="0"/>
              </a:rPr>
              <a:t>= vesilautailua kaapeliradalla</a:t>
            </a:r>
            <a:endParaRPr lang="fi-FI" sz="4400" dirty="0"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21273153">
            <a:off x="38134" y="336289"/>
            <a:ext cx="7139136" cy="1143000"/>
          </a:xfrm>
        </p:spPr>
        <p:txBody>
          <a:bodyPr>
            <a:normAutofit/>
          </a:bodyPr>
          <a:lstStyle/>
          <a:p>
            <a:r>
              <a:rPr lang="fi-FI" sz="6600" dirty="0" smtClean="0">
                <a:latin typeface="Edwardian Script ITC" pitchFamily="66" charset="0"/>
              </a:rPr>
              <a:t>Kylpylä- &amp; saunamaailma</a:t>
            </a:r>
            <a:endParaRPr lang="fi-FI" sz="6600" dirty="0">
              <a:latin typeface="Edwardian Script ITC" pitchFamily="66" charset="0"/>
            </a:endParaRPr>
          </a:p>
        </p:txBody>
      </p:sp>
      <p:sp>
        <p:nvSpPr>
          <p:cNvPr id="3" name="Tekstikehys 2"/>
          <p:cNvSpPr txBox="1"/>
          <p:nvPr/>
        </p:nvSpPr>
        <p:spPr>
          <a:xfrm>
            <a:off x="611560" y="191683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atin typeface="Gabriola" pitchFamily="82" charset="0"/>
              </a:rPr>
              <a:t>Hallan Saagassa on tarjolla sekä suomalaista löylymeininkiä että eksoottisimpiakin saunomiskokemuksia.  Saagassa on suomalainen ja </a:t>
            </a:r>
          </a:p>
          <a:p>
            <a:r>
              <a:rPr lang="fi-FI" sz="2800" dirty="0" smtClean="0">
                <a:latin typeface="Gabriola" pitchFamily="82" charset="0"/>
              </a:rPr>
              <a:t>karjalainen sauna, venäläinen höyrybanja, infrapunasauna, Uralin luolasauna, pore- ja vesihieronta-allas sekä pieni lastenallas. </a:t>
            </a:r>
          </a:p>
        </p:txBody>
      </p:sp>
      <p:pic>
        <p:nvPicPr>
          <p:cNvPr id="1028" name="Picture 4" descr="http://www.ukkohalla.fi/binary/file/-/fid/486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2672">
            <a:off x="581361" y="4224400"/>
            <a:ext cx="3705169" cy="2084158"/>
          </a:xfrm>
          <a:prstGeom prst="rect">
            <a:avLst/>
          </a:prstGeom>
          <a:noFill/>
        </p:spPr>
      </p:pic>
      <p:pic>
        <p:nvPicPr>
          <p:cNvPr id="1030" name="Picture 6" descr="http://www.ukkohalla.fi/binary/file/-/fid/78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9911">
            <a:off x="5067181" y="4193939"/>
            <a:ext cx="3720413" cy="20927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21298610">
            <a:off x="444034" y="356418"/>
            <a:ext cx="3888432" cy="1278313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Bernard MT Condensed"/>
              </a:rPr>
              <a:t>Suopotkupallo</a:t>
            </a:r>
            <a:endParaRPr lang="fi-FI" dirty="0">
              <a:latin typeface="Bernard MT Condensed"/>
            </a:endParaRPr>
          </a:p>
        </p:txBody>
      </p:sp>
      <p:sp>
        <p:nvSpPr>
          <p:cNvPr id="3" name="Tekstikehys 2"/>
          <p:cNvSpPr txBox="1"/>
          <p:nvPr/>
        </p:nvSpPr>
        <p:spPr>
          <a:xfrm>
            <a:off x="611560" y="2132856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>
                <a:latin typeface="Baskerville Old Face"/>
              </a:rPr>
              <a:t>Vuorisuolla järjestettävä kilpailu, jossa nimensä mukaisesti palloa potkitaan suolla. </a:t>
            </a:r>
          </a:p>
          <a:p>
            <a:r>
              <a:rPr lang="fi-FI" sz="2800" dirty="0" smtClean="0">
                <a:latin typeface="Baskerville Old Face"/>
              </a:rPr>
              <a:t>MM-kisoja lajista on pelattu vuodesta 2000 lähtien.</a:t>
            </a:r>
          </a:p>
          <a:p>
            <a:r>
              <a:rPr lang="fi-FI" sz="2800" dirty="0" smtClean="0">
                <a:latin typeface="Baskerville Old Face"/>
              </a:rPr>
              <a:t>Seuraavat MM-kisat ovat 18.7.-19.7.2014</a:t>
            </a:r>
          </a:p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pic>
        <p:nvPicPr>
          <p:cNvPr id="23560" name="Picture 8" descr="http://www.uutismylly.fi/suofutis2013/content/images/large/01A_2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76872"/>
            <a:ext cx="3347864" cy="2304256"/>
          </a:xfrm>
          <a:prstGeom prst="rect">
            <a:avLst/>
          </a:prstGeom>
          <a:noFill/>
        </p:spPr>
      </p:pic>
      <p:pic>
        <p:nvPicPr>
          <p:cNvPr id="23562" name="Picture 10" descr="http://www.uutismylly.fi/suofutis2013/content/images/large/01A_2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7959" y="0"/>
            <a:ext cx="3346041" cy="2304256"/>
          </a:xfrm>
          <a:prstGeom prst="rect">
            <a:avLst/>
          </a:prstGeom>
          <a:noFill/>
        </p:spPr>
      </p:pic>
      <p:pic>
        <p:nvPicPr>
          <p:cNvPr id="23564" name="Picture 12" descr="http://www.uutismylly.fi/suofutis2013/content/images/large/01A_2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76499"/>
            <a:ext cx="3347864" cy="2281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213</Words>
  <Application>Microsoft Office PowerPoint</Application>
  <PresentationFormat>Näytössä katseltava diaesitys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Dia 1</vt:lpstr>
      <vt:lpstr>Ukkohalla</vt:lpstr>
      <vt:lpstr>Dia 3</vt:lpstr>
      <vt:lpstr>Dia 4</vt:lpstr>
      <vt:lpstr>Tapahtumia ja nähtävyyksiä</vt:lpstr>
      <vt:lpstr>Cable Wakeboard</vt:lpstr>
      <vt:lpstr>Kylpylä- &amp; saunamaailma</vt:lpstr>
      <vt:lpstr>Suopotkupallo</vt:lpstr>
    </vt:vector>
  </TitlesOfParts>
  <Company>Ylivieskan kaupunki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Ukkohalla</dc:title>
  <dc:creator>viitanen.minttu-maar</dc:creator>
  <cp:lastModifiedBy>Riitta</cp:lastModifiedBy>
  <cp:revision>42</cp:revision>
  <dcterms:created xsi:type="dcterms:W3CDTF">2014-02-28T06:35:56Z</dcterms:created>
  <dcterms:modified xsi:type="dcterms:W3CDTF">2014-04-10T16:47:56Z</dcterms:modified>
</cp:coreProperties>
</file>