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4"/>
  </p:sldMasterIdLst>
  <p:sldIdLst>
    <p:sldId id="262" r:id="rId5"/>
    <p:sldId id="265" r:id="rId6"/>
    <p:sldId id="270" r:id="rId7"/>
    <p:sldId id="273" r:id="rId8"/>
    <p:sldId id="291" r:id="rId9"/>
    <p:sldId id="292" r:id="rId10"/>
    <p:sldId id="294" r:id="rId11"/>
    <p:sldId id="299" r:id="rId12"/>
    <p:sldId id="300" r:id="rId13"/>
    <p:sldId id="301" r:id="rId14"/>
    <p:sldId id="288" r:id="rId15"/>
    <p:sldId id="303" r:id="rId16"/>
    <p:sldId id="271" r:id="rId17"/>
    <p:sldId id="274" r:id="rId18"/>
    <p:sldId id="302" r:id="rId19"/>
    <p:sldId id="304" r:id="rId20"/>
    <p:sldId id="268" r:id="rId21"/>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F8DD"/>
    <a:srgbClr val="CC5B59"/>
    <a:srgbClr val="84C3EF"/>
    <a:srgbClr val="008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4" d="100"/>
          <a:sy n="94" d="100"/>
        </p:scale>
        <p:origin x="504" y="-11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388BD-CBFE-46B1-913E-61DC0BEB527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i-FI"/>
        </a:p>
      </dgm:t>
    </dgm:pt>
    <dgm:pt modelId="{F650B84B-8C79-40C9-93F1-D39D4DA613FC}">
      <dgm:prSet phldrT="[Teksti]" custT="1"/>
      <dgm:spPr>
        <a:xfrm>
          <a:off x="26764" y="0"/>
          <a:ext cx="1226511" cy="77936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Calibri" panose="020F0502020204030204" pitchFamily="34" charset="0"/>
              <a:ea typeface="+mn-ea"/>
              <a:cs typeface="Calibri" panose="020F0502020204030204" pitchFamily="34" charset="0"/>
            </a:rPr>
            <a:t>Opiskeluhuollon ohjausryhmä</a:t>
          </a:r>
        </a:p>
      </dgm:t>
    </dgm:pt>
    <dgm:pt modelId="{866ACFDA-A0C9-4329-B26A-E76CF64D656F}" type="parTrans" cxnId="{F794CCFD-E20C-415F-ADE4-F4EF68CA28A2}">
      <dgm:prSet/>
      <dgm:spPr/>
      <dgm:t>
        <a:bodyPr/>
        <a:lstStyle/>
        <a:p>
          <a:endParaRPr lang="fi-FI"/>
        </a:p>
      </dgm:t>
    </dgm:pt>
    <dgm:pt modelId="{B4F777D2-E18A-4E7A-AA84-E865D6B6DE44}" type="sibTrans" cxnId="{F794CCFD-E20C-415F-ADE4-F4EF68CA28A2}">
      <dgm:prSet/>
      <dgm:spPr/>
      <dgm:t>
        <a:bodyPr/>
        <a:lstStyle/>
        <a:p>
          <a:endParaRPr lang="fi-FI"/>
        </a:p>
      </dgm:t>
    </dgm:pt>
    <dgm:pt modelId="{564EF013-6061-467E-9D36-969416CE3E78}">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kuntakohtainen suunnittelu, kehittäminen, ohjaus ja arviointi</a:t>
          </a:r>
        </a:p>
      </dgm:t>
    </dgm:pt>
    <dgm:pt modelId="{77A1778B-C606-46AB-9780-659DF1EE48E0}" type="parTrans" cxnId="{55BC5ADE-601B-456B-B89E-C07486B3AF8D}">
      <dgm:prSet/>
      <dgm:spPr/>
      <dgm:t>
        <a:bodyPr/>
        <a:lstStyle/>
        <a:p>
          <a:endParaRPr lang="fi-FI"/>
        </a:p>
      </dgm:t>
    </dgm:pt>
    <dgm:pt modelId="{A6122055-D457-4B37-B38A-16A563E33CF7}" type="sibTrans" cxnId="{55BC5ADE-601B-456B-B89E-C07486B3AF8D}">
      <dgm:prSet/>
      <dgm:spPr/>
      <dgm:t>
        <a:bodyPr/>
        <a:lstStyle/>
        <a:p>
          <a:endParaRPr lang="fi-FI"/>
        </a:p>
      </dgm:t>
    </dgm:pt>
    <dgm:pt modelId="{734EA899-327F-4162-B741-EF6695ACA581}">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Kymenlaakson lasten ja nuorten hyvinvointisuunnitelma</a:t>
          </a:r>
        </a:p>
      </dgm:t>
    </dgm:pt>
    <dgm:pt modelId="{32E36146-AC7B-4F22-9C5F-50C42B5DF2A3}" type="parTrans" cxnId="{6D92E8CE-0F37-48F9-9B7C-E6FE9EFF62A7}">
      <dgm:prSet/>
      <dgm:spPr/>
      <dgm:t>
        <a:bodyPr/>
        <a:lstStyle/>
        <a:p>
          <a:endParaRPr lang="fi-FI"/>
        </a:p>
      </dgm:t>
    </dgm:pt>
    <dgm:pt modelId="{7A2BF4A9-9320-481B-9051-E85953FB1D07}" type="sibTrans" cxnId="{6D92E8CE-0F37-48F9-9B7C-E6FE9EFF62A7}">
      <dgm:prSet/>
      <dgm:spPr/>
      <dgm:t>
        <a:bodyPr/>
        <a:lstStyle/>
        <a:p>
          <a:endParaRPr lang="fi-FI"/>
        </a:p>
      </dgm:t>
    </dgm:pt>
    <dgm:pt modelId="{D357BB19-50C6-4B97-81E4-27D1AB3108D7}">
      <dgm:prSet phldrT="[Teksti]" custT="1"/>
      <dgm:spPr>
        <a:xfrm>
          <a:off x="26838" y="781429"/>
          <a:ext cx="1199664" cy="79631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Koulukohtainen opiskeluhuoltoryhmä</a:t>
          </a:r>
        </a:p>
      </dgm:t>
    </dgm:pt>
    <dgm:pt modelId="{5FF4D8C5-E33E-43B3-86BD-DC417A3E6850}" type="parTrans" cxnId="{4999DF90-3E22-4834-A622-25496135D2FB}">
      <dgm:prSet/>
      <dgm:spPr/>
      <dgm:t>
        <a:bodyPr/>
        <a:lstStyle/>
        <a:p>
          <a:endParaRPr lang="fi-FI"/>
        </a:p>
      </dgm:t>
    </dgm:pt>
    <dgm:pt modelId="{D5589626-1C23-451D-BBFC-FA39C8DE3124}" type="sibTrans" cxnId="{4999DF90-3E22-4834-A622-25496135D2FB}">
      <dgm:prSet/>
      <dgm:spPr/>
      <dgm:t>
        <a:bodyPr/>
        <a:lstStyle/>
        <a:p>
          <a:endParaRPr lang="fi-FI"/>
        </a:p>
      </dgm:t>
    </dgm:pt>
    <dgm:pt modelId="{272318AA-25D7-4DFE-8656-993A0FE4437E}">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Kouluyhteisön hyvinvoinnin ja turvallisuuden edistäminen </a:t>
          </a:r>
        </a:p>
      </dgm:t>
    </dgm:pt>
    <dgm:pt modelId="{62F935AB-250E-43D6-B2D5-5F4A61C38D11}" type="parTrans" cxnId="{0CD1F910-CB6E-4873-9F00-0953B579CC20}">
      <dgm:prSet/>
      <dgm:spPr/>
      <dgm:t>
        <a:bodyPr/>
        <a:lstStyle/>
        <a:p>
          <a:endParaRPr lang="fi-FI"/>
        </a:p>
      </dgm:t>
    </dgm:pt>
    <dgm:pt modelId="{90385A79-705C-4358-A7FE-599AFB67E3EF}" type="sibTrans" cxnId="{0CD1F910-CB6E-4873-9F00-0953B579CC20}">
      <dgm:prSet/>
      <dgm:spPr/>
      <dgm:t>
        <a:bodyPr/>
        <a:lstStyle/>
        <a:p>
          <a:endParaRPr lang="fi-FI"/>
        </a:p>
      </dgm:t>
    </dgm:pt>
    <dgm:pt modelId="{6E2C2C45-E48F-4EF1-9AAB-B80266E3819A}">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Velvoittaa kaikkia kouluyhteisössä toimivia</a:t>
          </a:r>
        </a:p>
      </dgm:t>
    </dgm:pt>
    <dgm:pt modelId="{157BF0BE-D77C-445B-98A4-6DDC53848225}" type="parTrans" cxnId="{D9999264-01B4-461C-A67E-D1F91DC82839}">
      <dgm:prSet/>
      <dgm:spPr/>
      <dgm:t>
        <a:bodyPr/>
        <a:lstStyle/>
        <a:p>
          <a:endParaRPr lang="fi-FI"/>
        </a:p>
      </dgm:t>
    </dgm:pt>
    <dgm:pt modelId="{BF52B6AA-DBB8-4C1B-98AA-3DD6902C5547}" type="sibTrans" cxnId="{D9999264-01B4-461C-A67E-D1F91DC82839}">
      <dgm:prSet/>
      <dgm:spPr/>
      <dgm:t>
        <a:bodyPr/>
        <a:lstStyle/>
        <a:p>
          <a:endParaRPr lang="fi-FI"/>
        </a:p>
      </dgm:t>
    </dgm:pt>
    <dgm:pt modelId="{CE265BDC-1745-43D5-A23E-DADFD226EB39}">
      <dgm:prSet phldrT="[Teksti]" custT="1"/>
      <dgm:spPr>
        <a:xfrm>
          <a:off x="18548" y="1566161"/>
          <a:ext cx="1187718" cy="77022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Monialainen asiantuntijaryhmä ja opiskeluhuollon palvelut</a:t>
          </a:r>
        </a:p>
      </dgm:t>
    </dgm:pt>
    <dgm:pt modelId="{BC510327-0E84-4E84-B1A3-A990C1B961D2}" type="parTrans" cxnId="{6A9FC817-655C-42A3-B43A-213382D91B72}">
      <dgm:prSet/>
      <dgm:spPr/>
      <dgm:t>
        <a:bodyPr/>
        <a:lstStyle/>
        <a:p>
          <a:endParaRPr lang="fi-FI"/>
        </a:p>
      </dgm:t>
    </dgm:pt>
    <dgm:pt modelId="{46F730EF-18A2-4F74-B929-6E6B141DFEE9}" type="sibTrans" cxnId="{6A9FC817-655C-42A3-B43A-213382D91B72}">
      <dgm:prSet/>
      <dgm:spPr/>
      <dgm:t>
        <a:bodyPr/>
        <a:lstStyle/>
        <a:p>
          <a:endParaRPr lang="fi-FI"/>
        </a:p>
      </dgm:t>
    </dgm:pt>
    <dgm:pt modelId="{7E61CC42-B21B-418B-8AD9-9F2D9709A01E}">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Kotkan kaupunkistrategia</a:t>
          </a:r>
        </a:p>
      </dgm:t>
    </dgm:pt>
    <dgm:pt modelId="{075BC249-F0A7-44C2-83E9-378B9AA7B482}" type="parTrans" cxnId="{21357240-3AC8-498B-B390-F01C69326B1D}">
      <dgm:prSet/>
      <dgm:spPr/>
      <dgm:t>
        <a:bodyPr/>
        <a:lstStyle/>
        <a:p>
          <a:endParaRPr lang="fi-FI"/>
        </a:p>
      </dgm:t>
    </dgm:pt>
    <dgm:pt modelId="{4213055C-7F40-45BB-BD3E-28501803373E}" type="sibTrans" cxnId="{21357240-3AC8-498B-B390-F01C69326B1D}">
      <dgm:prSet/>
      <dgm:spPr/>
      <dgm:t>
        <a:bodyPr/>
        <a:lstStyle/>
        <a:p>
          <a:endParaRPr lang="fi-FI"/>
        </a:p>
      </dgm:t>
    </dgm:pt>
    <dgm:pt modelId="{9671B284-3023-475F-9F03-E6AADCD06574}">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Ennaltaehkäisevä toiminta</a:t>
          </a:r>
        </a:p>
      </dgm:t>
    </dgm:pt>
    <dgm:pt modelId="{8C58BAD7-0820-4F8E-8053-43C1AE08DBE2}" type="parTrans" cxnId="{62FC573A-0C89-489C-BCF1-1D2AFAB75D97}">
      <dgm:prSet/>
      <dgm:spPr/>
      <dgm:t>
        <a:bodyPr/>
        <a:lstStyle/>
        <a:p>
          <a:endParaRPr lang="fi-FI"/>
        </a:p>
      </dgm:t>
    </dgm:pt>
    <dgm:pt modelId="{BEFBB556-465C-465C-B7D1-ADBD299DE64D}" type="sibTrans" cxnId="{62FC573A-0C89-489C-BCF1-1D2AFAB75D97}">
      <dgm:prSet/>
      <dgm:spPr/>
      <dgm:t>
        <a:bodyPr/>
        <a:lstStyle/>
        <a:p>
          <a:endParaRPr lang="fi-FI"/>
        </a:p>
      </dgm:t>
    </dgm:pt>
    <dgm:pt modelId="{842B7360-A37E-478C-85ED-2609DC58B145}">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Ohjaa yhteisöllistä opiskeluhuoltoa ja laatii koulukohtaisen toimenpidesuunnitelman</a:t>
          </a:r>
        </a:p>
      </dgm:t>
    </dgm:pt>
    <dgm:pt modelId="{FC5232CF-0956-460C-BD1D-43AC645A1BD7}" type="parTrans" cxnId="{1B7E7AA2-046E-477C-BEC9-9A022D0365E4}">
      <dgm:prSet/>
      <dgm:spPr/>
      <dgm:t>
        <a:bodyPr/>
        <a:lstStyle/>
        <a:p>
          <a:endParaRPr lang="fi-FI"/>
        </a:p>
      </dgm:t>
    </dgm:pt>
    <dgm:pt modelId="{0F2F95FC-7D8B-46F1-954D-3C15B01CA680}" type="sibTrans" cxnId="{1B7E7AA2-046E-477C-BEC9-9A022D0365E4}">
      <dgm:prSet/>
      <dgm:spPr/>
      <dgm:t>
        <a:bodyPr/>
        <a:lstStyle/>
        <a:p>
          <a:endParaRPr lang="fi-FI"/>
        </a:p>
      </dgm:t>
    </dgm:pt>
    <dgm:pt modelId="{61B5597C-4E33-4221-BAC2-E82817962276}">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palvelut: kuraattori- ja psykologi – ja kouluterveydenhuollon palvelut</a:t>
          </a:r>
        </a:p>
      </dgm:t>
    </dgm:pt>
    <dgm:pt modelId="{9693B80D-FD50-4039-90CB-38038DE9B0D0}" type="parTrans" cxnId="{A508C282-0030-42B8-9E59-B1526E13D5AD}">
      <dgm:prSet/>
      <dgm:spPr/>
      <dgm:t>
        <a:bodyPr/>
        <a:lstStyle/>
        <a:p>
          <a:endParaRPr lang="fi-FI"/>
        </a:p>
      </dgm:t>
    </dgm:pt>
    <dgm:pt modelId="{660FAD10-5ACD-442B-AAB7-5A728BA53258}" type="sibTrans" cxnId="{A508C282-0030-42B8-9E59-B1526E13D5AD}">
      <dgm:prSet/>
      <dgm:spPr/>
      <dgm:t>
        <a:bodyPr/>
        <a:lstStyle/>
        <a:p>
          <a:endParaRPr lang="fi-FI"/>
        </a:p>
      </dgm:t>
    </dgm:pt>
    <dgm:pt modelId="{0741489B-40BD-40D3-BF1F-47DE5CA199B8}">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Monialainen asiantuntijaryhmä; kootaan  oppilaan/ryhmän tuen tarpeen selvittämiseksi ja opiskeluhuollon palvelujen järjestämiseksi, oppilaan/huoltajan suostumus ja osallisuus,  kirjataan opiskeluhuoltokertomukseen, joka talletetaan opiskelu-huoltorekisteriin</a:t>
          </a:r>
        </a:p>
      </dgm:t>
    </dgm:pt>
    <dgm:pt modelId="{53E67723-46A4-4178-A495-6921DACF620C}" type="parTrans" cxnId="{8C180BA3-2DB0-45FD-9383-DB8CECC9B424}">
      <dgm:prSet/>
      <dgm:spPr/>
      <dgm:t>
        <a:bodyPr/>
        <a:lstStyle/>
        <a:p>
          <a:endParaRPr lang="fi-FI"/>
        </a:p>
      </dgm:t>
    </dgm:pt>
    <dgm:pt modelId="{960C8922-E3E5-4060-B334-5C1780C5E4F1}" type="sibTrans" cxnId="{8C180BA3-2DB0-45FD-9383-DB8CECC9B424}">
      <dgm:prSet/>
      <dgm:spPr/>
      <dgm:t>
        <a:bodyPr/>
        <a:lstStyle/>
        <a:p>
          <a:endParaRPr lang="fi-FI"/>
        </a:p>
      </dgm:t>
    </dgm:pt>
    <dgm:pt modelId="{83259BAC-B5A7-49B5-AA41-7A81176AD558}">
      <dgm:prSet phldrT="[Teksti]" custT="1"/>
      <dgm:spPr>
        <a:xfrm rot="5400000">
          <a:off x="1890362" y="-661851"/>
          <a:ext cx="762486" cy="2086189"/>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 Unicefin lapsiystävällinen kunta -prosessi</a:t>
          </a:r>
        </a:p>
      </dgm:t>
    </dgm:pt>
    <dgm:pt modelId="{80EE4779-1EA1-4D02-983A-2381ACE5E463}" type="parTrans" cxnId="{8BD251BA-0589-4D03-B4F1-3E6B4ECDC47F}">
      <dgm:prSet/>
      <dgm:spPr/>
      <dgm:t>
        <a:bodyPr/>
        <a:lstStyle/>
        <a:p>
          <a:endParaRPr lang="fi-FI"/>
        </a:p>
      </dgm:t>
    </dgm:pt>
    <dgm:pt modelId="{2EBA375A-B80A-48A1-A1F8-83F2D9096305}" type="sibTrans" cxnId="{8BD251BA-0589-4D03-B4F1-3E6B4ECDC47F}">
      <dgm:prSet/>
      <dgm:spPr/>
      <dgm:t>
        <a:bodyPr/>
        <a:lstStyle/>
        <a:p>
          <a:endParaRPr lang="fi-FI"/>
        </a:p>
      </dgm:t>
    </dgm:pt>
    <dgm:pt modelId="{28D47FF3-3C9F-4968-961D-D43DC91F7B9B}" type="pres">
      <dgm:prSet presAssocID="{E31388BD-CBFE-46B1-913E-61DC0BEB527B}" presName="Name0" presStyleCnt="0">
        <dgm:presLayoutVars>
          <dgm:dir/>
          <dgm:animLvl val="lvl"/>
          <dgm:resizeHandles val="exact"/>
        </dgm:presLayoutVars>
      </dgm:prSet>
      <dgm:spPr/>
    </dgm:pt>
    <dgm:pt modelId="{A5736F71-6FDF-4D6D-A602-59EE5EF1966E}" type="pres">
      <dgm:prSet presAssocID="{F650B84B-8C79-40C9-93F1-D39D4DA613FC}" presName="linNode" presStyleCnt="0"/>
      <dgm:spPr/>
    </dgm:pt>
    <dgm:pt modelId="{1A2993A6-5B9D-42FA-9807-828F1D75C97F}" type="pres">
      <dgm:prSet presAssocID="{F650B84B-8C79-40C9-93F1-D39D4DA613FC}" presName="parentText" presStyleLbl="node1" presStyleIdx="0" presStyleCnt="3" custScaleX="102997" custScaleY="24818" custLinFactNeighborX="-44" custLinFactNeighborY="-6873">
        <dgm:presLayoutVars>
          <dgm:chMax val="1"/>
          <dgm:bulletEnabled val="1"/>
        </dgm:presLayoutVars>
      </dgm:prSet>
      <dgm:spPr/>
    </dgm:pt>
    <dgm:pt modelId="{D22B818E-D29F-4D1F-85C9-2B2E922F60B4}" type="pres">
      <dgm:prSet presAssocID="{F650B84B-8C79-40C9-93F1-D39D4DA613FC}" presName="descendantText" presStyleLbl="alignAccFollowNode1" presStyleIdx="0" presStyleCnt="3" custScaleX="100255" custScaleY="30386" custLinFactNeighborX="4270" custLinFactNeighborY="-8192">
        <dgm:presLayoutVars>
          <dgm:bulletEnabled val="1"/>
        </dgm:presLayoutVars>
      </dgm:prSet>
      <dgm:spPr>
        <a:prstGeom prst="round2SameRect">
          <a:avLst/>
        </a:prstGeom>
      </dgm:spPr>
    </dgm:pt>
    <dgm:pt modelId="{44D94FF9-3973-4A23-B216-B0B5C53BEB90}" type="pres">
      <dgm:prSet presAssocID="{B4F777D2-E18A-4E7A-AA84-E865D6B6DE44}" presName="sp" presStyleCnt="0"/>
      <dgm:spPr/>
    </dgm:pt>
    <dgm:pt modelId="{86EC6BD3-D6B3-4DE3-9961-F1BC2184C5A8}" type="pres">
      <dgm:prSet presAssocID="{D357BB19-50C6-4B97-81E4-27D1AB3108D7}" presName="linNode" presStyleCnt="0"/>
      <dgm:spPr/>
    </dgm:pt>
    <dgm:pt modelId="{DCE5550A-687C-42E8-BB9B-AAB4BBA840B2}" type="pres">
      <dgm:prSet presAssocID="{D357BB19-50C6-4B97-81E4-27D1AB3108D7}" presName="parentText" presStyleLbl="node1" presStyleIdx="1" presStyleCnt="3" custScaleX="100534" custScaleY="24596" custLinFactNeighborX="-44" custLinFactNeighborY="-10500">
        <dgm:presLayoutVars>
          <dgm:chMax val="1"/>
          <dgm:bulletEnabled val="1"/>
        </dgm:presLayoutVars>
      </dgm:prSet>
      <dgm:spPr/>
    </dgm:pt>
    <dgm:pt modelId="{1A393D3F-1742-4F4A-81DF-CA0E55857B10}" type="pres">
      <dgm:prSet presAssocID="{D357BB19-50C6-4B97-81E4-27D1AB3108D7}" presName="descendantText" presStyleLbl="alignAccFollowNode1" presStyleIdx="1" presStyleCnt="3" custScaleX="99042" custScaleY="27420" custLinFactNeighborX="1092" custLinFactNeighborY="-13280">
        <dgm:presLayoutVars>
          <dgm:bulletEnabled val="1"/>
        </dgm:presLayoutVars>
      </dgm:prSet>
      <dgm:spPr/>
    </dgm:pt>
    <dgm:pt modelId="{66324F42-EBED-456A-8E33-AB8861AE68D0}" type="pres">
      <dgm:prSet presAssocID="{D5589626-1C23-451D-BBFC-FA39C8DE3124}" presName="sp" presStyleCnt="0"/>
      <dgm:spPr/>
    </dgm:pt>
    <dgm:pt modelId="{532A6FA6-9D1F-42DB-9CA8-CAA2BAB3D413}" type="pres">
      <dgm:prSet presAssocID="{CE265BDC-1745-43D5-A23E-DADFD226EB39}" presName="linNode" presStyleCnt="0"/>
      <dgm:spPr/>
    </dgm:pt>
    <dgm:pt modelId="{E9C14C40-5EB2-4182-A1C4-32A857812F4F}" type="pres">
      <dgm:prSet presAssocID="{CE265BDC-1745-43D5-A23E-DADFD226EB39}" presName="parentText" presStyleLbl="node1" presStyleIdx="2" presStyleCnt="3" custScaleX="118605" custScaleY="24528" custLinFactNeighborX="-1108" custLinFactNeighborY="-17378">
        <dgm:presLayoutVars>
          <dgm:chMax val="1"/>
          <dgm:bulletEnabled val="1"/>
        </dgm:presLayoutVars>
      </dgm:prSet>
      <dgm:spPr/>
    </dgm:pt>
    <dgm:pt modelId="{EDF70A19-B7FD-4C5E-A6BE-607F3B8D4FEE}" type="pres">
      <dgm:prSet presAssocID="{CE265BDC-1745-43D5-A23E-DADFD226EB39}" presName="descendantText" presStyleLbl="alignAccFollowNode1" presStyleIdx="2" presStyleCnt="3" custScaleX="117090" custScaleY="36418" custLinFactNeighborX="91" custLinFactNeighborY="-19331">
        <dgm:presLayoutVars>
          <dgm:bulletEnabled val="1"/>
        </dgm:presLayoutVars>
      </dgm:prSet>
      <dgm:spPr/>
    </dgm:pt>
  </dgm:ptLst>
  <dgm:cxnLst>
    <dgm:cxn modelId="{3684DE01-2C89-4460-8D39-4259DBF1C213}" type="presOf" srcId="{272318AA-25D7-4DFE-8656-993A0FE4437E}" destId="{1A393D3F-1742-4F4A-81DF-CA0E55857B10}" srcOrd="0" destOrd="1" presId="urn:microsoft.com/office/officeart/2005/8/layout/vList5"/>
    <dgm:cxn modelId="{C3249F02-B67E-4F0F-B6FA-5675E14D8F39}" type="presOf" srcId="{0741489B-40BD-40D3-BF1F-47DE5CA199B8}" destId="{EDF70A19-B7FD-4C5E-A6BE-607F3B8D4FEE}" srcOrd="0" destOrd="0" presId="urn:microsoft.com/office/officeart/2005/8/layout/vList5"/>
    <dgm:cxn modelId="{5486F103-BC36-4267-B2E5-0E7D0ADB1EF2}" type="presOf" srcId="{61B5597C-4E33-4221-BAC2-E82817962276}" destId="{EDF70A19-B7FD-4C5E-A6BE-607F3B8D4FEE}" srcOrd="0" destOrd="1" presId="urn:microsoft.com/office/officeart/2005/8/layout/vList5"/>
    <dgm:cxn modelId="{AE60AC0A-4C73-4330-9536-FCD39AEA00B9}" type="presOf" srcId="{734EA899-327F-4162-B741-EF6695ACA581}" destId="{D22B818E-D29F-4D1F-85C9-2B2E922F60B4}" srcOrd="0" destOrd="3" presId="urn:microsoft.com/office/officeart/2005/8/layout/vList5"/>
    <dgm:cxn modelId="{0CD1F910-CB6E-4873-9F00-0953B579CC20}" srcId="{D357BB19-50C6-4B97-81E4-27D1AB3108D7}" destId="{272318AA-25D7-4DFE-8656-993A0FE4437E}" srcOrd="1" destOrd="0" parTransId="{62F935AB-250E-43D6-B2D5-5F4A61C38D11}" sibTransId="{90385A79-705C-4358-A7FE-599AFB67E3EF}"/>
    <dgm:cxn modelId="{6A9FC817-655C-42A3-B43A-213382D91B72}" srcId="{E31388BD-CBFE-46B1-913E-61DC0BEB527B}" destId="{CE265BDC-1745-43D5-A23E-DADFD226EB39}" srcOrd="2" destOrd="0" parTransId="{BC510327-0E84-4E84-B1A3-A990C1B961D2}" sibTransId="{46F730EF-18A2-4F74-B929-6E6B141DFEE9}"/>
    <dgm:cxn modelId="{998CE826-F8DE-4E6A-AF92-BA24A1D4CE50}" type="presOf" srcId="{83259BAC-B5A7-49B5-AA41-7A81176AD558}" destId="{D22B818E-D29F-4D1F-85C9-2B2E922F60B4}" srcOrd="0" destOrd="2" presId="urn:microsoft.com/office/officeart/2005/8/layout/vList5"/>
    <dgm:cxn modelId="{19068831-0C90-4B8B-BE2E-7E5C2A33EC6E}" type="presOf" srcId="{D357BB19-50C6-4B97-81E4-27D1AB3108D7}" destId="{DCE5550A-687C-42E8-BB9B-AAB4BBA840B2}" srcOrd="0" destOrd="0" presId="urn:microsoft.com/office/officeart/2005/8/layout/vList5"/>
    <dgm:cxn modelId="{62FC573A-0C89-489C-BCF1-1D2AFAB75D97}" srcId="{D357BB19-50C6-4B97-81E4-27D1AB3108D7}" destId="{9671B284-3023-475F-9F03-E6AADCD06574}" srcOrd="2" destOrd="0" parTransId="{8C58BAD7-0820-4F8E-8053-43C1AE08DBE2}" sibTransId="{BEFBB556-465C-465C-B7D1-ADBD299DE64D}"/>
    <dgm:cxn modelId="{21357240-3AC8-498B-B390-F01C69326B1D}" srcId="{F650B84B-8C79-40C9-93F1-D39D4DA613FC}" destId="{7E61CC42-B21B-418B-8AD9-9F2D9709A01E}" srcOrd="1" destOrd="0" parTransId="{075BC249-F0A7-44C2-83E9-378B9AA7B482}" sibTransId="{4213055C-7F40-45BB-BD3E-28501803373E}"/>
    <dgm:cxn modelId="{D9999264-01B4-461C-A67E-D1F91DC82839}" srcId="{D357BB19-50C6-4B97-81E4-27D1AB3108D7}" destId="{6E2C2C45-E48F-4EF1-9AAB-B80266E3819A}" srcOrd="3" destOrd="0" parTransId="{157BF0BE-D77C-445B-98A4-6DDC53848225}" sibTransId="{BF52B6AA-DBB8-4C1B-98AA-3DD6902C5547}"/>
    <dgm:cxn modelId="{DE2E0D45-FA72-433E-A69F-36882C014D4E}" type="presOf" srcId="{F650B84B-8C79-40C9-93F1-D39D4DA613FC}" destId="{1A2993A6-5B9D-42FA-9807-828F1D75C97F}" srcOrd="0" destOrd="0" presId="urn:microsoft.com/office/officeart/2005/8/layout/vList5"/>
    <dgm:cxn modelId="{002AF767-9CEA-4A97-995B-BA80E1B12720}" type="presOf" srcId="{6E2C2C45-E48F-4EF1-9AAB-B80266E3819A}" destId="{1A393D3F-1742-4F4A-81DF-CA0E55857B10}" srcOrd="0" destOrd="3" presId="urn:microsoft.com/office/officeart/2005/8/layout/vList5"/>
    <dgm:cxn modelId="{1A5A0975-454D-4B92-BE2C-47BCB2C83B04}" type="presOf" srcId="{842B7360-A37E-478C-85ED-2609DC58B145}" destId="{1A393D3F-1742-4F4A-81DF-CA0E55857B10}" srcOrd="0" destOrd="0" presId="urn:microsoft.com/office/officeart/2005/8/layout/vList5"/>
    <dgm:cxn modelId="{2C95EE75-0336-4132-A140-905636CC5310}" type="presOf" srcId="{CE265BDC-1745-43D5-A23E-DADFD226EB39}" destId="{E9C14C40-5EB2-4182-A1C4-32A857812F4F}" srcOrd="0" destOrd="0" presId="urn:microsoft.com/office/officeart/2005/8/layout/vList5"/>
    <dgm:cxn modelId="{A508C282-0030-42B8-9E59-B1526E13D5AD}" srcId="{CE265BDC-1745-43D5-A23E-DADFD226EB39}" destId="{61B5597C-4E33-4221-BAC2-E82817962276}" srcOrd="1" destOrd="0" parTransId="{9693B80D-FD50-4039-90CB-38038DE9B0D0}" sibTransId="{660FAD10-5ACD-442B-AAB7-5A728BA53258}"/>
    <dgm:cxn modelId="{F448A285-2F8B-4E1A-955A-483AA900B048}" type="presOf" srcId="{E31388BD-CBFE-46B1-913E-61DC0BEB527B}" destId="{28D47FF3-3C9F-4968-961D-D43DC91F7B9B}" srcOrd="0" destOrd="0" presId="urn:microsoft.com/office/officeart/2005/8/layout/vList5"/>
    <dgm:cxn modelId="{4999DF90-3E22-4834-A622-25496135D2FB}" srcId="{E31388BD-CBFE-46B1-913E-61DC0BEB527B}" destId="{D357BB19-50C6-4B97-81E4-27D1AB3108D7}" srcOrd="1" destOrd="0" parTransId="{5FF4D8C5-E33E-43B3-86BD-DC417A3E6850}" sibTransId="{D5589626-1C23-451D-BBFC-FA39C8DE3124}"/>
    <dgm:cxn modelId="{1B7E7AA2-046E-477C-BEC9-9A022D0365E4}" srcId="{D357BB19-50C6-4B97-81E4-27D1AB3108D7}" destId="{842B7360-A37E-478C-85ED-2609DC58B145}" srcOrd="0" destOrd="0" parTransId="{FC5232CF-0956-460C-BD1D-43AC645A1BD7}" sibTransId="{0F2F95FC-7D8B-46F1-954D-3C15B01CA680}"/>
    <dgm:cxn modelId="{8C180BA3-2DB0-45FD-9383-DB8CECC9B424}" srcId="{CE265BDC-1745-43D5-A23E-DADFD226EB39}" destId="{0741489B-40BD-40D3-BF1F-47DE5CA199B8}" srcOrd="0" destOrd="0" parTransId="{53E67723-46A4-4178-A495-6921DACF620C}" sibTransId="{960C8922-E3E5-4060-B334-5C1780C5E4F1}"/>
    <dgm:cxn modelId="{8BD251BA-0589-4D03-B4F1-3E6B4ECDC47F}" srcId="{F650B84B-8C79-40C9-93F1-D39D4DA613FC}" destId="{83259BAC-B5A7-49B5-AA41-7A81176AD558}" srcOrd="2" destOrd="0" parTransId="{80EE4779-1EA1-4D02-983A-2381ACE5E463}" sibTransId="{2EBA375A-B80A-48A1-A1F8-83F2D9096305}"/>
    <dgm:cxn modelId="{7640F3C4-A765-4B84-B50E-4AC1D0363550}" type="presOf" srcId="{7E61CC42-B21B-418B-8AD9-9F2D9709A01E}" destId="{D22B818E-D29F-4D1F-85C9-2B2E922F60B4}" srcOrd="0" destOrd="1" presId="urn:microsoft.com/office/officeart/2005/8/layout/vList5"/>
    <dgm:cxn modelId="{6D92E8CE-0F37-48F9-9B7C-E6FE9EFF62A7}" srcId="{F650B84B-8C79-40C9-93F1-D39D4DA613FC}" destId="{734EA899-327F-4162-B741-EF6695ACA581}" srcOrd="3" destOrd="0" parTransId="{32E36146-AC7B-4F22-9C5F-50C42B5DF2A3}" sibTransId="{7A2BF4A9-9320-481B-9051-E85953FB1D07}"/>
    <dgm:cxn modelId="{55BC5ADE-601B-456B-B89E-C07486B3AF8D}" srcId="{F650B84B-8C79-40C9-93F1-D39D4DA613FC}" destId="{564EF013-6061-467E-9D36-969416CE3E78}" srcOrd="0" destOrd="0" parTransId="{77A1778B-C606-46AB-9780-659DF1EE48E0}" sibTransId="{A6122055-D457-4B37-B38A-16A563E33CF7}"/>
    <dgm:cxn modelId="{163091F1-8A0C-4A5E-BD81-A0AB72D61568}" type="presOf" srcId="{9671B284-3023-475F-9F03-E6AADCD06574}" destId="{1A393D3F-1742-4F4A-81DF-CA0E55857B10}" srcOrd="0" destOrd="2" presId="urn:microsoft.com/office/officeart/2005/8/layout/vList5"/>
    <dgm:cxn modelId="{EE4228F9-DED4-4F7C-B713-49125806A516}" type="presOf" srcId="{564EF013-6061-467E-9D36-969416CE3E78}" destId="{D22B818E-D29F-4D1F-85C9-2B2E922F60B4}" srcOrd="0" destOrd="0" presId="urn:microsoft.com/office/officeart/2005/8/layout/vList5"/>
    <dgm:cxn modelId="{F794CCFD-E20C-415F-ADE4-F4EF68CA28A2}" srcId="{E31388BD-CBFE-46B1-913E-61DC0BEB527B}" destId="{F650B84B-8C79-40C9-93F1-D39D4DA613FC}" srcOrd="0" destOrd="0" parTransId="{866ACFDA-A0C9-4329-B26A-E76CF64D656F}" sibTransId="{B4F777D2-E18A-4E7A-AA84-E865D6B6DE44}"/>
    <dgm:cxn modelId="{9F882BD6-5355-4423-82F6-254EEE66F7F5}" type="presParOf" srcId="{28D47FF3-3C9F-4968-961D-D43DC91F7B9B}" destId="{A5736F71-6FDF-4D6D-A602-59EE5EF1966E}" srcOrd="0" destOrd="0" presId="urn:microsoft.com/office/officeart/2005/8/layout/vList5"/>
    <dgm:cxn modelId="{0B3E4A25-94CE-431B-B0D9-10E9D4B714CE}" type="presParOf" srcId="{A5736F71-6FDF-4D6D-A602-59EE5EF1966E}" destId="{1A2993A6-5B9D-42FA-9807-828F1D75C97F}" srcOrd="0" destOrd="0" presId="urn:microsoft.com/office/officeart/2005/8/layout/vList5"/>
    <dgm:cxn modelId="{76206DF7-A016-4FD8-8A5A-EABBD64F9C5F}" type="presParOf" srcId="{A5736F71-6FDF-4D6D-A602-59EE5EF1966E}" destId="{D22B818E-D29F-4D1F-85C9-2B2E922F60B4}" srcOrd="1" destOrd="0" presId="urn:microsoft.com/office/officeart/2005/8/layout/vList5"/>
    <dgm:cxn modelId="{095290B0-878E-455D-939C-BC1921379C15}" type="presParOf" srcId="{28D47FF3-3C9F-4968-961D-D43DC91F7B9B}" destId="{44D94FF9-3973-4A23-B216-B0B5C53BEB90}" srcOrd="1" destOrd="0" presId="urn:microsoft.com/office/officeart/2005/8/layout/vList5"/>
    <dgm:cxn modelId="{E49ACA2F-32D0-42FF-B4C5-E4C0E5A8F652}" type="presParOf" srcId="{28D47FF3-3C9F-4968-961D-D43DC91F7B9B}" destId="{86EC6BD3-D6B3-4DE3-9961-F1BC2184C5A8}" srcOrd="2" destOrd="0" presId="urn:microsoft.com/office/officeart/2005/8/layout/vList5"/>
    <dgm:cxn modelId="{2AF98B71-B8B9-4AB7-97B1-9EFB04EE77DA}" type="presParOf" srcId="{86EC6BD3-D6B3-4DE3-9961-F1BC2184C5A8}" destId="{DCE5550A-687C-42E8-BB9B-AAB4BBA840B2}" srcOrd="0" destOrd="0" presId="urn:microsoft.com/office/officeart/2005/8/layout/vList5"/>
    <dgm:cxn modelId="{9D9C955C-52E1-42BC-960B-93E761C6585D}" type="presParOf" srcId="{86EC6BD3-D6B3-4DE3-9961-F1BC2184C5A8}" destId="{1A393D3F-1742-4F4A-81DF-CA0E55857B10}" srcOrd="1" destOrd="0" presId="urn:microsoft.com/office/officeart/2005/8/layout/vList5"/>
    <dgm:cxn modelId="{73F3FB51-C5D6-4AA0-A7AF-AAF2E4D2DCD8}" type="presParOf" srcId="{28D47FF3-3C9F-4968-961D-D43DC91F7B9B}" destId="{66324F42-EBED-456A-8E33-AB8861AE68D0}" srcOrd="3" destOrd="0" presId="urn:microsoft.com/office/officeart/2005/8/layout/vList5"/>
    <dgm:cxn modelId="{05F8A79E-BF59-41BD-BE8D-6B2BFB9429F0}" type="presParOf" srcId="{28D47FF3-3C9F-4968-961D-D43DC91F7B9B}" destId="{532A6FA6-9D1F-42DB-9CA8-CAA2BAB3D413}" srcOrd="4" destOrd="0" presId="urn:microsoft.com/office/officeart/2005/8/layout/vList5"/>
    <dgm:cxn modelId="{FA1F6E8D-26A0-4A0B-BB6F-76B48F80463F}" type="presParOf" srcId="{532A6FA6-9D1F-42DB-9CA8-CAA2BAB3D413}" destId="{E9C14C40-5EB2-4182-A1C4-32A857812F4F}" srcOrd="0" destOrd="0" presId="urn:microsoft.com/office/officeart/2005/8/layout/vList5"/>
    <dgm:cxn modelId="{15C13A2A-CAC9-479B-9829-A0508CC38E33}" type="presParOf" srcId="{532A6FA6-9D1F-42DB-9CA8-CAA2BAB3D413}" destId="{EDF70A19-B7FD-4C5E-A6BE-607F3B8D4F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BDDBFD-4D75-470B-8F62-82365CB218E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24A31618-932A-4F67-9E1F-CCCC16B3026B}">
      <dgm:prSet phldrT="[Teksti]" custT="1"/>
      <dgm:spPr>
        <a:xfrm>
          <a:off x="2498303" y="1348852"/>
          <a:ext cx="1191875" cy="1191875"/>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gm:spPr>
      <dgm:t>
        <a:bodyPr/>
        <a:lstStyle/>
        <a:p>
          <a:r>
            <a:rPr lang="fi-FI" sz="1400" dirty="0">
              <a:solidFill>
                <a:sysClr val="window" lastClr="FFFFFF"/>
              </a:solidFill>
              <a:latin typeface="Calibri"/>
              <a:ea typeface="+mn-ea"/>
              <a:cs typeface="+mn-cs"/>
            </a:rPr>
            <a:t>YHTEISÖLLINEN OPISKELUHUOLTO:</a:t>
          </a:r>
        </a:p>
        <a:p>
          <a:r>
            <a:rPr lang="fi-FI" sz="1400" dirty="0">
              <a:solidFill>
                <a:sysClr val="window" lastClr="FFFFFF"/>
              </a:solidFill>
              <a:latin typeface="Calibri"/>
              <a:ea typeface="+mn-ea"/>
              <a:cs typeface="+mn-cs"/>
            </a:rPr>
            <a:t>ENSISIJAISTA</a:t>
          </a:r>
        </a:p>
        <a:p>
          <a:r>
            <a:rPr lang="fi-FI" sz="1400" dirty="0">
              <a:solidFill>
                <a:sysClr val="window" lastClr="FFFFFF"/>
              </a:solidFill>
              <a:latin typeface="Calibri"/>
              <a:ea typeface="+mn-ea"/>
              <a:cs typeface="+mn-cs"/>
            </a:rPr>
            <a:t>EHKÄISEVÄÄ</a:t>
          </a:r>
        </a:p>
        <a:p>
          <a:r>
            <a:rPr lang="fi-FI" sz="1400" dirty="0">
              <a:solidFill>
                <a:sysClr val="window" lastClr="FFFFFF"/>
              </a:solidFill>
              <a:latin typeface="Calibri"/>
              <a:ea typeface="+mn-ea"/>
              <a:cs typeface="+mn-cs"/>
            </a:rPr>
            <a:t>KUULUU KAIKILLE</a:t>
          </a:r>
        </a:p>
      </dgm:t>
    </dgm:pt>
    <dgm:pt modelId="{2D8D7AE2-2387-4582-A44C-E4B61F448CD2}" type="parTrans" cxnId="{22298289-1E6E-4677-8407-883DD961F446}">
      <dgm:prSet/>
      <dgm:spPr/>
      <dgm:t>
        <a:bodyPr/>
        <a:lstStyle/>
        <a:p>
          <a:endParaRPr lang="fi-FI"/>
        </a:p>
      </dgm:t>
    </dgm:pt>
    <dgm:pt modelId="{0344F6B8-AA36-4D56-8BF3-764A292EDEB2}" type="sibTrans" cxnId="{22298289-1E6E-4677-8407-883DD961F446}">
      <dgm:prSet/>
      <dgm:spPr/>
      <dgm:t>
        <a:bodyPr/>
        <a:lstStyle/>
        <a:p>
          <a:endParaRPr lang="fi-FI"/>
        </a:p>
      </dgm:t>
    </dgm:pt>
    <dgm:pt modelId="{C6475656-0EFD-41D9-92A8-8B13F032CCEA}">
      <dgm:prSet phldrT="[Teksti]" custT="1"/>
      <dgm:spPr>
        <a:xfrm>
          <a:off x="978429" y="2475799"/>
          <a:ext cx="834312" cy="667450"/>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turvallisuus, terveellisyys ja esteettömyys</a:t>
          </a:r>
          <a:r>
            <a:rPr lang="fi-FI" sz="1050" dirty="0">
              <a:solidFill>
                <a:sysClr val="window" lastClr="FFFFFF"/>
              </a:solidFill>
              <a:latin typeface="Calibri"/>
              <a:ea typeface="+mn-ea"/>
              <a:cs typeface="+mn-cs"/>
            </a:rPr>
            <a:t>*</a:t>
          </a:r>
        </a:p>
      </dgm:t>
    </dgm:pt>
    <dgm:pt modelId="{0045D16C-8504-4501-83C9-2DE8A6827931}" type="parTrans" cxnId="{2C07CA1D-0844-4C9F-A1A0-BAD0A36B8DC0}">
      <dgm:prSet custT="1"/>
      <dgm:spPr>
        <a:xfrm rot="9181243">
          <a:off x="1331861" y="2358839"/>
          <a:ext cx="1230805" cy="339684"/>
        </a:xfrm>
        <a:prstGeom prst="leftArrow">
          <a:avLst>
            <a:gd name="adj1" fmla="val 60000"/>
            <a:gd name="adj2" fmla="val 50000"/>
          </a:avLst>
        </a:prstGeom>
        <a:solidFill>
          <a:srgbClr val="D13DB5"/>
        </a:solidFill>
        <a:ln>
          <a:noFill/>
        </a:ln>
        <a:effectLst/>
      </dgm:spPr>
      <dgm:t>
        <a:bodyPr/>
        <a:lstStyle/>
        <a:p>
          <a:endParaRPr lang="fi-FI" sz="1000"/>
        </a:p>
      </dgm:t>
    </dgm:pt>
    <dgm:pt modelId="{AAECFD66-B607-4D9F-9329-3A7B3DEF9514}" type="sibTrans" cxnId="{2C07CA1D-0844-4C9F-A1A0-BAD0A36B8DC0}">
      <dgm:prSet/>
      <dgm:spPr/>
      <dgm:t>
        <a:bodyPr/>
        <a:lstStyle/>
        <a:p>
          <a:endParaRPr lang="fi-FI"/>
        </a:p>
      </dgm:t>
    </dgm:pt>
    <dgm:pt modelId="{F0ADB58E-115D-4AB3-9A38-9CA5A28AC7F9}">
      <dgm:prSet phldrT="[Teksti]" custT="1"/>
      <dgm:spPr>
        <a:xfrm>
          <a:off x="672733" y="1434161"/>
          <a:ext cx="834312" cy="66745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nivelvaiheet</a:t>
          </a:r>
        </a:p>
      </dgm:t>
    </dgm:pt>
    <dgm:pt modelId="{B6EB6ECB-45FC-4217-A498-E1100C431A60}" type="parTrans" cxnId="{64920E39-8964-418F-BDAD-FDABB356F9A4}">
      <dgm:prSet custT="1"/>
      <dgm:spPr>
        <a:xfrm rot="11102631">
          <a:off x="1087298" y="1656875"/>
          <a:ext cx="1338313" cy="339684"/>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sz="1000"/>
        </a:p>
      </dgm:t>
    </dgm:pt>
    <dgm:pt modelId="{110A1A68-8D72-4DBD-9206-FFF17B5B65A2}" type="sibTrans" cxnId="{64920E39-8964-418F-BDAD-FDABB356F9A4}">
      <dgm:prSet/>
      <dgm:spPr/>
      <dgm:t>
        <a:bodyPr/>
        <a:lstStyle/>
        <a:p>
          <a:endParaRPr lang="fi-FI"/>
        </a:p>
      </dgm:t>
    </dgm:pt>
    <dgm:pt modelId="{5EB57B06-686D-49F5-94D9-C9259B151E96}">
      <dgm:prSet phldrT="[Teksti]" custT="1"/>
      <dgm:spPr>
        <a:xfrm>
          <a:off x="1333875" y="438993"/>
          <a:ext cx="834312" cy="667450"/>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monialainen yhteistyö</a:t>
          </a:r>
        </a:p>
      </dgm:t>
    </dgm:pt>
    <dgm:pt modelId="{0EF59DFF-1B0E-43DC-A31C-7872EB6D7139}" type="parTrans" cxnId="{7FD907C9-2B4E-4468-B5CD-8AAE6D390C06}">
      <dgm:prSet custT="1"/>
      <dgm:spPr>
        <a:xfrm rot="13266457">
          <a:off x="1612796" y="971548"/>
          <a:ext cx="1121475" cy="339684"/>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sz="1000"/>
        </a:p>
      </dgm:t>
    </dgm:pt>
    <dgm:pt modelId="{169855FD-DBDC-49BA-96C2-A1BA43D4D725}" type="sibTrans" cxnId="{7FD907C9-2B4E-4468-B5CD-8AAE6D390C06}">
      <dgm:prSet/>
      <dgm:spPr/>
      <dgm:t>
        <a:bodyPr/>
        <a:lstStyle/>
        <a:p>
          <a:endParaRPr lang="fi-FI"/>
        </a:p>
      </dgm:t>
    </dgm:pt>
    <dgm:pt modelId="{E2D63065-A5B3-41D7-BE47-A677DF7349A5}">
      <dgm:prSet custT="1"/>
      <dgm:spPr>
        <a:xfrm>
          <a:off x="3253127" y="937"/>
          <a:ext cx="834312" cy="667450"/>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toiminta-kulttuuri</a:t>
          </a:r>
        </a:p>
      </dgm:t>
    </dgm:pt>
    <dgm:pt modelId="{7ECD9697-72AB-4F6D-81CB-B5635C72A47F}" type="parTrans" cxnId="{B4161B22-8B45-4B52-86E1-3ECAFCD15161}">
      <dgm:prSet custT="1"/>
      <dgm:spPr>
        <a:xfrm rot="17381117">
          <a:off x="2966528" y="660481"/>
          <a:ext cx="1052854" cy="339684"/>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sz="1000"/>
        </a:p>
      </dgm:t>
    </dgm:pt>
    <dgm:pt modelId="{9063BB81-1415-4C60-8961-F12E739C7A9C}" type="sibTrans" cxnId="{B4161B22-8B45-4B52-86E1-3ECAFCD15161}">
      <dgm:prSet/>
      <dgm:spPr/>
      <dgm:t>
        <a:bodyPr/>
        <a:lstStyle/>
        <a:p>
          <a:endParaRPr lang="fi-FI"/>
        </a:p>
      </dgm:t>
    </dgm:pt>
    <dgm:pt modelId="{56A3072D-C775-4092-A13E-7691E9B5ADA4}">
      <dgm:prSet custT="1"/>
      <dgm:spPr>
        <a:xfrm>
          <a:off x="4305245" y="438991"/>
          <a:ext cx="834312" cy="667450"/>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yhteisöllinen opiskelu-huoltoryhmä</a:t>
          </a:r>
        </a:p>
      </dgm:t>
    </dgm:pt>
    <dgm:pt modelId="{974ED54D-A945-4DE5-848E-0ACC318CA956}" type="parTrans" cxnId="{425A16C7-53DD-4AD6-B85C-01A93958EA01}">
      <dgm:prSet custT="1"/>
      <dgm:spPr>
        <a:xfrm rot="19455047">
          <a:off x="3515293" y="992168"/>
          <a:ext cx="1332656" cy="339684"/>
        </a:xfrm>
        <a:prstGeom prst="leftArrow">
          <a:avLst>
            <a:gd name="adj1" fmla="val 60000"/>
            <a:gd name="adj2" fmla="val 50000"/>
          </a:avLst>
        </a:prstGeom>
        <a:solidFill>
          <a:srgbClr val="C0504D">
            <a:hueOff val="0"/>
            <a:satOff val="0"/>
            <a:lumOff val="0"/>
            <a:alphaOff val="0"/>
          </a:srgbClr>
        </a:solidFill>
        <a:ln>
          <a:noFill/>
        </a:ln>
        <a:effectLst/>
      </dgm:spPr>
      <dgm:t>
        <a:bodyPr/>
        <a:lstStyle/>
        <a:p>
          <a:endParaRPr lang="fi-FI" sz="1000"/>
        </a:p>
      </dgm:t>
    </dgm:pt>
    <dgm:pt modelId="{DB7AC2A8-5040-49F4-81EE-AF84AD976E91}" type="sibTrans" cxnId="{425A16C7-53DD-4AD6-B85C-01A93958EA01}">
      <dgm:prSet/>
      <dgm:spPr/>
      <dgm:t>
        <a:bodyPr/>
        <a:lstStyle/>
        <a:p>
          <a:endParaRPr lang="fi-FI"/>
        </a:p>
      </dgm:t>
    </dgm:pt>
    <dgm:pt modelId="{8A98649B-E634-472F-9E3F-55F85852C598}">
      <dgm:prSet custT="1"/>
      <dgm:spPr>
        <a:xfrm>
          <a:off x="4697274" y="1497468"/>
          <a:ext cx="834312" cy="667450"/>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tapahtumat, toiminnat</a:t>
          </a:r>
        </a:p>
      </dgm:t>
    </dgm:pt>
    <dgm:pt modelId="{23A153E3-B1F9-4A9E-8A4F-2A63C76F9B33}" type="parTrans" cxnId="{CF015ABE-268E-4705-B7EF-40A24FB083AC}">
      <dgm:prSet custT="1"/>
      <dgm:spPr>
        <a:xfrm rot="21406896">
          <a:off x="3766560" y="1699217"/>
          <a:ext cx="1348933" cy="339684"/>
        </a:xfrm>
        <a:prstGeom prst="leftArrow">
          <a:avLst>
            <a:gd name="adj1" fmla="val 60000"/>
            <a:gd name="adj2" fmla="val 50000"/>
          </a:avLst>
        </a:prstGeom>
        <a:solidFill>
          <a:srgbClr val="2FD13E"/>
        </a:solidFill>
        <a:ln>
          <a:noFill/>
        </a:ln>
        <a:effectLst/>
      </dgm:spPr>
      <dgm:t>
        <a:bodyPr/>
        <a:lstStyle/>
        <a:p>
          <a:endParaRPr lang="fi-FI" sz="1000"/>
        </a:p>
      </dgm:t>
    </dgm:pt>
    <dgm:pt modelId="{B101ABCA-BA46-4FF4-8F93-F83F0DF43AFD}" type="sibTrans" cxnId="{CF015ABE-268E-4705-B7EF-40A24FB083AC}">
      <dgm:prSet/>
      <dgm:spPr/>
      <dgm:t>
        <a:bodyPr/>
        <a:lstStyle/>
        <a:p>
          <a:endParaRPr lang="fi-FI"/>
        </a:p>
      </dgm:t>
    </dgm:pt>
    <dgm:pt modelId="{B17D89E9-6C3C-4602-A009-7CAF8234DE35}">
      <dgm:prSet custT="1"/>
      <dgm:spPr>
        <a:xfrm>
          <a:off x="4415295" y="2475799"/>
          <a:ext cx="834312" cy="667450"/>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yhteistyö koulun ulkopuoliset tahot</a:t>
          </a:r>
        </a:p>
      </dgm:t>
    </dgm:pt>
    <dgm:pt modelId="{9EDF5FB3-0F96-4145-8655-427571ABD79E}" type="parTrans" cxnId="{29B3F281-B179-4429-BA51-AF78FD020589}">
      <dgm:prSet custT="1"/>
      <dgm:spPr>
        <a:xfrm rot="1586981">
          <a:off x="3627509" y="2356514"/>
          <a:ext cx="1271488" cy="339684"/>
        </a:xfrm>
        <a:prstGeom prst="leftArrow">
          <a:avLst>
            <a:gd name="adj1" fmla="val 60000"/>
            <a:gd name="adj2" fmla="val 50000"/>
          </a:avLst>
        </a:prstGeom>
        <a:solidFill>
          <a:srgbClr val="4FB7B2"/>
        </a:solidFill>
        <a:ln>
          <a:noFill/>
        </a:ln>
        <a:effectLst/>
      </dgm:spPr>
      <dgm:t>
        <a:bodyPr/>
        <a:lstStyle/>
        <a:p>
          <a:endParaRPr lang="fi-FI" sz="1000"/>
        </a:p>
      </dgm:t>
    </dgm:pt>
    <dgm:pt modelId="{20A7A9DA-C633-4611-896F-62D3F646450D}" type="sibTrans" cxnId="{29B3F281-B179-4429-BA51-AF78FD020589}">
      <dgm:prSet/>
      <dgm:spPr/>
      <dgm:t>
        <a:bodyPr/>
        <a:lstStyle/>
        <a:p>
          <a:endParaRPr lang="fi-FI"/>
        </a:p>
      </dgm:t>
    </dgm:pt>
    <dgm:pt modelId="{5CBF92D0-D3ED-4587-8B85-F3C0CE92D0E7}" type="pres">
      <dgm:prSet presAssocID="{74BDDBFD-4D75-470B-8F62-82365CB218E1}" presName="cycle" presStyleCnt="0">
        <dgm:presLayoutVars>
          <dgm:chMax val="1"/>
          <dgm:dir/>
          <dgm:animLvl val="ctr"/>
          <dgm:resizeHandles val="exact"/>
        </dgm:presLayoutVars>
      </dgm:prSet>
      <dgm:spPr/>
    </dgm:pt>
    <dgm:pt modelId="{B032AE27-306A-4C17-8451-484FEEF1C322}" type="pres">
      <dgm:prSet presAssocID="{24A31618-932A-4F67-9E1F-CCCC16B3026B}" presName="centerShape" presStyleLbl="node0" presStyleIdx="0" presStyleCnt="1" custScaleX="169907" custScaleY="155136" custLinFactNeighborX="-1225" custLinFactNeighborY="-6874"/>
      <dgm:spPr/>
    </dgm:pt>
    <dgm:pt modelId="{8DBD9CC9-45F3-4B57-B55A-D18103AE67DA}" type="pres">
      <dgm:prSet presAssocID="{0045D16C-8504-4501-83C9-2DE8A6827931}" presName="parTrans" presStyleLbl="bgSibTrans2D1" presStyleIdx="0" presStyleCnt="7" custScaleX="99411" custLinFactNeighborX="5939" custLinFactNeighborY="-6053"/>
      <dgm:spPr/>
    </dgm:pt>
    <dgm:pt modelId="{4FDE250D-5B35-42C5-83B2-B6D9791DA657}" type="pres">
      <dgm:prSet presAssocID="{C6475656-0EFD-41D9-92A8-8B13F032CCEA}" presName="node" presStyleLbl="node1" presStyleIdx="0" presStyleCnt="7" custScaleY="101932" custRadScaleRad="93915" custRadScaleInc="-51741">
        <dgm:presLayoutVars>
          <dgm:bulletEnabled val="1"/>
        </dgm:presLayoutVars>
      </dgm:prSet>
      <dgm:spPr/>
    </dgm:pt>
    <dgm:pt modelId="{4C9DD923-68CD-43C1-B1CC-96577601D724}" type="pres">
      <dgm:prSet presAssocID="{B6EB6ECB-45FC-4217-A498-E1100C431A60}" presName="parTrans" presStyleLbl="bgSibTrans2D1" presStyleIdx="1" presStyleCnt="7" custLinFactNeighborX="5548"/>
      <dgm:spPr/>
    </dgm:pt>
    <dgm:pt modelId="{F59B2754-5C2E-49EC-8FD2-D37AD9520AA9}" type="pres">
      <dgm:prSet presAssocID="{F0ADB58E-115D-4AB3-9A38-9CA5A28AC7F9}" presName="node" presStyleLbl="node1" presStyleIdx="1" presStyleCnt="7" custScaleX="102802" custScaleY="90685" custRadScaleRad="104085" custRadScaleInc="-32724">
        <dgm:presLayoutVars>
          <dgm:bulletEnabled val="1"/>
        </dgm:presLayoutVars>
      </dgm:prSet>
      <dgm:spPr/>
    </dgm:pt>
    <dgm:pt modelId="{34D6DE9A-A1AA-4963-B74E-38CF08B4E2B2}" type="pres">
      <dgm:prSet presAssocID="{0EF59DFF-1B0E-43DC-A31C-7872EB6D7139}" presName="parTrans" presStyleLbl="bgSibTrans2D1" presStyleIdx="2" presStyleCnt="7" custLinFactNeighborX="7170" custLinFactNeighborY="2939"/>
      <dgm:spPr/>
    </dgm:pt>
    <dgm:pt modelId="{666647ED-365B-4E23-AF74-A7007C8504C9}" type="pres">
      <dgm:prSet presAssocID="{5EB57B06-686D-49F5-94D9-C9259B151E96}" presName="node" presStyleLbl="node1" presStyleIdx="2" presStyleCnt="7" custRadScaleRad="112682" custRadScaleInc="-24392">
        <dgm:presLayoutVars>
          <dgm:bulletEnabled val="1"/>
        </dgm:presLayoutVars>
      </dgm:prSet>
      <dgm:spPr/>
    </dgm:pt>
    <dgm:pt modelId="{1D3A9560-DDB2-4024-A8C4-899F78224346}" type="pres">
      <dgm:prSet presAssocID="{7ECD9697-72AB-4F6D-81CB-B5635C72A47F}" presName="parTrans" presStyleLbl="bgSibTrans2D1" presStyleIdx="3" presStyleCnt="7" custLinFactNeighborX="65" custLinFactNeighborY="8070"/>
      <dgm:spPr/>
    </dgm:pt>
    <dgm:pt modelId="{D2B5C973-A777-4D2C-A995-4FC4EFFA2A71}" type="pres">
      <dgm:prSet presAssocID="{E2D63065-A5B3-41D7-BE47-A677DF7349A5}" presName="node" presStyleLbl="node1" presStyleIdx="3" presStyleCnt="7" custScaleX="116751" custScaleY="79517" custRadScaleRad="99655" custRadScaleInc="-369">
        <dgm:presLayoutVars>
          <dgm:bulletEnabled val="1"/>
        </dgm:presLayoutVars>
      </dgm:prSet>
      <dgm:spPr/>
    </dgm:pt>
    <dgm:pt modelId="{7E29A6A4-1BBF-4FE3-82B3-D9A63EDF04EB}" type="pres">
      <dgm:prSet presAssocID="{974ED54D-A945-4DE5-848E-0ACC318CA956}" presName="parTrans" presStyleLbl="bgSibTrans2D1" presStyleIdx="4" presStyleCnt="7" custLinFactNeighborX="-4545" custLinFactNeighborY="12105"/>
      <dgm:spPr/>
    </dgm:pt>
    <dgm:pt modelId="{951B6DFA-E806-433F-B2C6-8409AFEC0A23}" type="pres">
      <dgm:prSet presAssocID="{56A3072D-C775-4092-A13E-7691E9B5ADA4}" presName="node" presStyleLbl="node1" presStyleIdx="4" presStyleCnt="7" custRadScaleRad="114329" custRadScaleInc="27971">
        <dgm:presLayoutVars>
          <dgm:bulletEnabled val="1"/>
        </dgm:presLayoutVars>
      </dgm:prSet>
      <dgm:spPr/>
    </dgm:pt>
    <dgm:pt modelId="{AE045FE7-165B-4330-93E9-6C23A373872D}" type="pres">
      <dgm:prSet presAssocID="{23A153E3-B1F9-4A9E-8A4F-2A63C76F9B33}" presName="parTrans" presStyleLbl="bgSibTrans2D1" presStyleIdx="5" presStyleCnt="7" custLinFactNeighborX="-4755"/>
      <dgm:spPr/>
    </dgm:pt>
    <dgm:pt modelId="{D175DB5E-9E57-42B9-9283-33A571516173}" type="pres">
      <dgm:prSet presAssocID="{8A98649B-E634-472F-9E3F-55F85852C598}" presName="node" presStyleLbl="node1" presStyleIdx="5" presStyleCnt="7" custScaleX="104463" custScaleY="79546" custRadScaleRad="102436" custRadScaleInc="38214">
        <dgm:presLayoutVars>
          <dgm:bulletEnabled val="1"/>
        </dgm:presLayoutVars>
      </dgm:prSet>
      <dgm:spPr/>
    </dgm:pt>
    <dgm:pt modelId="{2488EE0E-BD0C-4586-A168-EFB351E2F58D}" type="pres">
      <dgm:prSet presAssocID="{9EDF5FB3-0F96-4145-8655-427571ABD79E}" presName="parTrans" presStyleLbl="bgSibTrans2D1" presStyleIdx="6" presStyleCnt="7" custLinFactNeighborX="-3553"/>
      <dgm:spPr/>
    </dgm:pt>
    <dgm:pt modelId="{805BB662-037D-4904-8049-3BA032154775}" type="pres">
      <dgm:prSet presAssocID="{B17D89E9-6C3C-4602-A009-7CAF8234DE35}" presName="node" presStyleLbl="node1" presStyleIdx="6" presStyleCnt="7" custRadScaleRad="91116" custRadScaleInc="52120">
        <dgm:presLayoutVars>
          <dgm:bulletEnabled val="1"/>
        </dgm:presLayoutVars>
      </dgm:prSet>
      <dgm:spPr/>
    </dgm:pt>
  </dgm:ptLst>
  <dgm:cxnLst>
    <dgm:cxn modelId="{47BB3C04-DA4C-4A00-9318-3A93993F8EFC}" type="presOf" srcId="{0045D16C-8504-4501-83C9-2DE8A6827931}" destId="{8DBD9CC9-45F3-4B57-B55A-D18103AE67DA}" srcOrd="0" destOrd="0" presId="urn:microsoft.com/office/officeart/2005/8/layout/radial4"/>
    <dgm:cxn modelId="{2C07CA1D-0844-4C9F-A1A0-BAD0A36B8DC0}" srcId="{24A31618-932A-4F67-9E1F-CCCC16B3026B}" destId="{C6475656-0EFD-41D9-92A8-8B13F032CCEA}" srcOrd="0" destOrd="0" parTransId="{0045D16C-8504-4501-83C9-2DE8A6827931}" sibTransId="{AAECFD66-B607-4D9F-9329-3A7B3DEF9514}"/>
    <dgm:cxn modelId="{B4161B22-8B45-4B52-86E1-3ECAFCD15161}" srcId="{24A31618-932A-4F67-9E1F-CCCC16B3026B}" destId="{E2D63065-A5B3-41D7-BE47-A677DF7349A5}" srcOrd="3" destOrd="0" parTransId="{7ECD9697-72AB-4F6D-81CB-B5635C72A47F}" sibTransId="{9063BB81-1415-4C60-8961-F12E739C7A9C}"/>
    <dgm:cxn modelId="{C0B3CF35-B1AA-44FF-B8C3-586BC9E9B5DF}" type="presOf" srcId="{C6475656-0EFD-41D9-92A8-8B13F032CCEA}" destId="{4FDE250D-5B35-42C5-83B2-B6D9791DA657}" srcOrd="0" destOrd="0" presId="urn:microsoft.com/office/officeart/2005/8/layout/radial4"/>
    <dgm:cxn modelId="{64920E39-8964-418F-BDAD-FDABB356F9A4}" srcId="{24A31618-932A-4F67-9E1F-CCCC16B3026B}" destId="{F0ADB58E-115D-4AB3-9A38-9CA5A28AC7F9}" srcOrd="1" destOrd="0" parTransId="{B6EB6ECB-45FC-4217-A498-E1100C431A60}" sibTransId="{110A1A68-8D72-4DBD-9206-FFF17B5B65A2}"/>
    <dgm:cxn modelId="{D190AD65-F7F2-4838-95A3-CBAC2754C22C}" type="presOf" srcId="{56A3072D-C775-4092-A13E-7691E9B5ADA4}" destId="{951B6DFA-E806-433F-B2C6-8409AFEC0A23}" srcOrd="0" destOrd="0" presId="urn:microsoft.com/office/officeart/2005/8/layout/radial4"/>
    <dgm:cxn modelId="{3B7BD269-982F-44D0-BADF-D193CBECDDEF}" type="presOf" srcId="{F0ADB58E-115D-4AB3-9A38-9CA5A28AC7F9}" destId="{F59B2754-5C2E-49EC-8FD2-D37AD9520AA9}" srcOrd="0" destOrd="0" presId="urn:microsoft.com/office/officeart/2005/8/layout/radial4"/>
    <dgm:cxn modelId="{29B3F281-B179-4429-BA51-AF78FD020589}" srcId="{24A31618-932A-4F67-9E1F-CCCC16B3026B}" destId="{B17D89E9-6C3C-4602-A009-7CAF8234DE35}" srcOrd="6" destOrd="0" parTransId="{9EDF5FB3-0F96-4145-8655-427571ABD79E}" sibTransId="{20A7A9DA-C633-4611-896F-62D3F646450D}"/>
    <dgm:cxn modelId="{22298289-1E6E-4677-8407-883DD961F446}" srcId="{74BDDBFD-4D75-470B-8F62-82365CB218E1}" destId="{24A31618-932A-4F67-9E1F-CCCC16B3026B}" srcOrd="0" destOrd="0" parTransId="{2D8D7AE2-2387-4582-A44C-E4B61F448CD2}" sibTransId="{0344F6B8-AA36-4D56-8BF3-764A292EDEB2}"/>
    <dgm:cxn modelId="{BA9D0992-840D-4C83-ADEB-928988E4AA74}" type="presOf" srcId="{B17D89E9-6C3C-4602-A009-7CAF8234DE35}" destId="{805BB662-037D-4904-8049-3BA032154775}" srcOrd="0" destOrd="0" presId="urn:microsoft.com/office/officeart/2005/8/layout/radial4"/>
    <dgm:cxn modelId="{7EA77E9B-A23C-4839-8DEF-BEBF4A589E74}" type="presOf" srcId="{B6EB6ECB-45FC-4217-A498-E1100C431A60}" destId="{4C9DD923-68CD-43C1-B1CC-96577601D724}" srcOrd="0" destOrd="0" presId="urn:microsoft.com/office/officeart/2005/8/layout/radial4"/>
    <dgm:cxn modelId="{EC0FA89C-A18F-418C-9888-A6741CC16294}" type="presOf" srcId="{8A98649B-E634-472F-9E3F-55F85852C598}" destId="{D175DB5E-9E57-42B9-9283-33A571516173}" srcOrd="0" destOrd="0" presId="urn:microsoft.com/office/officeart/2005/8/layout/radial4"/>
    <dgm:cxn modelId="{C248E59C-F477-4E61-B874-167D39032D74}" type="presOf" srcId="{9EDF5FB3-0F96-4145-8655-427571ABD79E}" destId="{2488EE0E-BD0C-4586-A168-EFB351E2F58D}" srcOrd="0" destOrd="0" presId="urn:microsoft.com/office/officeart/2005/8/layout/radial4"/>
    <dgm:cxn modelId="{5E626DA0-91EC-42F1-87B8-99A4CCD9769F}" type="presOf" srcId="{5EB57B06-686D-49F5-94D9-C9259B151E96}" destId="{666647ED-365B-4E23-AF74-A7007C8504C9}" srcOrd="0" destOrd="0" presId="urn:microsoft.com/office/officeart/2005/8/layout/radial4"/>
    <dgm:cxn modelId="{EE0719B1-D0A7-44A0-8C75-2921AA0AF770}" type="presOf" srcId="{23A153E3-B1F9-4A9E-8A4F-2A63C76F9B33}" destId="{AE045FE7-165B-4330-93E9-6C23A373872D}" srcOrd="0" destOrd="0" presId="urn:microsoft.com/office/officeart/2005/8/layout/radial4"/>
    <dgm:cxn modelId="{CF015ABE-268E-4705-B7EF-40A24FB083AC}" srcId="{24A31618-932A-4F67-9E1F-CCCC16B3026B}" destId="{8A98649B-E634-472F-9E3F-55F85852C598}" srcOrd="5" destOrd="0" parTransId="{23A153E3-B1F9-4A9E-8A4F-2A63C76F9B33}" sibTransId="{B101ABCA-BA46-4FF4-8F93-F83F0DF43AFD}"/>
    <dgm:cxn modelId="{394D1AC5-E349-43E8-AD6D-9818C2D2F146}" type="presOf" srcId="{0EF59DFF-1B0E-43DC-A31C-7872EB6D7139}" destId="{34D6DE9A-A1AA-4963-B74E-38CF08B4E2B2}" srcOrd="0" destOrd="0" presId="urn:microsoft.com/office/officeart/2005/8/layout/radial4"/>
    <dgm:cxn modelId="{425A16C7-53DD-4AD6-B85C-01A93958EA01}" srcId="{24A31618-932A-4F67-9E1F-CCCC16B3026B}" destId="{56A3072D-C775-4092-A13E-7691E9B5ADA4}" srcOrd="4" destOrd="0" parTransId="{974ED54D-A945-4DE5-848E-0ACC318CA956}" sibTransId="{DB7AC2A8-5040-49F4-81EE-AF84AD976E91}"/>
    <dgm:cxn modelId="{7FD907C9-2B4E-4468-B5CD-8AAE6D390C06}" srcId="{24A31618-932A-4F67-9E1F-CCCC16B3026B}" destId="{5EB57B06-686D-49F5-94D9-C9259B151E96}" srcOrd="2" destOrd="0" parTransId="{0EF59DFF-1B0E-43DC-A31C-7872EB6D7139}" sibTransId="{169855FD-DBDC-49BA-96C2-A1BA43D4D725}"/>
    <dgm:cxn modelId="{1566A3CA-38CE-49FE-A168-EEE09DF51085}" type="presOf" srcId="{24A31618-932A-4F67-9E1F-CCCC16B3026B}" destId="{B032AE27-306A-4C17-8451-484FEEF1C322}" srcOrd="0" destOrd="0" presId="urn:microsoft.com/office/officeart/2005/8/layout/radial4"/>
    <dgm:cxn modelId="{E72D84CF-EBBA-4E06-A543-1BB6B49EB74E}" type="presOf" srcId="{7ECD9697-72AB-4F6D-81CB-B5635C72A47F}" destId="{1D3A9560-DDB2-4024-A8C4-899F78224346}" srcOrd="0" destOrd="0" presId="urn:microsoft.com/office/officeart/2005/8/layout/radial4"/>
    <dgm:cxn modelId="{13AFDED6-F0CD-40B8-828C-606EB29074D5}" type="presOf" srcId="{74BDDBFD-4D75-470B-8F62-82365CB218E1}" destId="{5CBF92D0-D3ED-4587-8B85-F3C0CE92D0E7}" srcOrd="0" destOrd="0" presId="urn:microsoft.com/office/officeart/2005/8/layout/radial4"/>
    <dgm:cxn modelId="{E96183E9-4D04-4141-B0C0-02FFB137E197}" type="presOf" srcId="{E2D63065-A5B3-41D7-BE47-A677DF7349A5}" destId="{D2B5C973-A777-4D2C-A995-4FC4EFFA2A71}" srcOrd="0" destOrd="0" presId="urn:microsoft.com/office/officeart/2005/8/layout/radial4"/>
    <dgm:cxn modelId="{ECA758EF-988A-40AE-A470-1832F4EEAE2E}" type="presOf" srcId="{974ED54D-A945-4DE5-848E-0ACC318CA956}" destId="{7E29A6A4-1BBF-4FE3-82B3-D9A63EDF04EB}" srcOrd="0" destOrd="0" presId="urn:microsoft.com/office/officeart/2005/8/layout/radial4"/>
    <dgm:cxn modelId="{64F581DC-AC4C-4B4A-9B5E-6C7D6F90213D}" type="presParOf" srcId="{5CBF92D0-D3ED-4587-8B85-F3C0CE92D0E7}" destId="{B032AE27-306A-4C17-8451-484FEEF1C322}" srcOrd="0" destOrd="0" presId="urn:microsoft.com/office/officeart/2005/8/layout/radial4"/>
    <dgm:cxn modelId="{1010F45B-DF7F-4556-9BA4-338FE8FCC534}" type="presParOf" srcId="{5CBF92D0-D3ED-4587-8B85-F3C0CE92D0E7}" destId="{8DBD9CC9-45F3-4B57-B55A-D18103AE67DA}" srcOrd="1" destOrd="0" presId="urn:microsoft.com/office/officeart/2005/8/layout/radial4"/>
    <dgm:cxn modelId="{B490D16A-EA2F-42BA-94DB-91238F42EFAD}" type="presParOf" srcId="{5CBF92D0-D3ED-4587-8B85-F3C0CE92D0E7}" destId="{4FDE250D-5B35-42C5-83B2-B6D9791DA657}" srcOrd="2" destOrd="0" presId="urn:microsoft.com/office/officeart/2005/8/layout/radial4"/>
    <dgm:cxn modelId="{8272AC80-52A4-4B89-88FD-2764B02AE7F6}" type="presParOf" srcId="{5CBF92D0-D3ED-4587-8B85-F3C0CE92D0E7}" destId="{4C9DD923-68CD-43C1-B1CC-96577601D724}" srcOrd="3" destOrd="0" presId="urn:microsoft.com/office/officeart/2005/8/layout/radial4"/>
    <dgm:cxn modelId="{FB7186F8-33A0-4891-812D-58BBAF6771B8}" type="presParOf" srcId="{5CBF92D0-D3ED-4587-8B85-F3C0CE92D0E7}" destId="{F59B2754-5C2E-49EC-8FD2-D37AD9520AA9}" srcOrd="4" destOrd="0" presId="urn:microsoft.com/office/officeart/2005/8/layout/radial4"/>
    <dgm:cxn modelId="{0726338F-5815-4A61-BD8A-CFB63CB2F3FD}" type="presParOf" srcId="{5CBF92D0-D3ED-4587-8B85-F3C0CE92D0E7}" destId="{34D6DE9A-A1AA-4963-B74E-38CF08B4E2B2}" srcOrd="5" destOrd="0" presId="urn:microsoft.com/office/officeart/2005/8/layout/radial4"/>
    <dgm:cxn modelId="{DD96F8E9-EEB4-4282-A071-32C0F4894FD9}" type="presParOf" srcId="{5CBF92D0-D3ED-4587-8B85-F3C0CE92D0E7}" destId="{666647ED-365B-4E23-AF74-A7007C8504C9}" srcOrd="6" destOrd="0" presId="urn:microsoft.com/office/officeart/2005/8/layout/radial4"/>
    <dgm:cxn modelId="{C2C9CF37-9972-47E6-A2BD-5449CA65DA49}" type="presParOf" srcId="{5CBF92D0-D3ED-4587-8B85-F3C0CE92D0E7}" destId="{1D3A9560-DDB2-4024-A8C4-899F78224346}" srcOrd="7" destOrd="0" presId="urn:microsoft.com/office/officeart/2005/8/layout/radial4"/>
    <dgm:cxn modelId="{90BB4334-E7D1-492E-9EC0-6E7A2F3BE6ED}" type="presParOf" srcId="{5CBF92D0-D3ED-4587-8B85-F3C0CE92D0E7}" destId="{D2B5C973-A777-4D2C-A995-4FC4EFFA2A71}" srcOrd="8" destOrd="0" presId="urn:microsoft.com/office/officeart/2005/8/layout/radial4"/>
    <dgm:cxn modelId="{1BC7B0B9-DF30-4D5F-8418-F45C61D313D4}" type="presParOf" srcId="{5CBF92D0-D3ED-4587-8B85-F3C0CE92D0E7}" destId="{7E29A6A4-1BBF-4FE3-82B3-D9A63EDF04EB}" srcOrd="9" destOrd="0" presId="urn:microsoft.com/office/officeart/2005/8/layout/radial4"/>
    <dgm:cxn modelId="{17D17279-1167-4179-B782-6537B63502C8}" type="presParOf" srcId="{5CBF92D0-D3ED-4587-8B85-F3C0CE92D0E7}" destId="{951B6DFA-E806-433F-B2C6-8409AFEC0A23}" srcOrd="10" destOrd="0" presId="urn:microsoft.com/office/officeart/2005/8/layout/radial4"/>
    <dgm:cxn modelId="{14C341BC-4B5D-4B87-9123-663D9E72F5DB}" type="presParOf" srcId="{5CBF92D0-D3ED-4587-8B85-F3C0CE92D0E7}" destId="{AE045FE7-165B-4330-93E9-6C23A373872D}" srcOrd="11" destOrd="0" presId="urn:microsoft.com/office/officeart/2005/8/layout/radial4"/>
    <dgm:cxn modelId="{CE3C1AF2-DE63-4A8B-A76A-1F4F19EA91FD}" type="presParOf" srcId="{5CBF92D0-D3ED-4587-8B85-F3C0CE92D0E7}" destId="{D175DB5E-9E57-42B9-9283-33A571516173}" srcOrd="12" destOrd="0" presId="urn:microsoft.com/office/officeart/2005/8/layout/radial4"/>
    <dgm:cxn modelId="{FE6BC135-9AA4-48F3-9811-449E3C16E8F4}" type="presParOf" srcId="{5CBF92D0-D3ED-4587-8B85-F3C0CE92D0E7}" destId="{2488EE0E-BD0C-4586-A168-EFB351E2F58D}" srcOrd="13" destOrd="0" presId="urn:microsoft.com/office/officeart/2005/8/layout/radial4"/>
    <dgm:cxn modelId="{D5014CC3-99C5-49C5-A414-E7D3865430EC}" type="presParOf" srcId="{5CBF92D0-D3ED-4587-8B85-F3C0CE92D0E7}" destId="{805BB662-037D-4904-8049-3BA032154775}" srcOrd="14" destOrd="0" presId="urn:microsoft.com/office/officeart/2005/8/layout/radial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E74CB-D854-4B4D-BBEC-C72A3093D8B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B5318BA9-877A-4AB6-A7BE-04574B39BA0F}">
      <dgm:prSet phldrT="[Teksti]" custT="1">
        <dgm:style>
          <a:lnRef idx="0">
            <a:scrgbClr r="0" g="0" b="0"/>
          </a:lnRef>
          <a:fillRef idx="0">
            <a:scrgbClr r="0" g="0" b="0"/>
          </a:fillRef>
          <a:effectRef idx="0">
            <a:scrgbClr r="0" g="0" b="0"/>
          </a:effectRef>
          <a:fontRef idx="minor">
            <a:schemeClr val="lt1"/>
          </a:fontRef>
        </dgm:style>
      </dgm:prSet>
      <dgm:spPr>
        <a:xfrm>
          <a:off x="2124734" y="1719757"/>
          <a:ext cx="1052986" cy="888064"/>
        </a:xfrm>
        <a:prstGeom prst="ellipse">
          <a:avLst/>
        </a:prstGeom>
        <a:solidFill>
          <a:srgbClr val="CC5B59"/>
        </a:solidFill>
        <a:ln>
          <a:noFill/>
        </a:ln>
        <a:effectLst/>
      </dgm:spPr>
      <dgm:t>
        <a:bodyPr/>
        <a:lstStyle/>
        <a:p>
          <a:r>
            <a:rPr lang="fi-FI" sz="1000" b="1" dirty="0">
              <a:solidFill>
                <a:sysClr val="window" lastClr="FFFFFF"/>
              </a:solidFill>
              <a:latin typeface="Calibri"/>
              <a:ea typeface="+mn-ea"/>
              <a:cs typeface="+mn-cs"/>
            </a:rPr>
            <a:t>Yhteisöllinen opiskelu-huoltoryhmä</a:t>
          </a:r>
        </a:p>
      </dgm:t>
    </dgm:pt>
    <dgm:pt modelId="{C0DAC4FA-C043-47CD-A4F3-B5EFF65913D2}" type="parTrans" cxnId="{59163219-0320-4171-A7FA-872F2F0FBA22}">
      <dgm:prSet/>
      <dgm:spPr/>
      <dgm:t>
        <a:bodyPr/>
        <a:lstStyle/>
        <a:p>
          <a:endParaRPr lang="fi-FI"/>
        </a:p>
      </dgm:t>
    </dgm:pt>
    <dgm:pt modelId="{CCAB71F4-DCE0-4154-8AF0-485BD34F3EB9}" type="sibTrans" cxnId="{59163219-0320-4171-A7FA-872F2F0FBA22}">
      <dgm:prSet/>
      <dgm:spPr/>
      <dgm:t>
        <a:bodyPr/>
        <a:lstStyle/>
        <a:p>
          <a:endParaRPr lang="fi-FI"/>
        </a:p>
      </dgm:t>
    </dgm:pt>
    <dgm:pt modelId="{3210C587-A79F-4B14-85C0-32020EE9A571}">
      <dgm:prSet phldrT="[Teksti]" custT="1">
        <dgm:style>
          <a:lnRef idx="3">
            <a:schemeClr val="lt1"/>
          </a:lnRef>
          <a:fillRef idx="1">
            <a:schemeClr val="accent1"/>
          </a:fillRef>
          <a:effectRef idx="1">
            <a:schemeClr val="accent1"/>
          </a:effectRef>
          <a:fontRef idx="minor">
            <a:schemeClr val="lt1"/>
          </a:fontRef>
        </dgm:style>
      </dgm:prSet>
      <dgm:spPr>
        <a:xfrm>
          <a:off x="1601676" y="2645934"/>
          <a:ext cx="621644" cy="497315"/>
        </a:xfrm>
        <a:prstGeom prst="roundRect">
          <a:avLst>
            <a:gd name="adj" fmla="val 10000"/>
          </a:avLst>
        </a:prstGeom>
        <a:solidFill>
          <a:srgbClr val="0083C8"/>
        </a:solidFill>
        <a:ln w="28575" cap="flat" cmpd="sng" algn="in">
          <a:solidFill>
            <a:srgbClr val="FFFFFF"/>
          </a:solidFill>
          <a:prstDash val="solid"/>
        </a:ln>
        <a:effectLst/>
      </dgm:spPr>
      <dgm:t>
        <a:bodyPr/>
        <a:lstStyle/>
        <a:p>
          <a:r>
            <a:rPr lang="fi-FI" sz="1100" b="1" dirty="0">
              <a:solidFill>
                <a:sysClr val="window" lastClr="FFFFFF"/>
              </a:solidFill>
              <a:latin typeface="Calibri"/>
              <a:ea typeface="+mn-ea"/>
              <a:cs typeface="+mn-cs"/>
            </a:rPr>
            <a:t>Oppilas</a:t>
          </a:r>
        </a:p>
      </dgm:t>
    </dgm:pt>
    <dgm:pt modelId="{8B202883-D5CB-4232-AE9E-CF409E7142DD}" type="parTrans" cxnId="{7765737D-E8B0-4969-BDC5-65BBA9BAADD6}">
      <dgm:prSet>
        <dgm:style>
          <a:lnRef idx="1">
            <a:schemeClr val="accent5"/>
          </a:lnRef>
          <a:fillRef idx="2">
            <a:schemeClr val="accent5"/>
          </a:fillRef>
          <a:effectRef idx="1">
            <a:schemeClr val="accent5"/>
          </a:effectRef>
          <a:fontRef idx="minor">
            <a:schemeClr val="dk1"/>
          </a:fontRef>
        </dgm:style>
      </dgm:prSet>
      <dgm:spPr>
        <a:xfrm rot="8118544">
          <a:off x="1836188" y="2582398"/>
          <a:ext cx="527937"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FD7BA61D-2FCF-46FD-A449-BDD59D9E289C}" type="sibTrans" cxnId="{7765737D-E8B0-4969-BDC5-65BBA9BAADD6}">
      <dgm:prSet/>
      <dgm:spPr/>
      <dgm:t>
        <a:bodyPr/>
        <a:lstStyle/>
        <a:p>
          <a:endParaRPr lang="fi-FI"/>
        </a:p>
      </dgm:t>
    </dgm:pt>
    <dgm:pt modelId="{0EC20D2E-7277-42C1-BF4E-8256E8092DB4}">
      <dgm:prSet phldrT="[Teksti]" custT="1"/>
      <dgm:spPr>
        <a:xfrm>
          <a:off x="1068445" y="2124733"/>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Huoltaja</a:t>
          </a:r>
        </a:p>
      </dgm:t>
    </dgm:pt>
    <dgm:pt modelId="{18C4E7E4-A369-4C4C-90B3-397A5C95280F}" type="parTrans" cxnId="{6F8715F2-DE1C-485E-B795-C2236BC29E9A}">
      <dgm:prSet/>
      <dgm:spPr>
        <a:xfrm rot="10238553">
          <a:off x="1374455" y="2188037"/>
          <a:ext cx="723325"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BA1FAF10-A608-4A65-93C4-A6881792166B}" type="sibTrans" cxnId="{6F8715F2-DE1C-485E-B795-C2236BC29E9A}">
      <dgm:prSet/>
      <dgm:spPr/>
      <dgm:t>
        <a:bodyPr/>
        <a:lstStyle/>
        <a:p>
          <a:endParaRPr lang="fi-FI"/>
        </a:p>
      </dgm:t>
    </dgm:pt>
    <dgm:pt modelId="{AAEBF28E-E68C-40F2-A5C2-95B89165B3E0}">
      <dgm:prSet phldrT="[Teksti]" custT="1"/>
      <dgm:spPr>
        <a:xfrm>
          <a:off x="619594" y="1350321"/>
          <a:ext cx="621644" cy="49731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Esiopetuksen edustaja</a:t>
          </a:r>
        </a:p>
      </dgm:t>
    </dgm:pt>
    <dgm:pt modelId="{B53025FD-83C4-4FE6-9A32-93843F4052C7}" type="parTrans" cxnId="{C388F6EC-220C-4F93-B55E-BD0EDFA89B47}">
      <dgm:prSet/>
      <dgm:spPr>
        <a:xfrm rot="11890261">
          <a:off x="899908" y="1663211"/>
          <a:ext cx="1223523" cy="253098"/>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a:p>
      </dgm:t>
    </dgm:pt>
    <dgm:pt modelId="{1E1506EE-108D-4B6F-B67D-B523BADD4B3B}" type="sibTrans" cxnId="{C388F6EC-220C-4F93-B55E-BD0EDFA89B47}">
      <dgm:prSet/>
      <dgm:spPr/>
      <dgm:t>
        <a:bodyPr/>
        <a:lstStyle/>
        <a:p>
          <a:endParaRPr lang="fi-FI"/>
        </a:p>
      </dgm:t>
    </dgm:pt>
    <dgm:pt modelId="{927DEB0D-6349-4370-9DA1-755BF6E1B024}">
      <dgm:prSet phldrT="[Teksti]" custT="1"/>
      <dgm:spPr>
        <a:xfrm>
          <a:off x="1370614" y="912817"/>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err="1">
              <a:solidFill>
                <a:sysClr val="window" lastClr="FFFFFF"/>
              </a:solidFill>
              <a:latin typeface="Calibri"/>
              <a:ea typeface="+mn-ea"/>
              <a:cs typeface="+mn-cs"/>
            </a:rPr>
            <a:t>Erityis</a:t>
          </a:r>
          <a:r>
            <a:rPr lang="fi-FI" sz="1000" b="1" dirty="0">
              <a:solidFill>
                <a:sysClr val="window" lastClr="FFFFFF"/>
              </a:solidFill>
              <a:latin typeface="Calibri"/>
              <a:ea typeface="+mn-ea"/>
              <a:cs typeface="+mn-cs"/>
            </a:rPr>
            <a:t>-opettaja</a:t>
          </a:r>
        </a:p>
      </dgm:t>
    </dgm:pt>
    <dgm:pt modelId="{8E7D70E1-8097-42B1-ADC8-4723CF0D0A65}" type="parTrans" cxnId="{E25681AD-28F7-4367-90E9-A5618F128BCD}">
      <dgm:prSet/>
      <dgm:spPr>
        <a:xfrm rot="13556690">
          <a:off x="1549585" y="1345966"/>
          <a:ext cx="865599"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EE08101E-98AD-42D5-8C81-AF81CC4BCD3E}" type="sibTrans" cxnId="{E25681AD-28F7-4367-90E9-A5618F128BCD}">
      <dgm:prSet/>
      <dgm:spPr/>
      <dgm:t>
        <a:bodyPr/>
        <a:lstStyle/>
        <a:p>
          <a:endParaRPr lang="fi-FI"/>
        </a:p>
      </dgm:t>
    </dgm:pt>
    <dgm:pt modelId="{C47505B4-03CA-46C9-8E88-60A6A4D21B89}">
      <dgm:prSet phldrT="[Teksti]" custT="1"/>
      <dgm:spPr>
        <a:xfrm>
          <a:off x="1648636" y="146809"/>
          <a:ext cx="621644" cy="49731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Oppilaan-ohjaaja</a:t>
          </a:r>
        </a:p>
      </dgm:t>
    </dgm:pt>
    <dgm:pt modelId="{8B08F77C-E2C7-4CB8-99B9-75CB84EAB79A}" type="parTrans" cxnId="{54332155-F8B9-4103-9018-0E40D7B59419}">
      <dgm:prSet/>
      <dgm:spPr>
        <a:xfrm rot="14918071">
          <a:off x="1525129" y="905209"/>
          <a:ext cx="1366493"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FE70B465-8735-4E28-B757-4BCF6FD6875B}" type="sibTrans" cxnId="{54332155-F8B9-4103-9018-0E40D7B59419}">
      <dgm:prSet/>
      <dgm:spPr/>
      <dgm:t>
        <a:bodyPr/>
        <a:lstStyle/>
        <a:p>
          <a:endParaRPr lang="fi-FI"/>
        </a:p>
      </dgm:t>
    </dgm:pt>
    <dgm:pt modelId="{D06A264B-9208-4214-AAF9-6F9064A126A3}">
      <dgm:prSet phldrT="[Teksti]" custT="1">
        <dgm:style>
          <a:lnRef idx="3">
            <a:schemeClr val="lt1"/>
          </a:lnRef>
          <a:fillRef idx="1">
            <a:schemeClr val="accent4"/>
          </a:fillRef>
          <a:effectRef idx="1">
            <a:schemeClr val="accent4"/>
          </a:effectRef>
          <a:fontRef idx="minor">
            <a:schemeClr val="lt1"/>
          </a:fontRef>
        </dgm:style>
      </dgm:prSet>
      <dgm:spPr>
        <a:xfrm>
          <a:off x="2430324" y="574604"/>
          <a:ext cx="629831" cy="603711"/>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Rehtori</a:t>
          </a:r>
        </a:p>
        <a:p>
          <a:r>
            <a:rPr lang="fi-FI" sz="1000" b="1" dirty="0">
              <a:solidFill>
                <a:sysClr val="window" lastClr="FFFFFF"/>
              </a:solidFill>
              <a:latin typeface="Calibri"/>
              <a:ea typeface="+mn-ea"/>
              <a:cs typeface="+mn-cs"/>
            </a:rPr>
            <a:t>koollekutsuja</a:t>
          </a:r>
        </a:p>
      </dgm:t>
    </dgm:pt>
    <dgm:pt modelId="{297F66E7-0C17-4EA9-A3FC-C5B12B87FA8E}" type="parTrans" cxnId="{48D622FF-F384-40A4-9397-6B8918478940}">
      <dgm:prSet>
        <dgm:style>
          <a:lnRef idx="1">
            <a:schemeClr val="accent4"/>
          </a:lnRef>
          <a:fillRef idx="3">
            <a:schemeClr val="accent4"/>
          </a:fillRef>
          <a:effectRef idx="2">
            <a:schemeClr val="accent4"/>
          </a:effectRef>
          <a:fontRef idx="minor">
            <a:schemeClr val="lt1"/>
          </a:fontRef>
        </dgm:style>
      </dgm:prSet>
      <dgm:spPr>
        <a:xfrm rot="16450610">
          <a:off x="2316195" y="1148765"/>
          <a:ext cx="799833" cy="253098"/>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gm:spPr>
      <dgm:t>
        <a:bodyPr/>
        <a:lstStyle/>
        <a:p>
          <a:endParaRPr lang="fi-FI"/>
        </a:p>
      </dgm:t>
    </dgm:pt>
    <dgm:pt modelId="{6A39603D-89D0-4383-B580-1F73BB5477D8}" type="sibTrans" cxnId="{48D622FF-F384-40A4-9397-6B8918478940}">
      <dgm:prSet/>
      <dgm:spPr/>
      <dgm:t>
        <a:bodyPr/>
        <a:lstStyle/>
        <a:p>
          <a:endParaRPr lang="fi-FI"/>
        </a:p>
      </dgm:t>
    </dgm:pt>
    <dgm:pt modelId="{6647868E-B158-468E-AD8D-5CAABB013A73}">
      <dgm:prSet phldrT="[Teksti]" custT="1"/>
      <dgm:spPr>
        <a:xfrm>
          <a:off x="3280353" y="212126"/>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Kuraattori</a:t>
          </a:r>
        </a:p>
      </dgm:t>
    </dgm:pt>
    <dgm:pt modelId="{2B57D0B4-9511-4C1B-860A-AFD2854D4108}" type="parTrans" cxnId="{9982F402-AE94-4C80-9C91-DD3D75472E4B}">
      <dgm:prSet/>
      <dgm:spPr>
        <a:xfrm rot="17933751">
          <a:off x="2550191" y="948697"/>
          <a:ext cx="1403683"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57149414-76DB-47EC-8F08-1B70FB44526F}" type="sibTrans" cxnId="{9982F402-AE94-4C80-9C91-DD3D75472E4B}">
      <dgm:prSet/>
      <dgm:spPr/>
      <dgm:t>
        <a:bodyPr/>
        <a:lstStyle/>
        <a:p>
          <a:endParaRPr lang="fi-FI"/>
        </a:p>
      </dgm:t>
    </dgm:pt>
    <dgm:pt modelId="{71CB470B-077C-4D2F-A9BF-CA3828E3B2C6}">
      <dgm:prSet phldrT="[Teksti]" custT="1"/>
      <dgm:spPr>
        <a:xfrm>
          <a:off x="3506136" y="912802"/>
          <a:ext cx="621644" cy="49731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Terveyden-hoitaja</a:t>
          </a:r>
          <a:endParaRPr lang="fi-FI" sz="1000" b="1" dirty="0">
            <a:solidFill>
              <a:sysClr val="window" lastClr="FFFFFF"/>
            </a:solidFill>
            <a:latin typeface="Calibri"/>
            <a:ea typeface="+mn-ea"/>
            <a:cs typeface="+mn-cs"/>
          </a:endParaRPr>
        </a:p>
      </dgm:t>
    </dgm:pt>
    <dgm:pt modelId="{066903EC-E057-47E3-8D0C-35B85BDB410E}" type="parTrans" cxnId="{7F5E0B3B-83B2-423A-BEDA-78BABC488B60}">
      <dgm:prSet/>
      <dgm:spPr>
        <a:xfrm rot="19158607">
          <a:off x="2943666" y="1358731"/>
          <a:ext cx="993366" cy="253098"/>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a:p>
      </dgm:t>
    </dgm:pt>
    <dgm:pt modelId="{CB3AA3C9-3517-4F08-A2F0-BAE62F70AE63}" type="sibTrans" cxnId="{7F5E0B3B-83B2-423A-BEDA-78BABC488B60}">
      <dgm:prSet/>
      <dgm:spPr/>
      <dgm:t>
        <a:bodyPr/>
        <a:lstStyle/>
        <a:p>
          <a:endParaRPr lang="fi-FI"/>
        </a:p>
      </dgm:t>
    </dgm:pt>
    <dgm:pt modelId="{0F5C4683-F557-419A-BE52-6D89EE72CB22}">
      <dgm:prSet phldrT="[Teksti]" custT="1"/>
      <dgm:spPr>
        <a:xfrm>
          <a:off x="4152028" y="1271943"/>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Psykologi</a:t>
          </a:r>
        </a:p>
      </dgm:t>
    </dgm:pt>
    <dgm:pt modelId="{7502486B-0651-4E67-9E2A-9B668D348610}" type="parTrans" cxnId="{D79AA0EE-0280-45EA-8CC9-84AAE023F633}">
      <dgm:prSet/>
      <dgm:spPr>
        <a:xfrm rot="20427203">
          <a:off x="3171101" y="1616556"/>
          <a:ext cx="1330075"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02EABAF6-E580-4500-9D93-F8AA67AA6EE0}" type="sibTrans" cxnId="{D79AA0EE-0280-45EA-8CC9-84AAE023F633}">
      <dgm:prSet/>
      <dgm:spPr/>
      <dgm:t>
        <a:bodyPr/>
        <a:lstStyle/>
        <a:p>
          <a:endParaRPr lang="fi-FI"/>
        </a:p>
      </dgm:t>
    </dgm:pt>
    <dgm:pt modelId="{22D25219-CC73-4C21-90D1-7CCE355D52CA}">
      <dgm:prSet phldrT="[Teksti]" custT="1"/>
      <dgm:spPr>
        <a:xfrm>
          <a:off x="3696457" y="1959583"/>
          <a:ext cx="819352" cy="409609"/>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 Muu koulun henkilöstö</a:t>
          </a:r>
        </a:p>
      </dgm:t>
    </dgm:pt>
    <dgm:pt modelId="{EC083B0B-3AF5-446D-B962-ACB3CD500D78}" type="parTrans" cxnId="{5710BFC6-3A1B-4649-A301-E6E28D687DBD}">
      <dgm:prSet/>
      <dgm:spPr>
        <a:xfrm rot="1414">
          <a:off x="3228783" y="2037658"/>
          <a:ext cx="877350"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A4B557E4-1641-4212-84ED-81401E6622D9}" type="sibTrans" cxnId="{5710BFC6-3A1B-4649-A301-E6E28D687DBD}">
      <dgm:prSet/>
      <dgm:spPr/>
      <dgm:t>
        <a:bodyPr/>
        <a:lstStyle/>
        <a:p>
          <a:endParaRPr lang="fi-FI"/>
        </a:p>
      </dgm:t>
    </dgm:pt>
    <dgm:pt modelId="{CE3EB276-CCEB-4E9A-B6BC-86DBAE2E04EE}">
      <dgm:prSet phldrT="[Teksti]" custT="1">
        <dgm:style>
          <a:lnRef idx="3">
            <a:schemeClr val="lt1"/>
          </a:lnRef>
          <a:fillRef idx="1">
            <a:schemeClr val="accent4"/>
          </a:fillRef>
          <a:effectRef idx="1">
            <a:schemeClr val="accent4"/>
          </a:effectRef>
          <a:fontRef idx="minor">
            <a:schemeClr val="lt1"/>
          </a:fontRef>
        </dgm:style>
      </dgm:prSet>
      <dgm:spPr>
        <a:xfrm>
          <a:off x="3369948" y="2534349"/>
          <a:ext cx="902118" cy="538548"/>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Koulun ulkopuoliset yhteistyötahot</a:t>
          </a:r>
        </a:p>
      </dgm:t>
    </dgm:pt>
    <dgm:pt modelId="{B8A3E437-585A-4BFA-A01D-F1A48B5BACA9}" type="parTrans" cxnId="{2A47A991-1170-4DFC-A95D-938F06A33DBE}">
      <dgm:prSet>
        <dgm:style>
          <a:lnRef idx="1">
            <a:schemeClr val="accent5"/>
          </a:lnRef>
          <a:fillRef idx="2">
            <a:schemeClr val="accent5"/>
          </a:fillRef>
          <a:effectRef idx="1">
            <a:schemeClr val="accent5"/>
          </a:effectRef>
          <a:fontRef idx="minor">
            <a:schemeClr val="dk1"/>
          </a:fontRef>
        </dgm:style>
      </dgm:prSet>
      <dgm:spPr>
        <a:xfrm rot="1720640">
          <a:off x="2951650" y="2658730"/>
          <a:ext cx="784202"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049336AC-99E7-40FB-9C20-5DB2098B1882}" type="sibTrans" cxnId="{2A47A991-1170-4DFC-A95D-938F06A33DBE}">
      <dgm:prSet/>
      <dgm:spPr/>
      <dgm:t>
        <a:bodyPr/>
        <a:lstStyle/>
        <a:p>
          <a:endParaRPr lang="fi-FI"/>
        </a:p>
      </dgm:t>
    </dgm:pt>
    <dgm:pt modelId="{EB32B2A6-3B76-4255-8274-67628DF2ED06}" type="pres">
      <dgm:prSet presAssocID="{D00E74CB-D854-4B4D-BBEC-C72A3093D8B0}" presName="cycle" presStyleCnt="0">
        <dgm:presLayoutVars>
          <dgm:chMax val="1"/>
          <dgm:dir/>
          <dgm:animLvl val="ctr"/>
          <dgm:resizeHandles val="exact"/>
        </dgm:presLayoutVars>
      </dgm:prSet>
      <dgm:spPr/>
    </dgm:pt>
    <dgm:pt modelId="{AD18DC50-75A1-46FB-89E5-83CC46DBDA36}" type="pres">
      <dgm:prSet presAssocID="{B5318BA9-877A-4AB6-A7BE-04574B39BA0F}" presName="centerShape" presStyleLbl="node0" presStyleIdx="0" presStyleCnt="1" custScaleX="131723" custLinFactNeighborX="-9064" custLinFactNeighborY="-11464"/>
      <dgm:spPr/>
    </dgm:pt>
    <dgm:pt modelId="{F282B21C-4B3D-4C9F-90C9-A6CF3B131D07}" type="pres">
      <dgm:prSet presAssocID="{8B202883-D5CB-4232-AE9E-CF409E7142DD}" presName="parTrans" presStyleLbl="bgSibTrans2D1" presStyleIdx="0" presStyleCnt="11"/>
      <dgm:spPr/>
    </dgm:pt>
    <dgm:pt modelId="{C94812E5-B9A1-4344-B3ED-CD69F32BB43D}" type="pres">
      <dgm:prSet presAssocID="{3210C587-A79F-4B14-85C0-32020EE9A571}" presName="node" presStyleLbl="node1" presStyleIdx="0" presStyleCnt="11" custScaleX="163069" custScaleY="123415" custRadScaleRad="28985" custRadScaleInc="-253756">
        <dgm:presLayoutVars>
          <dgm:bulletEnabled val="1"/>
        </dgm:presLayoutVars>
      </dgm:prSet>
      <dgm:spPr/>
    </dgm:pt>
    <dgm:pt modelId="{C89A4ADA-747D-434D-8690-4D2CDC9A6637}" type="pres">
      <dgm:prSet presAssocID="{18C4E7E4-A369-4C4C-90B3-397A5C95280F}" presName="parTrans" presStyleLbl="bgSibTrans2D1" presStyleIdx="1" presStyleCnt="11"/>
      <dgm:spPr/>
    </dgm:pt>
    <dgm:pt modelId="{7873E597-61BB-4EC0-BE5B-0D6F1ED2CE00}" type="pres">
      <dgm:prSet presAssocID="{0EC20D2E-7277-42C1-BF4E-8256E8092DB4}" presName="node" presStyleLbl="node1" presStyleIdx="1" presStyleCnt="11" custScaleX="147663" custScaleY="107605" custRadScaleRad="68405" custRadScaleInc="-150810">
        <dgm:presLayoutVars>
          <dgm:bulletEnabled val="1"/>
        </dgm:presLayoutVars>
      </dgm:prSet>
      <dgm:spPr/>
    </dgm:pt>
    <dgm:pt modelId="{887A2A99-3570-4CCD-9AC8-C53B162D27EE}" type="pres">
      <dgm:prSet presAssocID="{B53025FD-83C4-4FE6-9A32-93843F4052C7}" presName="parTrans" presStyleLbl="bgSibTrans2D1" presStyleIdx="2" presStyleCnt="11"/>
      <dgm:spPr/>
    </dgm:pt>
    <dgm:pt modelId="{B223371E-5706-4A91-861A-41710CB5C177}" type="pres">
      <dgm:prSet presAssocID="{AAEBF28E-E68C-40F2-A5C2-95B89165B3E0}" presName="node" presStyleLbl="node1" presStyleIdx="2" presStyleCnt="11" custScaleX="160893" custScaleY="111654" custRadScaleRad="89110" custRadScaleInc="-115152">
        <dgm:presLayoutVars>
          <dgm:bulletEnabled val="1"/>
        </dgm:presLayoutVars>
      </dgm:prSet>
      <dgm:spPr/>
    </dgm:pt>
    <dgm:pt modelId="{45235E6A-162B-4D67-89DC-ED6B5BFF87F1}" type="pres">
      <dgm:prSet presAssocID="{8E7D70E1-8097-42B1-ADC8-4723CF0D0A65}" presName="parTrans" presStyleLbl="bgSibTrans2D1" presStyleIdx="3" presStyleCnt="11"/>
      <dgm:spPr/>
    </dgm:pt>
    <dgm:pt modelId="{FDFE4376-826C-411E-B80A-6224117C7E55}" type="pres">
      <dgm:prSet presAssocID="{927DEB0D-6349-4370-9DA1-755BF6E1B024}" presName="node" presStyleLbl="node1" presStyleIdx="3" presStyleCnt="11" custScaleX="138485" custRadScaleRad="86541" custRadScaleInc="-85015">
        <dgm:presLayoutVars>
          <dgm:bulletEnabled val="1"/>
        </dgm:presLayoutVars>
      </dgm:prSet>
      <dgm:spPr/>
    </dgm:pt>
    <dgm:pt modelId="{717C5A52-0FF9-442A-8F52-045EB98E0F8E}" type="pres">
      <dgm:prSet presAssocID="{8B08F77C-E2C7-4CB8-99B9-75CB84EAB79A}" presName="parTrans" presStyleLbl="bgSibTrans2D1" presStyleIdx="4" presStyleCnt="11"/>
      <dgm:spPr/>
    </dgm:pt>
    <dgm:pt modelId="{2047D292-D952-4ABF-99D8-81C05D897DC8}" type="pres">
      <dgm:prSet presAssocID="{C47505B4-03CA-46C9-8E88-60A6A4D21B89}" presName="node" presStyleLbl="node1" presStyleIdx="4" presStyleCnt="11" custScaleX="130856" custRadScaleRad="98796" custRadScaleInc="-84733">
        <dgm:presLayoutVars>
          <dgm:bulletEnabled val="1"/>
        </dgm:presLayoutVars>
      </dgm:prSet>
      <dgm:spPr/>
    </dgm:pt>
    <dgm:pt modelId="{87386A5E-B447-4A55-9884-0D1D7331E870}" type="pres">
      <dgm:prSet presAssocID="{297F66E7-0C17-4EA9-A3FC-C5B12B87FA8E}" presName="parTrans" presStyleLbl="bgSibTrans2D1" presStyleIdx="5" presStyleCnt="11"/>
      <dgm:spPr/>
    </dgm:pt>
    <dgm:pt modelId="{EEB32633-99E0-4642-8C2A-6F4940C655AE}" type="pres">
      <dgm:prSet presAssocID="{D06A264B-9208-4214-AAF9-6F9064A126A3}" presName="node" presStyleLbl="node1" presStyleIdx="5" presStyleCnt="11" custScaleX="144238" custScaleY="121394" custRadScaleRad="77660" custRadScaleInc="-66932">
        <dgm:presLayoutVars>
          <dgm:bulletEnabled val="1"/>
        </dgm:presLayoutVars>
      </dgm:prSet>
      <dgm:spPr/>
    </dgm:pt>
    <dgm:pt modelId="{D3C5E3CA-DE54-42CC-A22C-09D13ACA9D86}" type="pres">
      <dgm:prSet presAssocID="{2B57D0B4-9511-4C1B-860A-AFD2854D4108}" presName="parTrans" presStyleLbl="bgSibTrans2D1" presStyleIdx="6" presStyleCnt="11"/>
      <dgm:spPr/>
    </dgm:pt>
    <dgm:pt modelId="{7089AEB6-E33E-4188-8A1A-6F5034995673}" type="pres">
      <dgm:prSet presAssocID="{6647868E-B158-468E-AD8D-5CAABB013A73}" presName="node" presStyleLbl="node1" presStyleIdx="6" presStyleCnt="11" custScaleX="139959" custScaleY="103087" custRadScaleRad="97023" custRadScaleInc="-29283">
        <dgm:presLayoutVars>
          <dgm:bulletEnabled val="1"/>
        </dgm:presLayoutVars>
      </dgm:prSet>
      <dgm:spPr/>
    </dgm:pt>
    <dgm:pt modelId="{7E6E5B82-E01E-4151-BBE8-9E095D654786}" type="pres">
      <dgm:prSet presAssocID="{066903EC-E057-47E3-8D0C-35B85BDB410E}" presName="parTrans" presStyleLbl="bgSibTrans2D1" presStyleIdx="7" presStyleCnt="11"/>
      <dgm:spPr/>
    </dgm:pt>
    <dgm:pt modelId="{0F5B77F4-E9C0-45FC-B238-44ABCC335AC0}" type="pres">
      <dgm:prSet presAssocID="{71CB470B-077C-4D2F-A9BF-CA3828E3B2C6}" presName="node" presStyleLbl="node1" presStyleIdx="7" presStyleCnt="11" custScaleX="171209" custScaleY="109309" custRadScaleRad="85196" custRadScaleInc="-7163">
        <dgm:presLayoutVars>
          <dgm:bulletEnabled val="1"/>
        </dgm:presLayoutVars>
      </dgm:prSet>
      <dgm:spPr/>
    </dgm:pt>
    <dgm:pt modelId="{DA17322E-A44E-4D6D-B280-6B429A492CC6}" type="pres">
      <dgm:prSet presAssocID="{7502486B-0651-4E67-9E2A-9B668D348610}" presName="parTrans" presStyleLbl="bgSibTrans2D1" presStyleIdx="8" presStyleCnt="11"/>
      <dgm:spPr/>
    </dgm:pt>
    <dgm:pt modelId="{D2908387-9B1D-4BCB-9DBA-F2F027219340}" type="pres">
      <dgm:prSet presAssocID="{0F5C4683-F557-419A-BE52-6D89EE72CB22}" presName="node" presStyleLbl="node1" presStyleIdx="8" presStyleCnt="11" custScaleX="142270" custScaleY="97528" custRadScaleRad="77827" custRadScaleInc="-4091">
        <dgm:presLayoutVars>
          <dgm:bulletEnabled val="1"/>
        </dgm:presLayoutVars>
      </dgm:prSet>
      <dgm:spPr/>
    </dgm:pt>
    <dgm:pt modelId="{E22A52BD-09F5-4E45-8BA4-EE7D46E95000}" type="pres">
      <dgm:prSet presAssocID="{EC083B0B-3AF5-446D-B962-ACB3CD500D78}" presName="parTrans" presStyleLbl="bgSibTrans2D1" presStyleIdx="9" presStyleCnt="11"/>
      <dgm:spPr/>
    </dgm:pt>
    <dgm:pt modelId="{97490AAC-35FE-4A3B-A95B-A4690D164742}" type="pres">
      <dgm:prSet presAssocID="{22D25219-CC73-4C21-90D1-7CCE355D52CA}" presName="node" presStyleLbl="node1" presStyleIdx="9" presStyleCnt="11" custScaleX="152361" custScaleY="123973" custRadScaleRad="46608" custRadScaleInc="-36423">
        <dgm:presLayoutVars>
          <dgm:bulletEnabled val="1"/>
        </dgm:presLayoutVars>
      </dgm:prSet>
      <dgm:spPr/>
    </dgm:pt>
    <dgm:pt modelId="{727BC296-7D25-473C-A9BF-3382AF63A2C0}" type="pres">
      <dgm:prSet presAssocID="{B8A3E437-585A-4BFA-A01D-F1A48B5BACA9}" presName="parTrans" presStyleLbl="bgSibTrans2D1" presStyleIdx="10" presStyleCnt="11" custLinFactNeighborX="-16992" custLinFactNeighborY="67095"/>
      <dgm:spPr/>
    </dgm:pt>
    <dgm:pt modelId="{093D4842-ACF8-42B0-B4BC-0DDE2176CB9E}" type="pres">
      <dgm:prSet presAssocID="{CE3EB276-CCEB-4E9A-B6BC-86DBAE2E04EE}" presName="node" presStyleLbl="node1" presStyleIdx="10" presStyleCnt="11" custScaleX="166445" custScaleY="117048" custRadScaleRad="31212" custRadScaleInc="97679">
        <dgm:presLayoutVars>
          <dgm:bulletEnabled val="1"/>
        </dgm:presLayoutVars>
      </dgm:prSet>
      <dgm:spPr/>
    </dgm:pt>
  </dgm:ptLst>
  <dgm:cxnLst>
    <dgm:cxn modelId="{05772601-72F3-43AA-8750-0BD75D14257A}" type="presOf" srcId="{C47505B4-03CA-46C9-8E88-60A6A4D21B89}" destId="{2047D292-D952-4ABF-99D8-81C05D897DC8}" srcOrd="0" destOrd="0" presId="urn:microsoft.com/office/officeart/2005/8/layout/radial4"/>
    <dgm:cxn modelId="{9982F402-AE94-4C80-9C91-DD3D75472E4B}" srcId="{B5318BA9-877A-4AB6-A7BE-04574B39BA0F}" destId="{6647868E-B158-468E-AD8D-5CAABB013A73}" srcOrd="6" destOrd="0" parTransId="{2B57D0B4-9511-4C1B-860A-AFD2854D4108}" sibTransId="{57149414-76DB-47EC-8F08-1B70FB44526F}"/>
    <dgm:cxn modelId="{23691415-CD74-468E-8BE7-AEF27F154454}" type="presOf" srcId="{D00E74CB-D854-4B4D-BBEC-C72A3093D8B0}" destId="{EB32B2A6-3B76-4255-8274-67628DF2ED06}" srcOrd="0" destOrd="0" presId="urn:microsoft.com/office/officeart/2005/8/layout/radial4"/>
    <dgm:cxn modelId="{59163219-0320-4171-A7FA-872F2F0FBA22}" srcId="{D00E74CB-D854-4B4D-BBEC-C72A3093D8B0}" destId="{B5318BA9-877A-4AB6-A7BE-04574B39BA0F}" srcOrd="0" destOrd="0" parTransId="{C0DAC4FA-C043-47CD-A4F3-B5EFF65913D2}" sibTransId="{CCAB71F4-DCE0-4154-8AF0-485BD34F3EB9}"/>
    <dgm:cxn modelId="{079DA424-C966-4C17-901C-DE5338820BCE}" type="presOf" srcId="{297F66E7-0C17-4EA9-A3FC-C5B12B87FA8E}" destId="{87386A5E-B447-4A55-9884-0D1D7331E870}" srcOrd="0" destOrd="0" presId="urn:microsoft.com/office/officeart/2005/8/layout/radial4"/>
    <dgm:cxn modelId="{B6EA3529-4901-4282-8B4D-A1CE4F4393DB}" type="presOf" srcId="{EC083B0B-3AF5-446D-B962-ACB3CD500D78}" destId="{E22A52BD-09F5-4E45-8BA4-EE7D46E95000}" srcOrd="0" destOrd="0" presId="urn:microsoft.com/office/officeart/2005/8/layout/radial4"/>
    <dgm:cxn modelId="{BC9A5B29-67F1-4D69-8CB8-EB7986A62726}" type="presOf" srcId="{927DEB0D-6349-4370-9DA1-755BF6E1B024}" destId="{FDFE4376-826C-411E-B80A-6224117C7E55}" srcOrd="0" destOrd="0" presId="urn:microsoft.com/office/officeart/2005/8/layout/radial4"/>
    <dgm:cxn modelId="{497E6637-A8E8-4F8E-B094-62A47B9AEFEE}" type="presOf" srcId="{71CB470B-077C-4D2F-A9BF-CA3828E3B2C6}" destId="{0F5B77F4-E9C0-45FC-B238-44ABCC335AC0}" srcOrd="0" destOrd="0" presId="urn:microsoft.com/office/officeart/2005/8/layout/radial4"/>
    <dgm:cxn modelId="{7F5E0B3B-83B2-423A-BEDA-78BABC488B60}" srcId="{B5318BA9-877A-4AB6-A7BE-04574B39BA0F}" destId="{71CB470B-077C-4D2F-A9BF-CA3828E3B2C6}" srcOrd="7" destOrd="0" parTransId="{066903EC-E057-47E3-8D0C-35B85BDB410E}" sibTransId="{CB3AA3C9-3517-4F08-A2F0-BAE62F70AE63}"/>
    <dgm:cxn modelId="{98C22562-1DB1-4783-94D7-6E29B4CA4B01}" type="presOf" srcId="{8B08F77C-E2C7-4CB8-99B9-75CB84EAB79A}" destId="{717C5A52-0FF9-442A-8F52-045EB98E0F8E}" srcOrd="0" destOrd="0" presId="urn:microsoft.com/office/officeart/2005/8/layout/radial4"/>
    <dgm:cxn modelId="{0A7A7D42-8C7C-4FE0-A80B-488B9A2579B5}" type="presOf" srcId="{B53025FD-83C4-4FE6-9A32-93843F4052C7}" destId="{887A2A99-3570-4CCD-9AC8-C53B162D27EE}" srcOrd="0" destOrd="0" presId="urn:microsoft.com/office/officeart/2005/8/layout/radial4"/>
    <dgm:cxn modelId="{920A7568-A573-4B39-9E7A-B192A85B75D9}" type="presOf" srcId="{2B57D0B4-9511-4C1B-860A-AFD2854D4108}" destId="{D3C5E3CA-DE54-42CC-A22C-09D13ACA9D86}" srcOrd="0" destOrd="0" presId="urn:microsoft.com/office/officeart/2005/8/layout/radial4"/>
    <dgm:cxn modelId="{367C886D-FF84-42F0-B57E-78EFF90D08F4}" type="presOf" srcId="{B5318BA9-877A-4AB6-A7BE-04574B39BA0F}" destId="{AD18DC50-75A1-46FB-89E5-83CC46DBDA36}" srcOrd="0" destOrd="0" presId="urn:microsoft.com/office/officeart/2005/8/layout/radial4"/>
    <dgm:cxn modelId="{39F2FE4E-AC49-4713-B637-DA50D30457C3}" type="presOf" srcId="{8B202883-D5CB-4232-AE9E-CF409E7142DD}" destId="{F282B21C-4B3D-4C9F-90C9-A6CF3B131D07}" srcOrd="0" destOrd="0" presId="urn:microsoft.com/office/officeart/2005/8/layout/radial4"/>
    <dgm:cxn modelId="{C7A8ED52-30D3-4550-BBB9-A4121C2C31F4}" type="presOf" srcId="{8E7D70E1-8097-42B1-ADC8-4723CF0D0A65}" destId="{45235E6A-162B-4D67-89DC-ED6B5BFF87F1}" srcOrd="0" destOrd="0" presId="urn:microsoft.com/office/officeart/2005/8/layout/radial4"/>
    <dgm:cxn modelId="{54332155-F8B9-4103-9018-0E40D7B59419}" srcId="{B5318BA9-877A-4AB6-A7BE-04574B39BA0F}" destId="{C47505B4-03CA-46C9-8E88-60A6A4D21B89}" srcOrd="4" destOrd="0" parTransId="{8B08F77C-E2C7-4CB8-99B9-75CB84EAB79A}" sibTransId="{FE70B465-8735-4E28-B757-4BCF6FD6875B}"/>
    <dgm:cxn modelId="{E0A6F078-0D21-466F-AA96-81401203B330}" type="presOf" srcId="{6647868E-B158-468E-AD8D-5CAABB013A73}" destId="{7089AEB6-E33E-4188-8A1A-6F5034995673}" srcOrd="0" destOrd="0" presId="urn:microsoft.com/office/officeart/2005/8/layout/radial4"/>
    <dgm:cxn modelId="{7765737D-E8B0-4969-BDC5-65BBA9BAADD6}" srcId="{B5318BA9-877A-4AB6-A7BE-04574B39BA0F}" destId="{3210C587-A79F-4B14-85C0-32020EE9A571}" srcOrd="0" destOrd="0" parTransId="{8B202883-D5CB-4232-AE9E-CF409E7142DD}" sibTransId="{FD7BA61D-2FCF-46FD-A449-BDD59D9E289C}"/>
    <dgm:cxn modelId="{48148E7D-5BCF-430A-A8EA-5008538CF8FF}" type="presOf" srcId="{18C4E7E4-A369-4C4C-90B3-397A5C95280F}" destId="{C89A4ADA-747D-434D-8690-4D2CDC9A6637}" srcOrd="0" destOrd="0" presId="urn:microsoft.com/office/officeart/2005/8/layout/radial4"/>
    <dgm:cxn modelId="{5B53F782-C04F-4363-8A05-1C10BE315B32}" type="presOf" srcId="{22D25219-CC73-4C21-90D1-7CCE355D52CA}" destId="{97490AAC-35FE-4A3B-A95B-A4690D164742}" srcOrd="0" destOrd="0" presId="urn:microsoft.com/office/officeart/2005/8/layout/radial4"/>
    <dgm:cxn modelId="{2A47A991-1170-4DFC-A95D-938F06A33DBE}" srcId="{B5318BA9-877A-4AB6-A7BE-04574B39BA0F}" destId="{CE3EB276-CCEB-4E9A-B6BC-86DBAE2E04EE}" srcOrd="10" destOrd="0" parTransId="{B8A3E437-585A-4BFA-A01D-F1A48B5BACA9}" sibTransId="{049336AC-99E7-40FB-9C20-5DB2098B1882}"/>
    <dgm:cxn modelId="{FDF25B97-9EF8-46D9-91E2-EDFECEF4CAE0}" type="presOf" srcId="{7502486B-0651-4E67-9E2A-9B668D348610}" destId="{DA17322E-A44E-4D6D-B280-6B429A492CC6}" srcOrd="0" destOrd="0" presId="urn:microsoft.com/office/officeart/2005/8/layout/radial4"/>
    <dgm:cxn modelId="{74961598-1646-4176-BF90-012D22FE0F19}" type="presOf" srcId="{066903EC-E057-47E3-8D0C-35B85BDB410E}" destId="{7E6E5B82-E01E-4151-BBE8-9E095D654786}" srcOrd="0" destOrd="0" presId="urn:microsoft.com/office/officeart/2005/8/layout/radial4"/>
    <dgm:cxn modelId="{A33389A5-7BEE-45E6-86AE-728FFCA11D2F}" type="presOf" srcId="{D06A264B-9208-4214-AAF9-6F9064A126A3}" destId="{EEB32633-99E0-4642-8C2A-6F4940C655AE}" srcOrd="0" destOrd="0" presId="urn:microsoft.com/office/officeart/2005/8/layout/radial4"/>
    <dgm:cxn modelId="{873323AB-CD0A-4F89-8116-DCACDF1C0522}" type="presOf" srcId="{CE3EB276-CCEB-4E9A-B6BC-86DBAE2E04EE}" destId="{093D4842-ACF8-42B0-B4BC-0DDE2176CB9E}" srcOrd="0" destOrd="0" presId="urn:microsoft.com/office/officeart/2005/8/layout/radial4"/>
    <dgm:cxn modelId="{E25681AD-28F7-4367-90E9-A5618F128BCD}" srcId="{B5318BA9-877A-4AB6-A7BE-04574B39BA0F}" destId="{927DEB0D-6349-4370-9DA1-755BF6E1B024}" srcOrd="3" destOrd="0" parTransId="{8E7D70E1-8097-42B1-ADC8-4723CF0D0A65}" sibTransId="{EE08101E-98AD-42D5-8C81-AF81CC4BCD3E}"/>
    <dgm:cxn modelId="{1E4B25B3-C3E2-4AC9-A5BF-146999571E52}" type="presOf" srcId="{0EC20D2E-7277-42C1-BF4E-8256E8092DB4}" destId="{7873E597-61BB-4EC0-BE5B-0D6F1ED2CE00}" srcOrd="0" destOrd="0" presId="urn:microsoft.com/office/officeart/2005/8/layout/radial4"/>
    <dgm:cxn modelId="{58E7E9C5-031D-4CD1-8239-5AE4C33990F9}" type="presOf" srcId="{AAEBF28E-E68C-40F2-A5C2-95B89165B3E0}" destId="{B223371E-5706-4A91-861A-41710CB5C177}" srcOrd="0" destOrd="0" presId="urn:microsoft.com/office/officeart/2005/8/layout/radial4"/>
    <dgm:cxn modelId="{5710BFC6-3A1B-4649-A301-E6E28D687DBD}" srcId="{B5318BA9-877A-4AB6-A7BE-04574B39BA0F}" destId="{22D25219-CC73-4C21-90D1-7CCE355D52CA}" srcOrd="9" destOrd="0" parTransId="{EC083B0B-3AF5-446D-B962-ACB3CD500D78}" sibTransId="{A4B557E4-1641-4212-84ED-81401E6622D9}"/>
    <dgm:cxn modelId="{9AE1B0D4-A619-4B89-82A8-1F08F55D2910}" type="presOf" srcId="{0F5C4683-F557-419A-BE52-6D89EE72CB22}" destId="{D2908387-9B1D-4BCB-9DBA-F2F027219340}" srcOrd="0" destOrd="0" presId="urn:microsoft.com/office/officeart/2005/8/layout/radial4"/>
    <dgm:cxn modelId="{31CB17D6-D918-47A1-9F70-3AB75786A873}" type="presOf" srcId="{B8A3E437-585A-4BFA-A01D-F1A48B5BACA9}" destId="{727BC296-7D25-473C-A9BF-3382AF63A2C0}" srcOrd="0" destOrd="0" presId="urn:microsoft.com/office/officeart/2005/8/layout/radial4"/>
    <dgm:cxn modelId="{C388F6EC-220C-4F93-B55E-BD0EDFA89B47}" srcId="{B5318BA9-877A-4AB6-A7BE-04574B39BA0F}" destId="{AAEBF28E-E68C-40F2-A5C2-95B89165B3E0}" srcOrd="2" destOrd="0" parTransId="{B53025FD-83C4-4FE6-9A32-93843F4052C7}" sibTransId="{1E1506EE-108D-4B6F-B67D-B523BADD4B3B}"/>
    <dgm:cxn modelId="{D79AA0EE-0280-45EA-8CC9-84AAE023F633}" srcId="{B5318BA9-877A-4AB6-A7BE-04574B39BA0F}" destId="{0F5C4683-F557-419A-BE52-6D89EE72CB22}" srcOrd="8" destOrd="0" parTransId="{7502486B-0651-4E67-9E2A-9B668D348610}" sibTransId="{02EABAF6-E580-4500-9D93-F8AA67AA6EE0}"/>
    <dgm:cxn modelId="{6F8715F2-DE1C-485E-B795-C2236BC29E9A}" srcId="{B5318BA9-877A-4AB6-A7BE-04574B39BA0F}" destId="{0EC20D2E-7277-42C1-BF4E-8256E8092DB4}" srcOrd="1" destOrd="0" parTransId="{18C4E7E4-A369-4C4C-90B3-397A5C95280F}" sibTransId="{BA1FAF10-A608-4A65-93C4-A6881792166B}"/>
    <dgm:cxn modelId="{0C0B52F4-2AEC-44FC-B250-FC22AD6E9013}" type="presOf" srcId="{3210C587-A79F-4B14-85C0-32020EE9A571}" destId="{C94812E5-B9A1-4344-B3ED-CD69F32BB43D}" srcOrd="0" destOrd="0" presId="urn:microsoft.com/office/officeart/2005/8/layout/radial4"/>
    <dgm:cxn modelId="{48D622FF-F384-40A4-9397-6B8918478940}" srcId="{B5318BA9-877A-4AB6-A7BE-04574B39BA0F}" destId="{D06A264B-9208-4214-AAF9-6F9064A126A3}" srcOrd="5" destOrd="0" parTransId="{297F66E7-0C17-4EA9-A3FC-C5B12B87FA8E}" sibTransId="{6A39603D-89D0-4383-B580-1F73BB5477D8}"/>
    <dgm:cxn modelId="{B5F85FA6-AF45-486C-BBAD-BEAD4FBC5F11}" type="presParOf" srcId="{EB32B2A6-3B76-4255-8274-67628DF2ED06}" destId="{AD18DC50-75A1-46FB-89E5-83CC46DBDA36}" srcOrd="0" destOrd="0" presId="urn:microsoft.com/office/officeart/2005/8/layout/radial4"/>
    <dgm:cxn modelId="{76B61D35-7CF8-4F58-A8EB-D64899987DB1}" type="presParOf" srcId="{EB32B2A6-3B76-4255-8274-67628DF2ED06}" destId="{F282B21C-4B3D-4C9F-90C9-A6CF3B131D07}" srcOrd="1" destOrd="0" presId="urn:microsoft.com/office/officeart/2005/8/layout/radial4"/>
    <dgm:cxn modelId="{04DB451D-755F-46E6-AF3B-389FBDE55357}" type="presParOf" srcId="{EB32B2A6-3B76-4255-8274-67628DF2ED06}" destId="{C94812E5-B9A1-4344-B3ED-CD69F32BB43D}" srcOrd="2" destOrd="0" presId="urn:microsoft.com/office/officeart/2005/8/layout/radial4"/>
    <dgm:cxn modelId="{EA2AABDE-176E-438B-84FE-19F321805543}" type="presParOf" srcId="{EB32B2A6-3B76-4255-8274-67628DF2ED06}" destId="{C89A4ADA-747D-434D-8690-4D2CDC9A6637}" srcOrd="3" destOrd="0" presId="urn:microsoft.com/office/officeart/2005/8/layout/radial4"/>
    <dgm:cxn modelId="{D20742BB-4C2C-4F22-AEA0-0CDCE6175EB5}" type="presParOf" srcId="{EB32B2A6-3B76-4255-8274-67628DF2ED06}" destId="{7873E597-61BB-4EC0-BE5B-0D6F1ED2CE00}" srcOrd="4" destOrd="0" presId="urn:microsoft.com/office/officeart/2005/8/layout/radial4"/>
    <dgm:cxn modelId="{257C0B68-D811-4621-8206-2EAD99036F3D}" type="presParOf" srcId="{EB32B2A6-3B76-4255-8274-67628DF2ED06}" destId="{887A2A99-3570-4CCD-9AC8-C53B162D27EE}" srcOrd="5" destOrd="0" presId="urn:microsoft.com/office/officeart/2005/8/layout/radial4"/>
    <dgm:cxn modelId="{5A8F3C5B-4D50-4C6B-93FF-0AB269F34148}" type="presParOf" srcId="{EB32B2A6-3B76-4255-8274-67628DF2ED06}" destId="{B223371E-5706-4A91-861A-41710CB5C177}" srcOrd="6" destOrd="0" presId="urn:microsoft.com/office/officeart/2005/8/layout/radial4"/>
    <dgm:cxn modelId="{B9383061-42C7-4B25-AE01-A4F1B22FF2E1}" type="presParOf" srcId="{EB32B2A6-3B76-4255-8274-67628DF2ED06}" destId="{45235E6A-162B-4D67-89DC-ED6B5BFF87F1}" srcOrd="7" destOrd="0" presId="urn:microsoft.com/office/officeart/2005/8/layout/radial4"/>
    <dgm:cxn modelId="{0C93BFF7-4974-4C5C-B2C1-AE390F41D07A}" type="presParOf" srcId="{EB32B2A6-3B76-4255-8274-67628DF2ED06}" destId="{FDFE4376-826C-411E-B80A-6224117C7E55}" srcOrd="8" destOrd="0" presId="urn:microsoft.com/office/officeart/2005/8/layout/radial4"/>
    <dgm:cxn modelId="{D7A2631D-1B9B-41C7-8117-881DAE2CC846}" type="presParOf" srcId="{EB32B2A6-3B76-4255-8274-67628DF2ED06}" destId="{717C5A52-0FF9-442A-8F52-045EB98E0F8E}" srcOrd="9" destOrd="0" presId="urn:microsoft.com/office/officeart/2005/8/layout/radial4"/>
    <dgm:cxn modelId="{093E5E43-40DB-488D-8CEF-0AE2F051268D}" type="presParOf" srcId="{EB32B2A6-3B76-4255-8274-67628DF2ED06}" destId="{2047D292-D952-4ABF-99D8-81C05D897DC8}" srcOrd="10" destOrd="0" presId="urn:microsoft.com/office/officeart/2005/8/layout/radial4"/>
    <dgm:cxn modelId="{C301F4F4-8A79-4111-9199-A14AA909B2CD}" type="presParOf" srcId="{EB32B2A6-3B76-4255-8274-67628DF2ED06}" destId="{87386A5E-B447-4A55-9884-0D1D7331E870}" srcOrd="11" destOrd="0" presId="urn:microsoft.com/office/officeart/2005/8/layout/radial4"/>
    <dgm:cxn modelId="{B5EB2309-63BB-4D48-8496-65EEB1B8352E}" type="presParOf" srcId="{EB32B2A6-3B76-4255-8274-67628DF2ED06}" destId="{EEB32633-99E0-4642-8C2A-6F4940C655AE}" srcOrd="12" destOrd="0" presId="urn:microsoft.com/office/officeart/2005/8/layout/radial4"/>
    <dgm:cxn modelId="{EF665AE1-078E-4CDE-8A12-C6642DB8602E}" type="presParOf" srcId="{EB32B2A6-3B76-4255-8274-67628DF2ED06}" destId="{D3C5E3CA-DE54-42CC-A22C-09D13ACA9D86}" srcOrd="13" destOrd="0" presId="urn:microsoft.com/office/officeart/2005/8/layout/radial4"/>
    <dgm:cxn modelId="{BE019CED-0FCA-4511-81FA-4C595C1036E1}" type="presParOf" srcId="{EB32B2A6-3B76-4255-8274-67628DF2ED06}" destId="{7089AEB6-E33E-4188-8A1A-6F5034995673}" srcOrd="14" destOrd="0" presId="urn:microsoft.com/office/officeart/2005/8/layout/radial4"/>
    <dgm:cxn modelId="{0A0D4168-8CA1-4DFC-801B-355BFC1E1ACF}" type="presParOf" srcId="{EB32B2A6-3B76-4255-8274-67628DF2ED06}" destId="{7E6E5B82-E01E-4151-BBE8-9E095D654786}" srcOrd="15" destOrd="0" presId="urn:microsoft.com/office/officeart/2005/8/layout/radial4"/>
    <dgm:cxn modelId="{EF7F6081-994A-4FB0-B59C-EF3C52F6514D}" type="presParOf" srcId="{EB32B2A6-3B76-4255-8274-67628DF2ED06}" destId="{0F5B77F4-E9C0-45FC-B238-44ABCC335AC0}" srcOrd="16" destOrd="0" presId="urn:microsoft.com/office/officeart/2005/8/layout/radial4"/>
    <dgm:cxn modelId="{B45F2709-25D9-4AE1-BA5D-1BF5CBE1FB8F}" type="presParOf" srcId="{EB32B2A6-3B76-4255-8274-67628DF2ED06}" destId="{DA17322E-A44E-4D6D-B280-6B429A492CC6}" srcOrd="17" destOrd="0" presId="urn:microsoft.com/office/officeart/2005/8/layout/radial4"/>
    <dgm:cxn modelId="{DEEA5619-84D6-4A39-A2D4-14691905DBC8}" type="presParOf" srcId="{EB32B2A6-3B76-4255-8274-67628DF2ED06}" destId="{D2908387-9B1D-4BCB-9DBA-F2F027219340}" srcOrd="18" destOrd="0" presId="urn:microsoft.com/office/officeart/2005/8/layout/radial4"/>
    <dgm:cxn modelId="{E85697C0-C0BC-461C-95BB-ED05C381850B}" type="presParOf" srcId="{EB32B2A6-3B76-4255-8274-67628DF2ED06}" destId="{E22A52BD-09F5-4E45-8BA4-EE7D46E95000}" srcOrd="19" destOrd="0" presId="urn:microsoft.com/office/officeart/2005/8/layout/radial4"/>
    <dgm:cxn modelId="{48A330CC-1513-41C5-AFF0-5759918FA387}" type="presParOf" srcId="{EB32B2A6-3B76-4255-8274-67628DF2ED06}" destId="{97490AAC-35FE-4A3B-A95B-A4690D164742}" srcOrd="20" destOrd="0" presId="urn:microsoft.com/office/officeart/2005/8/layout/radial4"/>
    <dgm:cxn modelId="{00AF3927-65F6-4A89-9A3C-BF1EDEC89BC2}" type="presParOf" srcId="{EB32B2A6-3B76-4255-8274-67628DF2ED06}" destId="{727BC296-7D25-473C-A9BF-3382AF63A2C0}" srcOrd="21" destOrd="0" presId="urn:microsoft.com/office/officeart/2005/8/layout/radial4"/>
    <dgm:cxn modelId="{AA3F3AD1-6AB9-43E8-BFCC-5A81BE0CB25F}" type="presParOf" srcId="{EB32B2A6-3B76-4255-8274-67628DF2ED06}" destId="{093D4842-ACF8-42B0-B4BC-0DDE2176CB9E}" srcOrd="2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r>
            <a:rPr lang="fi-FI" sz="1100" dirty="0"/>
            <a:t>Kouluterveyden-huollon 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endParaRPr lang="fi-FI" sz="1100" dirty="0"/>
        </a:p>
        <a:p>
          <a:r>
            <a:rPr lang="fi-FI" sz="1100" dirty="0"/>
            <a:t>Opiskeluhuollon kuraattoripalvelut</a:t>
          </a:r>
        </a:p>
        <a:p>
          <a:endParaRPr lang="fi-FI" sz="1200" dirty="0"/>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l"/>
          <a:r>
            <a:rPr lang="fi-FI" sz="1100" dirty="0"/>
            <a:t>Monialainen</a:t>
          </a:r>
        </a:p>
        <a:p>
          <a:pPr algn="l"/>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dgm:presLayoutVars>
          <dgm:chMax val="1"/>
          <dgm:bulletEnabled val="1"/>
        </dgm:presLayoutVars>
      </dgm:prSet>
      <dgm:spPr/>
    </dgm:pt>
    <dgm:pt modelId="{28DB5135-CA8D-433C-BB99-65A57633BBB6}" type="pres">
      <dgm:prSet presAssocID="{035525F6-6779-4B3B-B72C-B2ADE6C0CD94}" presName="quadrant2" presStyleLbl="node1" presStyleIdx="1" presStyleCnt="4">
        <dgm:presLayoutVars>
          <dgm:chMax val="1"/>
          <dgm:bulletEnabled val="1"/>
        </dgm:presLayoutVars>
      </dgm:prSet>
      <dgm:spPr/>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pt>
    <dgm:pt modelId="{7F643E75-8BB7-45E5-8C1E-D9AC74BD37BB}" type="pres">
      <dgm:prSet presAssocID="{035525F6-6779-4B3B-B72C-B2ADE6C0CD94}" presName="quadrant4" presStyleLbl="node1" presStyleIdx="3" presStyleCnt="4">
        <dgm:presLayoutVars>
          <dgm:chMax val="1"/>
          <dgm:bulletEnabled val="1"/>
        </dgm:presLayoutVars>
      </dgm:prSet>
      <dgm:spPr/>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918D4E07-F567-41FD-80C0-D8AABA2E0B8E}" srcId="{035525F6-6779-4B3B-B72C-B2ADE6C0CD94}" destId="{52EF4CB3-6F0E-4230-8ABA-F853A6A533EA}" srcOrd="2" destOrd="0" parTransId="{679FA1EB-4FB0-4984-B4A7-AEA9065C670F}" sibTransId="{FE64EB4E-5F89-4D0A-B9CD-6D9EE94A8EDF}"/>
    <dgm:cxn modelId="{8C00092C-33D2-4535-9F75-405001549A38}" type="presOf" srcId="{52EF4CB3-6F0E-4230-8ABA-F853A6A533EA}" destId="{006328D2-75D7-41CB-B132-CC0C970B390F}" srcOrd="0" destOrd="0" presId="urn:microsoft.com/office/officeart/2005/8/layout/cycle4"/>
    <dgm:cxn modelId="{F57DC93F-15D0-4744-9022-0145F945E418}" type="presOf" srcId="{F91AD750-D86A-4ADB-AD66-AAFC4B53BE66}" destId="{28DB5135-CA8D-433C-BB99-65A57633BBB6}" srcOrd="0" destOrd="0" presId="urn:microsoft.com/office/officeart/2005/8/layout/cycle4"/>
    <dgm:cxn modelId="{8CD81647-D6F4-472A-962F-FF885A8A06B3}" srcId="{035525F6-6779-4B3B-B72C-B2ADE6C0CD94}" destId="{F91AD750-D86A-4ADB-AD66-AAFC4B53BE66}" srcOrd="1" destOrd="0" parTransId="{103B63FE-DFE4-41C0-9F5A-0178EAC9334F}" sibTransId="{2BBE3316-E477-4172-9D3F-9692617DDFC0}"/>
    <dgm:cxn modelId="{ABAF867B-54D7-48DF-A54B-C391FEAE9599}" type="presOf" srcId="{C8519DFB-EA38-459D-80AF-E6C0F476C886}" destId="{7F643E75-8BB7-45E5-8C1E-D9AC74BD37B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8FDF6BD2-56D5-499D-9181-864AB500BC76}" type="presOf" srcId="{60F0E46A-983E-4CAD-B06B-E50932661E70}" destId="{D907B12D-2090-422F-A29F-92CA7CE8BFCB}" srcOrd="0" destOrd="0" presId="urn:microsoft.com/office/officeart/2005/8/layout/cycle4"/>
    <dgm:cxn modelId="{542611F1-FC7E-439C-B94D-88E353744D0E}" srcId="{035525F6-6779-4B3B-B72C-B2ADE6C0CD94}" destId="{60F0E46A-983E-4CAD-B06B-E50932661E70}" srcOrd="0" destOrd="0" parTransId="{0D130468-D3A1-4223-AEE4-3DA5AD459C8F}" sibTransId="{EE9C74B6-5DFD-4237-943F-2C8250D673B3}"/>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pPr algn="ctr"/>
          <a:endParaRPr lang="fi-FI" sz="1000" dirty="0"/>
        </a:p>
        <a:p>
          <a:pPr algn="ctr"/>
          <a:r>
            <a:rPr lang="fi-FI" sz="1100" dirty="0"/>
            <a:t>Kouluterveyden-</a:t>
          </a:r>
        </a:p>
        <a:p>
          <a:pPr algn="ctr"/>
          <a:r>
            <a:rPr lang="fi-FI" sz="1100" dirty="0"/>
            <a:t>huollonpalvelut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pPr algn="ctr"/>
          <a:endParaRPr lang="fi-FI" sz="1100" dirty="0"/>
        </a:p>
        <a:p>
          <a:pPr algn="ctr"/>
          <a:r>
            <a:rPr lang="fi-FI" sz="1000" dirty="0"/>
            <a:t>Opiskeluhuollon kuraattoripalvelut</a:t>
          </a:r>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ctr"/>
          <a:r>
            <a:rPr lang="fi-FI" sz="1100" dirty="0"/>
            <a:t>Monialainen</a:t>
          </a:r>
        </a:p>
        <a:p>
          <a:pPr algn="ctr"/>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pPr algn="ctr"/>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dgm:presLayoutVars>
          <dgm:chMax val="1"/>
          <dgm:bulletEnabled val="1"/>
        </dgm:presLayoutVars>
      </dgm:prSet>
      <dgm:spPr/>
    </dgm:pt>
    <dgm:pt modelId="{28DB5135-CA8D-433C-BB99-65A57633BBB6}" type="pres">
      <dgm:prSet presAssocID="{035525F6-6779-4B3B-B72C-B2ADE6C0CD94}" presName="quadrant2" presStyleLbl="node1" presStyleIdx="1" presStyleCnt="4">
        <dgm:presLayoutVars>
          <dgm:chMax val="1"/>
          <dgm:bulletEnabled val="1"/>
        </dgm:presLayoutVars>
      </dgm:prSet>
      <dgm:spPr/>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pt>
    <dgm:pt modelId="{7F643E75-8BB7-45E5-8C1E-D9AC74BD37BB}" type="pres">
      <dgm:prSet presAssocID="{035525F6-6779-4B3B-B72C-B2ADE6C0CD94}" presName="quadrant4" presStyleLbl="node1" presStyleIdx="3" presStyleCnt="4" custScaleX="101729">
        <dgm:presLayoutVars>
          <dgm:chMax val="1"/>
          <dgm:bulletEnabled val="1"/>
        </dgm:presLayoutVars>
      </dgm:prSet>
      <dgm:spPr/>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918D4E07-F567-41FD-80C0-D8AABA2E0B8E}" srcId="{035525F6-6779-4B3B-B72C-B2ADE6C0CD94}" destId="{52EF4CB3-6F0E-4230-8ABA-F853A6A533EA}" srcOrd="2" destOrd="0" parTransId="{679FA1EB-4FB0-4984-B4A7-AEA9065C670F}" sibTransId="{FE64EB4E-5F89-4D0A-B9CD-6D9EE94A8EDF}"/>
    <dgm:cxn modelId="{8C00092C-33D2-4535-9F75-405001549A38}" type="presOf" srcId="{52EF4CB3-6F0E-4230-8ABA-F853A6A533EA}" destId="{006328D2-75D7-41CB-B132-CC0C970B390F}" srcOrd="0" destOrd="0" presId="urn:microsoft.com/office/officeart/2005/8/layout/cycle4"/>
    <dgm:cxn modelId="{F57DC93F-15D0-4744-9022-0145F945E418}" type="presOf" srcId="{F91AD750-D86A-4ADB-AD66-AAFC4B53BE66}" destId="{28DB5135-CA8D-433C-BB99-65A57633BBB6}" srcOrd="0" destOrd="0" presId="urn:microsoft.com/office/officeart/2005/8/layout/cycle4"/>
    <dgm:cxn modelId="{8CD81647-D6F4-472A-962F-FF885A8A06B3}" srcId="{035525F6-6779-4B3B-B72C-B2ADE6C0CD94}" destId="{F91AD750-D86A-4ADB-AD66-AAFC4B53BE66}" srcOrd="1" destOrd="0" parTransId="{103B63FE-DFE4-41C0-9F5A-0178EAC9334F}" sibTransId="{2BBE3316-E477-4172-9D3F-9692617DDFC0}"/>
    <dgm:cxn modelId="{ABAF867B-54D7-48DF-A54B-C391FEAE9599}" type="presOf" srcId="{C8519DFB-EA38-459D-80AF-E6C0F476C886}" destId="{7F643E75-8BB7-45E5-8C1E-D9AC74BD37B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8FDF6BD2-56D5-499D-9181-864AB500BC76}" type="presOf" srcId="{60F0E46A-983E-4CAD-B06B-E50932661E70}" destId="{D907B12D-2090-422F-A29F-92CA7CE8BFCB}" srcOrd="0" destOrd="0" presId="urn:microsoft.com/office/officeart/2005/8/layout/cycle4"/>
    <dgm:cxn modelId="{542611F1-FC7E-439C-B94D-88E353744D0E}" srcId="{035525F6-6779-4B3B-B72C-B2ADE6C0CD94}" destId="{60F0E46A-983E-4CAD-B06B-E50932661E70}" srcOrd="0" destOrd="0" parTransId="{0D130468-D3A1-4223-AEE4-3DA5AD459C8F}" sibTransId="{EE9C74B6-5DFD-4237-943F-2C8250D673B3}"/>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32505E-7FAC-4327-8F65-A7D9B4AC0E27}" type="doc">
      <dgm:prSet loTypeId="urn:microsoft.com/office/officeart/2005/8/layout/chevron2" loCatId="process" qsTypeId="urn:microsoft.com/office/officeart/2005/8/quickstyle/simple4" qsCatId="simple" csTypeId="urn:microsoft.com/office/officeart/2005/8/colors/colorful2" csCatId="colorful" phldr="1"/>
      <dgm:spPr/>
      <dgm:t>
        <a:bodyPr/>
        <a:lstStyle/>
        <a:p>
          <a:endParaRPr lang="fi-FI"/>
        </a:p>
      </dgm:t>
    </dgm:pt>
    <dgm:pt modelId="{D7A08CAD-0E9A-44C2-B1B5-6ADC06AD77C8}">
      <dgm:prSet phldrT="[Teksti]" custT="1"/>
      <dgm:spPr/>
      <dgm:t>
        <a:bodyPr/>
        <a:lstStyle/>
        <a:p>
          <a:r>
            <a:rPr lang="fi-FI" sz="1000" dirty="0">
              <a:latin typeface="+mj-lt"/>
              <a:cs typeface="Times New Roman" panose="02020603050405020304" pitchFamily="18" charset="0"/>
            </a:rPr>
            <a:t>Huoli oppilaasta</a:t>
          </a:r>
        </a:p>
      </dgm:t>
    </dgm:pt>
    <dgm:pt modelId="{CB2FE4BD-A4C3-4CFF-B153-32CFFCECAA72}" type="parTrans" cxnId="{00F2CF02-887D-4934-8EF1-E5762EECAC6A}">
      <dgm:prSet/>
      <dgm:spPr/>
      <dgm:t>
        <a:bodyPr/>
        <a:lstStyle/>
        <a:p>
          <a:endParaRPr lang="fi-FI"/>
        </a:p>
      </dgm:t>
    </dgm:pt>
    <dgm:pt modelId="{14D9CF6D-90DD-49D8-81DF-8457F4DF8510}" type="sibTrans" cxnId="{00F2CF02-887D-4934-8EF1-E5762EECAC6A}">
      <dgm:prSet/>
      <dgm:spPr/>
      <dgm:t>
        <a:bodyPr/>
        <a:lstStyle/>
        <a:p>
          <a:endParaRPr lang="fi-FI"/>
        </a:p>
      </dgm:t>
    </dgm:pt>
    <dgm:pt modelId="{A8AE9025-AFA3-444C-A719-06F2C38DC790}">
      <dgm:prSet phldrT="[Teksti]" custT="1"/>
      <dgm:spPr/>
      <dgm:t>
        <a:bodyPr/>
        <a:lstStyle/>
        <a:p>
          <a:r>
            <a:rPr lang="fi-FI" sz="1000" dirty="0">
              <a:latin typeface="+mj-lt"/>
              <a:cs typeface="Times New Roman" panose="02020603050405020304" pitchFamily="18" charset="0"/>
            </a:rPr>
            <a:t>Työntekijä, jolla huoli herää,  ottaa huolen puheeksi oppilaan/ ja huoltajan kanssa. </a:t>
          </a:r>
        </a:p>
      </dgm:t>
    </dgm:pt>
    <dgm:pt modelId="{55BE8764-EB12-43A7-9E37-1696895135B3}" type="parTrans" cxnId="{6D0FF089-44D8-4818-9D28-613B33D4A2FA}">
      <dgm:prSet/>
      <dgm:spPr/>
      <dgm:t>
        <a:bodyPr/>
        <a:lstStyle/>
        <a:p>
          <a:endParaRPr lang="fi-FI"/>
        </a:p>
      </dgm:t>
    </dgm:pt>
    <dgm:pt modelId="{D4BC4471-242E-4894-A67A-C598BF83D1ED}" type="sibTrans" cxnId="{6D0FF089-44D8-4818-9D28-613B33D4A2FA}">
      <dgm:prSet/>
      <dgm:spPr/>
      <dgm:t>
        <a:bodyPr/>
        <a:lstStyle/>
        <a:p>
          <a:endParaRPr lang="fi-FI"/>
        </a:p>
      </dgm:t>
    </dgm:pt>
    <dgm:pt modelId="{E129BBF2-AC5D-470F-83EC-2C10347D834B}">
      <dgm:prSet phldrT="[Teksti]"/>
      <dgm:spPr/>
      <dgm:t>
        <a:bodyPr/>
        <a:lstStyle/>
        <a:p>
          <a:r>
            <a:rPr lang="fi-FI" dirty="0">
              <a:latin typeface="+mj-lt"/>
              <a:cs typeface="Times New Roman" panose="02020603050405020304" pitchFamily="18" charset="0"/>
            </a:rPr>
            <a:t>Asian käsittely ja päätökset</a:t>
          </a:r>
        </a:p>
      </dgm:t>
    </dgm:pt>
    <dgm:pt modelId="{8418A6C8-CEAA-47B0-8009-1993910ECFA9}" type="parTrans" cxnId="{E1047957-2859-43A4-A53B-DB82C257D4B9}">
      <dgm:prSet/>
      <dgm:spPr/>
      <dgm:t>
        <a:bodyPr/>
        <a:lstStyle/>
        <a:p>
          <a:endParaRPr lang="fi-FI"/>
        </a:p>
      </dgm:t>
    </dgm:pt>
    <dgm:pt modelId="{D9D19AB9-B659-4963-87EA-8E0ACD1758C2}" type="sibTrans" cxnId="{E1047957-2859-43A4-A53B-DB82C257D4B9}">
      <dgm:prSet/>
      <dgm:spPr/>
      <dgm:t>
        <a:bodyPr/>
        <a:lstStyle/>
        <a:p>
          <a:endParaRPr lang="fi-FI"/>
        </a:p>
      </dgm:t>
    </dgm:pt>
    <dgm:pt modelId="{F466A571-359A-424F-A60D-E1B659CADBE1}">
      <dgm:prSet phldrT="[Teksti]" custT="1"/>
      <dgm:spPr/>
      <dgm:t>
        <a:bodyPr/>
        <a:lstStyle/>
        <a:p>
          <a:r>
            <a:rPr lang="fi-FI" sz="900" dirty="0">
              <a:latin typeface="+mj-lt"/>
              <a:cs typeface="Times New Roman" panose="02020603050405020304" pitchFamily="18" charset="0"/>
            </a:rPr>
            <a:t> </a:t>
          </a:r>
          <a:r>
            <a:rPr lang="fi-FI" sz="1000" dirty="0">
              <a:latin typeface="+mj-lt"/>
              <a:cs typeface="Times New Roman" panose="02020603050405020304" pitchFamily="18" charset="0"/>
            </a:rPr>
            <a:t>Monialaisen asiantuntijaryhmän tapaamisessa oppilas/huoltajat allekirjoittavat suostumuslomakkeen asian käsittelyyn</a:t>
          </a:r>
        </a:p>
      </dgm:t>
    </dgm:pt>
    <dgm:pt modelId="{0DC194F3-43C4-4CC0-8F47-12173D7C2AAC}" type="parTrans" cxnId="{576655A0-85CE-44B4-A070-AAFB96BEF827}">
      <dgm:prSet/>
      <dgm:spPr/>
      <dgm:t>
        <a:bodyPr/>
        <a:lstStyle/>
        <a:p>
          <a:endParaRPr lang="fi-FI"/>
        </a:p>
      </dgm:t>
    </dgm:pt>
    <dgm:pt modelId="{463D637E-DFF8-4846-80B0-E732693B511D}" type="sibTrans" cxnId="{576655A0-85CE-44B4-A070-AAFB96BEF827}">
      <dgm:prSet/>
      <dgm:spPr/>
      <dgm:t>
        <a:bodyPr/>
        <a:lstStyle/>
        <a:p>
          <a:endParaRPr lang="fi-FI"/>
        </a:p>
      </dgm:t>
    </dgm:pt>
    <dgm:pt modelId="{E07187A6-4003-4CA4-9343-153AAC146F0F}">
      <dgm:prSet phldrT="[Teksti]"/>
      <dgm:spPr/>
      <dgm:t>
        <a:bodyPr/>
        <a:lstStyle/>
        <a:p>
          <a:r>
            <a:rPr lang="fi-FI" dirty="0">
              <a:latin typeface="+mj-lt"/>
              <a:cs typeface="Times New Roman" panose="02020603050405020304" pitchFamily="18" charset="0"/>
            </a:rPr>
            <a:t>Seuranta ja arviointi</a:t>
          </a:r>
        </a:p>
      </dgm:t>
    </dgm:pt>
    <dgm:pt modelId="{ED529470-5BA5-4AC1-AF3A-A886D65A5794}" type="parTrans" cxnId="{CBF61A40-8735-4CEE-9B6D-D07DFC42F9A7}">
      <dgm:prSet/>
      <dgm:spPr/>
      <dgm:t>
        <a:bodyPr/>
        <a:lstStyle/>
        <a:p>
          <a:endParaRPr lang="fi-FI"/>
        </a:p>
      </dgm:t>
    </dgm:pt>
    <dgm:pt modelId="{7646DE67-FE71-45F9-AB38-D17FDFE4FD0C}" type="sibTrans" cxnId="{CBF61A40-8735-4CEE-9B6D-D07DFC42F9A7}">
      <dgm:prSet/>
      <dgm:spPr/>
      <dgm:t>
        <a:bodyPr/>
        <a:lstStyle/>
        <a:p>
          <a:endParaRPr lang="fi-FI"/>
        </a:p>
      </dgm:t>
    </dgm:pt>
    <dgm:pt modelId="{77AF8B9B-E34D-4414-B025-08C6B86568A6}">
      <dgm:prSet custT="1"/>
      <dgm:spPr/>
      <dgm:t>
        <a:bodyPr/>
        <a:lstStyle/>
        <a:p>
          <a:endParaRPr lang="fi-FI" sz="1000" dirty="0">
            <a:latin typeface="+mj-lt"/>
            <a:cs typeface="Times New Roman" panose="02020603050405020304" pitchFamily="18" charset="0"/>
          </a:endParaRPr>
        </a:p>
        <a:p>
          <a:r>
            <a:rPr lang="fi-FI" sz="900" dirty="0">
              <a:latin typeface="+mj-lt"/>
              <a:cs typeface="Times New Roman" panose="02020603050405020304" pitchFamily="18" charset="0"/>
            </a:rPr>
            <a:t>Asiantuntija-ryhmän koolle kutsuminen</a:t>
          </a:r>
        </a:p>
        <a:p>
          <a:endParaRPr lang="fi-FI" sz="900" dirty="0">
            <a:latin typeface="+mj-lt"/>
            <a:cs typeface="Times New Roman" panose="02020603050405020304" pitchFamily="18" charset="0"/>
          </a:endParaRPr>
        </a:p>
      </dgm:t>
    </dgm:pt>
    <dgm:pt modelId="{D5BA72D5-44CF-4FDF-9032-5091CB242207}" type="parTrans" cxnId="{A3E5B55A-CBB5-4BD4-8731-0D5AD227756E}">
      <dgm:prSet/>
      <dgm:spPr/>
      <dgm:t>
        <a:bodyPr/>
        <a:lstStyle/>
        <a:p>
          <a:endParaRPr lang="fi-FI"/>
        </a:p>
      </dgm:t>
    </dgm:pt>
    <dgm:pt modelId="{9C1B93BF-0BB3-4F31-94B5-747D5C3FDC22}" type="sibTrans" cxnId="{A3E5B55A-CBB5-4BD4-8731-0D5AD227756E}">
      <dgm:prSet/>
      <dgm:spPr/>
      <dgm:t>
        <a:bodyPr/>
        <a:lstStyle/>
        <a:p>
          <a:endParaRPr lang="fi-FI"/>
        </a:p>
      </dgm:t>
    </dgm:pt>
    <dgm:pt modelId="{830FCEC6-2DC2-405A-B037-13F6F7F8BB60}">
      <dgm:prSet phldrT="[Teksti]" custT="1"/>
      <dgm:spPr/>
      <dgm:t>
        <a:bodyPr/>
        <a:lstStyle/>
        <a:p>
          <a:r>
            <a:rPr lang="fi-FI" sz="1000" dirty="0">
              <a:latin typeface="+mj-lt"/>
              <a:cs typeface="Times New Roman" panose="02020603050405020304" pitchFamily="18" charset="0"/>
            </a:rPr>
            <a:t>Työntekijä konsultoi tarvittaessa oppilaan/huoltajan suostumuksella tai  nimettömänä toista työntekijää, jolle asia työtehtävien perusteella kuuluu  (opettaja, erityisopettaja, opinto-ohjaaja,  kuraattori, terveydenhoitaja, psykologi )</a:t>
          </a:r>
        </a:p>
      </dgm:t>
    </dgm:pt>
    <dgm:pt modelId="{6346262A-7FBD-47FC-AD9A-73512E7798F2}" type="parTrans" cxnId="{4286F89C-3A75-4076-8226-9E2EBB18ECC6}">
      <dgm:prSet/>
      <dgm:spPr/>
      <dgm:t>
        <a:bodyPr/>
        <a:lstStyle/>
        <a:p>
          <a:endParaRPr lang="fi-FI"/>
        </a:p>
      </dgm:t>
    </dgm:pt>
    <dgm:pt modelId="{A647882A-EA43-4E69-840A-D1F491962F52}" type="sibTrans" cxnId="{4286F89C-3A75-4076-8226-9E2EBB18ECC6}">
      <dgm:prSet/>
      <dgm:spPr/>
      <dgm:t>
        <a:bodyPr/>
        <a:lstStyle/>
        <a:p>
          <a:endParaRPr lang="fi-FI"/>
        </a:p>
      </dgm:t>
    </dgm:pt>
    <dgm:pt modelId="{914FAF60-2E4F-464A-9ECB-F8A416376133}">
      <dgm:prSet custT="1"/>
      <dgm:spPr/>
      <dgm:t>
        <a:bodyPr/>
        <a:lstStyle/>
        <a:p>
          <a:endParaRPr lang="fi-FI" sz="1000" dirty="0">
            <a:latin typeface="+mj-lt"/>
            <a:cs typeface="Times New Roman" panose="02020603050405020304" pitchFamily="18" charset="0"/>
          </a:endParaRPr>
        </a:p>
      </dgm:t>
    </dgm:pt>
    <dgm:pt modelId="{859AD2F4-214A-4FF3-AE02-7AEDB30F7F2C}" type="parTrans" cxnId="{1FE23DDE-8579-4F7F-91D8-8ED5B0A8C070}">
      <dgm:prSet/>
      <dgm:spPr/>
      <dgm:t>
        <a:bodyPr/>
        <a:lstStyle/>
        <a:p>
          <a:endParaRPr lang="fi-FI"/>
        </a:p>
      </dgm:t>
    </dgm:pt>
    <dgm:pt modelId="{9F5E486C-E6D5-4120-9B22-B5EA1A6F388F}" type="sibTrans" cxnId="{1FE23DDE-8579-4F7F-91D8-8ED5B0A8C070}">
      <dgm:prSet/>
      <dgm:spPr/>
      <dgm:t>
        <a:bodyPr/>
        <a:lstStyle/>
        <a:p>
          <a:endParaRPr lang="fi-FI"/>
        </a:p>
      </dgm:t>
    </dgm:pt>
    <dgm:pt modelId="{3104B56E-C6F9-4E07-AD2C-116C3CAC2DF4}">
      <dgm:prSet phldrT="[Teksti]" custT="1"/>
      <dgm:spPr/>
      <dgm:t>
        <a:bodyPr/>
        <a:lstStyle/>
        <a:p>
          <a:r>
            <a:rPr lang="fi-FI" sz="1000" dirty="0">
              <a:latin typeface="+mj-lt"/>
              <a:cs typeface="Times New Roman" panose="02020603050405020304" pitchFamily="18" charset="0"/>
            </a:rPr>
            <a:t> Tapaamisessa nimetään vastuuhenkilö, joka huolehtii opiskeluhuoltokertomuksen kirjaamisesta (muistio )</a:t>
          </a:r>
        </a:p>
      </dgm:t>
    </dgm:pt>
    <dgm:pt modelId="{7292E9F2-33AE-4324-B9E4-8034FE35F192}" type="parTrans" cxnId="{40EA4AE2-AFF9-4DD3-A5C4-5206EA6D3539}">
      <dgm:prSet/>
      <dgm:spPr/>
      <dgm:t>
        <a:bodyPr/>
        <a:lstStyle/>
        <a:p>
          <a:endParaRPr lang="fi-FI"/>
        </a:p>
      </dgm:t>
    </dgm:pt>
    <dgm:pt modelId="{8DCD8630-7F27-48FD-8C7B-DEC01191E063}" type="sibTrans" cxnId="{40EA4AE2-AFF9-4DD3-A5C4-5206EA6D3539}">
      <dgm:prSet/>
      <dgm:spPr/>
      <dgm:t>
        <a:bodyPr/>
        <a:lstStyle/>
        <a:p>
          <a:endParaRPr lang="fi-FI"/>
        </a:p>
      </dgm:t>
    </dgm:pt>
    <dgm:pt modelId="{8C0F1495-91B9-4C2C-A929-67D978392A2E}">
      <dgm:prSet phldrT="[Teksti]" custT="1"/>
      <dgm:spPr/>
      <dgm:t>
        <a:bodyPr/>
        <a:lstStyle/>
        <a:p>
          <a:r>
            <a:rPr lang="fi-FI" sz="1000" dirty="0">
              <a:latin typeface="+mj-lt"/>
              <a:cs typeface="Times New Roman" panose="02020603050405020304" pitchFamily="18" charset="0"/>
            </a:rPr>
            <a:t> Tapaamisessa sovitaan jatkotoimenpiteistä ja niiden vastuuhenkilöistä sekä mahdollisesta seurantatapaamisesta</a:t>
          </a:r>
        </a:p>
      </dgm:t>
    </dgm:pt>
    <dgm:pt modelId="{53D13B5B-7B4F-4CE0-A656-B8289DDC7050}" type="parTrans" cxnId="{9A79B5C0-17D7-4927-A4AE-7377E03D5146}">
      <dgm:prSet/>
      <dgm:spPr/>
      <dgm:t>
        <a:bodyPr/>
        <a:lstStyle/>
        <a:p>
          <a:endParaRPr lang="fi-FI"/>
        </a:p>
      </dgm:t>
    </dgm:pt>
    <dgm:pt modelId="{68F39974-FBAA-4C03-BE95-3B7409F8FDE1}" type="sibTrans" cxnId="{9A79B5C0-17D7-4927-A4AE-7377E03D5146}">
      <dgm:prSet/>
      <dgm:spPr/>
      <dgm:t>
        <a:bodyPr/>
        <a:lstStyle/>
        <a:p>
          <a:endParaRPr lang="fi-FI"/>
        </a:p>
      </dgm:t>
    </dgm:pt>
    <dgm:pt modelId="{21D22935-3205-41D3-9200-14CD048D90C3}">
      <dgm:prSet custT="1"/>
      <dgm:spPr/>
      <dgm:t>
        <a:bodyPr/>
        <a:lstStyle/>
        <a:p>
          <a:r>
            <a:rPr lang="fi-FI" sz="1000" dirty="0">
              <a:latin typeface="+mn-lt"/>
              <a:cs typeface="Times New Roman" panose="02020603050405020304" pitchFamily="18" charset="0"/>
            </a:rPr>
            <a:t>Arvioidaan sovittujen toimenpiteiden vaikuttavuutta</a:t>
          </a:r>
        </a:p>
      </dgm:t>
    </dgm:pt>
    <dgm:pt modelId="{6A093281-7254-4EA8-8B27-F7616AD8C320}" type="parTrans" cxnId="{1879B112-A9F5-402F-A323-BA0C39B62B3B}">
      <dgm:prSet/>
      <dgm:spPr/>
      <dgm:t>
        <a:bodyPr/>
        <a:lstStyle/>
        <a:p>
          <a:endParaRPr lang="fi-FI"/>
        </a:p>
      </dgm:t>
    </dgm:pt>
    <dgm:pt modelId="{D974658A-1219-4867-80DF-36992295D6D8}" type="sibTrans" cxnId="{1879B112-A9F5-402F-A323-BA0C39B62B3B}">
      <dgm:prSet/>
      <dgm:spPr/>
      <dgm:t>
        <a:bodyPr/>
        <a:lstStyle/>
        <a:p>
          <a:endParaRPr lang="fi-FI"/>
        </a:p>
      </dgm:t>
    </dgm:pt>
    <dgm:pt modelId="{2916C969-0801-4D72-86B8-6E23B0148C5D}">
      <dgm:prSet custT="1"/>
      <dgm:spPr/>
      <dgm:t>
        <a:bodyPr/>
        <a:lstStyle/>
        <a:p>
          <a:r>
            <a:rPr lang="fi-FI" sz="1000" dirty="0">
              <a:latin typeface="+mn-lt"/>
              <a:cs typeface="Times New Roman" panose="02020603050405020304" pitchFamily="18" charset="0"/>
            </a:rPr>
            <a:t>Tarvittaessa jatketaan huolta aiheuttaneen asian käsittelyä ja sovitaan jatkotoimista</a:t>
          </a:r>
        </a:p>
      </dgm:t>
    </dgm:pt>
    <dgm:pt modelId="{EC98BF8E-8951-4EA9-BCC2-12D471E6CE64}" type="parTrans" cxnId="{6620900B-A3F8-425F-92A9-6D61CF17A800}">
      <dgm:prSet/>
      <dgm:spPr/>
      <dgm:t>
        <a:bodyPr/>
        <a:lstStyle/>
        <a:p>
          <a:endParaRPr lang="fi-FI"/>
        </a:p>
      </dgm:t>
    </dgm:pt>
    <dgm:pt modelId="{97D7BA9D-F8FF-47A7-9735-51A839707F5B}" type="sibTrans" cxnId="{6620900B-A3F8-425F-92A9-6D61CF17A800}">
      <dgm:prSet/>
      <dgm:spPr/>
      <dgm:t>
        <a:bodyPr/>
        <a:lstStyle/>
        <a:p>
          <a:endParaRPr lang="fi-FI"/>
        </a:p>
      </dgm:t>
    </dgm:pt>
    <dgm:pt modelId="{426EE778-34D3-4889-94FD-356353438F57}">
      <dgm:prSet custT="1"/>
      <dgm:spPr/>
      <dgm:t>
        <a:bodyPr/>
        <a:lstStyle/>
        <a:p>
          <a:r>
            <a:rPr lang="fi-FI" sz="1000" dirty="0">
              <a:latin typeface="+mj-lt"/>
              <a:cs typeface="Times New Roman" panose="02020603050405020304" pitchFamily="18" charset="0"/>
            </a:rPr>
            <a:t>Työntekijä sopii oppilaan/huoltajan kanssa tarvittavista jatkotoimista ja ketkä kutsutaan monialaiseen asiantuntijaryhmään</a:t>
          </a:r>
        </a:p>
      </dgm:t>
    </dgm:pt>
    <dgm:pt modelId="{8AB4FDE9-E0F7-450B-AB52-B6F613FF0639}" type="parTrans" cxnId="{AD6B7DD1-D9B2-426D-9C58-C52EBB1D618B}">
      <dgm:prSet/>
      <dgm:spPr/>
      <dgm:t>
        <a:bodyPr/>
        <a:lstStyle/>
        <a:p>
          <a:endParaRPr lang="fi-FI"/>
        </a:p>
      </dgm:t>
    </dgm:pt>
    <dgm:pt modelId="{B943A3C6-0868-41AE-9794-7C295A3A197F}" type="sibTrans" cxnId="{AD6B7DD1-D9B2-426D-9C58-C52EBB1D618B}">
      <dgm:prSet/>
      <dgm:spPr/>
      <dgm:t>
        <a:bodyPr/>
        <a:lstStyle/>
        <a:p>
          <a:endParaRPr lang="fi-FI"/>
        </a:p>
      </dgm:t>
    </dgm:pt>
    <dgm:pt modelId="{8F8A8259-E952-45FC-A503-243E848122EE}">
      <dgm:prSet custT="1"/>
      <dgm:spPr/>
      <dgm:t>
        <a:bodyPr/>
        <a:lstStyle/>
        <a:p>
          <a:endParaRPr lang="fi-FI" sz="1000" dirty="0">
            <a:latin typeface="+mj-lt"/>
            <a:cs typeface="Times New Roman" panose="02020603050405020304" pitchFamily="18" charset="0"/>
          </a:endParaRPr>
        </a:p>
      </dgm:t>
    </dgm:pt>
    <dgm:pt modelId="{DDE4D5B8-D52A-4DE5-9FE0-EB5CC55496F5}" type="parTrans" cxnId="{C30246ED-7A5E-4DCB-BE9D-C77DC041BA84}">
      <dgm:prSet/>
      <dgm:spPr/>
      <dgm:t>
        <a:bodyPr/>
        <a:lstStyle/>
        <a:p>
          <a:endParaRPr lang="fi-FI"/>
        </a:p>
      </dgm:t>
    </dgm:pt>
    <dgm:pt modelId="{6BB73642-34E1-4892-8E21-1701FB62409D}" type="sibTrans" cxnId="{C30246ED-7A5E-4DCB-BE9D-C77DC041BA84}">
      <dgm:prSet/>
      <dgm:spPr/>
      <dgm:t>
        <a:bodyPr/>
        <a:lstStyle/>
        <a:p>
          <a:endParaRPr lang="fi-FI"/>
        </a:p>
      </dgm:t>
    </dgm:pt>
    <dgm:pt modelId="{0259AC03-FCCA-4B36-A21D-2C69F3F5BD9E}">
      <dgm:prSet custT="1"/>
      <dgm:spPr/>
      <dgm:t>
        <a:bodyPr/>
        <a:lstStyle/>
        <a:p>
          <a:r>
            <a:rPr lang="fi-FI" sz="1000" dirty="0">
              <a:latin typeface="+mj-lt"/>
              <a:cs typeface="Times New Roman" panose="02020603050405020304" pitchFamily="18" charset="0"/>
            </a:rPr>
            <a:t>Työntekijä kutsuu monialaisen asiantuntijaryhmän koolle oppilaan tuen tarpeen selvittämiseksi ja opiskeluhuollon palveluiden tai muiden tarvittavien tukitoimien järjestämiseksi</a:t>
          </a:r>
        </a:p>
      </dgm:t>
    </dgm:pt>
    <dgm:pt modelId="{5E1BE763-A27A-4E03-B6F5-EA2E69DB7014}" type="parTrans" cxnId="{020783E1-148B-4D6F-AE30-3E7F682599D7}">
      <dgm:prSet/>
      <dgm:spPr/>
      <dgm:t>
        <a:bodyPr/>
        <a:lstStyle/>
        <a:p>
          <a:endParaRPr lang="fi-FI"/>
        </a:p>
      </dgm:t>
    </dgm:pt>
    <dgm:pt modelId="{54AE68DD-F842-4078-B95B-DA8034CF6BF2}" type="sibTrans" cxnId="{020783E1-148B-4D6F-AE30-3E7F682599D7}">
      <dgm:prSet/>
      <dgm:spPr/>
      <dgm:t>
        <a:bodyPr/>
        <a:lstStyle/>
        <a:p>
          <a:endParaRPr lang="fi-FI"/>
        </a:p>
      </dgm:t>
    </dgm:pt>
    <dgm:pt modelId="{431DA3FC-F6B1-45EE-AAD7-F6D8923DB6BD}" type="pres">
      <dgm:prSet presAssocID="{2132505E-7FAC-4327-8F65-A7D9B4AC0E27}" presName="linearFlow" presStyleCnt="0">
        <dgm:presLayoutVars>
          <dgm:dir/>
          <dgm:animLvl val="lvl"/>
          <dgm:resizeHandles val="exact"/>
        </dgm:presLayoutVars>
      </dgm:prSet>
      <dgm:spPr/>
    </dgm:pt>
    <dgm:pt modelId="{9F07B888-074C-4FDB-A3A9-3E60C48E166B}" type="pres">
      <dgm:prSet presAssocID="{D7A08CAD-0E9A-44C2-B1B5-6ADC06AD77C8}" presName="composite" presStyleCnt="0"/>
      <dgm:spPr/>
    </dgm:pt>
    <dgm:pt modelId="{A158D3B4-02C5-42EC-9F88-54B665BA8A8D}" type="pres">
      <dgm:prSet presAssocID="{D7A08CAD-0E9A-44C2-B1B5-6ADC06AD77C8}" presName="parentText" presStyleLbl="alignNode1" presStyleIdx="0" presStyleCnt="4" custScaleX="100601" custLinFactNeighborX="-6655" custLinFactNeighborY="-34076">
        <dgm:presLayoutVars>
          <dgm:chMax val="1"/>
          <dgm:bulletEnabled val="1"/>
        </dgm:presLayoutVars>
      </dgm:prSet>
      <dgm:spPr/>
    </dgm:pt>
    <dgm:pt modelId="{B2766ACB-17B2-47D6-A559-BD0D197C32F7}" type="pres">
      <dgm:prSet presAssocID="{D7A08CAD-0E9A-44C2-B1B5-6ADC06AD77C8}" presName="descendantText" presStyleLbl="alignAcc1" presStyleIdx="0" presStyleCnt="4" custScaleX="100913" custScaleY="110687" custLinFactNeighborX="276">
        <dgm:presLayoutVars>
          <dgm:bulletEnabled val="1"/>
        </dgm:presLayoutVars>
      </dgm:prSet>
      <dgm:spPr/>
    </dgm:pt>
    <dgm:pt modelId="{5A5EF0EA-C5BC-48D2-9923-DECC04E0B762}" type="pres">
      <dgm:prSet presAssocID="{14D9CF6D-90DD-49D8-81DF-8457F4DF8510}" presName="sp" presStyleCnt="0"/>
      <dgm:spPr/>
    </dgm:pt>
    <dgm:pt modelId="{BA76ED46-7089-4E38-8F97-FDC00B0BA50A}" type="pres">
      <dgm:prSet presAssocID="{77AF8B9B-E34D-4414-B025-08C6B86568A6}" presName="composite" presStyleCnt="0"/>
      <dgm:spPr/>
    </dgm:pt>
    <dgm:pt modelId="{7EF90132-C0F6-4ECE-9187-5F8FAE380DE9}" type="pres">
      <dgm:prSet presAssocID="{77AF8B9B-E34D-4414-B025-08C6B86568A6}" presName="parentText" presStyleLbl="alignNode1" presStyleIdx="1" presStyleCnt="4" custScaleX="108916" custLinFactNeighborX="910" custLinFactNeighborY="-1456">
        <dgm:presLayoutVars>
          <dgm:chMax val="1"/>
          <dgm:bulletEnabled val="1"/>
        </dgm:presLayoutVars>
      </dgm:prSet>
      <dgm:spPr/>
    </dgm:pt>
    <dgm:pt modelId="{A167B3E7-54B1-4A9F-9473-2A2691C46593}" type="pres">
      <dgm:prSet presAssocID="{77AF8B9B-E34D-4414-B025-08C6B86568A6}" presName="descendantText" presStyleLbl="alignAcc1" presStyleIdx="1" presStyleCnt="4" custScaleY="100000" custLinFactNeighborX="296" custLinFactNeighborY="273">
        <dgm:presLayoutVars>
          <dgm:bulletEnabled val="1"/>
        </dgm:presLayoutVars>
      </dgm:prSet>
      <dgm:spPr/>
    </dgm:pt>
    <dgm:pt modelId="{33759480-116E-48C0-8439-497032D888FF}" type="pres">
      <dgm:prSet presAssocID="{9C1B93BF-0BB3-4F31-94B5-747D5C3FDC22}" presName="sp" presStyleCnt="0"/>
      <dgm:spPr/>
    </dgm:pt>
    <dgm:pt modelId="{DB90214C-1C4E-422E-84ED-D4E7F432D9F7}" type="pres">
      <dgm:prSet presAssocID="{E129BBF2-AC5D-470F-83EC-2C10347D834B}" presName="composite" presStyleCnt="0"/>
      <dgm:spPr/>
    </dgm:pt>
    <dgm:pt modelId="{99D5B6B1-D4A7-465E-B7B4-C71DC25E3254}" type="pres">
      <dgm:prSet presAssocID="{E129BBF2-AC5D-470F-83EC-2C10347D834B}" presName="parentText" presStyleLbl="alignNode1" presStyleIdx="2" presStyleCnt="4" custLinFactNeighborX="2784" custLinFactNeighborY="729">
        <dgm:presLayoutVars>
          <dgm:chMax val="1"/>
          <dgm:bulletEnabled val="1"/>
        </dgm:presLayoutVars>
      </dgm:prSet>
      <dgm:spPr/>
    </dgm:pt>
    <dgm:pt modelId="{4E043EFD-83B5-4435-AFCA-34110077808F}" type="pres">
      <dgm:prSet presAssocID="{E129BBF2-AC5D-470F-83EC-2C10347D834B}" presName="descendantText" presStyleLbl="alignAcc1" presStyleIdx="2" presStyleCnt="4">
        <dgm:presLayoutVars>
          <dgm:bulletEnabled val="1"/>
        </dgm:presLayoutVars>
      </dgm:prSet>
      <dgm:spPr/>
    </dgm:pt>
    <dgm:pt modelId="{67494014-187C-4217-BD2D-8833104E6304}" type="pres">
      <dgm:prSet presAssocID="{D9D19AB9-B659-4963-87EA-8E0ACD1758C2}" presName="sp" presStyleCnt="0"/>
      <dgm:spPr/>
    </dgm:pt>
    <dgm:pt modelId="{51120B8A-400C-4279-A806-75BA6D05CE17}" type="pres">
      <dgm:prSet presAssocID="{E07187A6-4003-4CA4-9343-153AAC146F0F}" presName="composite" presStyleCnt="0"/>
      <dgm:spPr/>
    </dgm:pt>
    <dgm:pt modelId="{C851FF54-F0E1-46D3-A557-63EE01A19E4F}" type="pres">
      <dgm:prSet presAssocID="{E07187A6-4003-4CA4-9343-153AAC146F0F}" presName="parentText" presStyleLbl="alignNode1" presStyleIdx="3" presStyleCnt="4">
        <dgm:presLayoutVars>
          <dgm:chMax val="1"/>
          <dgm:bulletEnabled val="1"/>
        </dgm:presLayoutVars>
      </dgm:prSet>
      <dgm:spPr/>
    </dgm:pt>
    <dgm:pt modelId="{77BBFCA3-68D4-41EC-8794-92551296F0ED}" type="pres">
      <dgm:prSet presAssocID="{E07187A6-4003-4CA4-9343-153AAC146F0F}" presName="descendantText" presStyleLbl="alignAcc1" presStyleIdx="3" presStyleCnt="4" custLinFactNeighborX="0" custLinFactNeighborY="3100">
        <dgm:presLayoutVars>
          <dgm:bulletEnabled val="1"/>
        </dgm:presLayoutVars>
      </dgm:prSet>
      <dgm:spPr/>
    </dgm:pt>
  </dgm:ptLst>
  <dgm:cxnLst>
    <dgm:cxn modelId="{00F2CF02-887D-4934-8EF1-E5762EECAC6A}" srcId="{2132505E-7FAC-4327-8F65-A7D9B4AC0E27}" destId="{D7A08CAD-0E9A-44C2-B1B5-6ADC06AD77C8}" srcOrd="0" destOrd="0" parTransId="{CB2FE4BD-A4C3-4CFF-B153-32CFFCECAA72}" sibTransId="{14D9CF6D-90DD-49D8-81DF-8457F4DF8510}"/>
    <dgm:cxn modelId="{6620900B-A3F8-425F-92A9-6D61CF17A800}" srcId="{E07187A6-4003-4CA4-9343-153AAC146F0F}" destId="{2916C969-0801-4D72-86B8-6E23B0148C5D}" srcOrd="1" destOrd="0" parTransId="{EC98BF8E-8951-4EA9-BCC2-12D471E6CE64}" sibTransId="{97D7BA9D-F8FF-47A7-9735-51A839707F5B}"/>
    <dgm:cxn modelId="{1879B112-A9F5-402F-A323-BA0C39B62B3B}" srcId="{E07187A6-4003-4CA4-9343-153AAC146F0F}" destId="{21D22935-3205-41D3-9200-14CD048D90C3}" srcOrd="0" destOrd="0" parTransId="{6A093281-7254-4EA8-8B27-F7616AD8C320}" sibTransId="{D974658A-1219-4867-80DF-36992295D6D8}"/>
    <dgm:cxn modelId="{8DE6FC39-86D1-499A-919B-A92E9250617F}" type="presOf" srcId="{A8AE9025-AFA3-444C-A719-06F2C38DC790}" destId="{B2766ACB-17B2-47D6-A559-BD0D197C32F7}" srcOrd="0" destOrd="0" presId="urn:microsoft.com/office/officeart/2005/8/layout/chevron2"/>
    <dgm:cxn modelId="{74A6683A-AA45-4DEF-8519-91FA6AEEE7DB}" type="presOf" srcId="{F466A571-359A-424F-A60D-E1B659CADBE1}" destId="{4E043EFD-83B5-4435-AFCA-34110077808F}" srcOrd="0" destOrd="0" presId="urn:microsoft.com/office/officeart/2005/8/layout/chevron2"/>
    <dgm:cxn modelId="{CBF61A40-8735-4CEE-9B6D-D07DFC42F9A7}" srcId="{2132505E-7FAC-4327-8F65-A7D9B4AC0E27}" destId="{E07187A6-4003-4CA4-9343-153AAC146F0F}" srcOrd="3" destOrd="0" parTransId="{ED529470-5BA5-4AC1-AF3A-A886D65A5794}" sibTransId="{7646DE67-FE71-45F9-AB38-D17FDFE4FD0C}"/>
    <dgm:cxn modelId="{1036935C-DAE6-428B-BBC9-6099C928D10E}" type="presOf" srcId="{830FCEC6-2DC2-405A-B037-13F6F7F8BB60}" destId="{B2766ACB-17B2-47D6-A559-BD0D197C32F7}" srcOrd="0" destOrd="1" presId="urn:microsoft.com/office/officeart/2005/8/layout/chevron2"/>
    <dgm:cxn modelId="{F6748661-FE39-45C9-B1D9-AE544DE20C3A}" type="presOf" srcId="{8F8A8259-E952-45FC-A503-243E848122EE}" destId="{A167B3E7-54B1-4A9F-9473-2A2691C46593}" srcOrd="0" destOrd="3" presId="urn:microsoft.com/office/officeart/2005/8/layout/chevron2"/>
    <dgm:cxn modelId="{2EE5B170-7275-4257-B813-C075A06D54BA}" type="presOf" srcId="{8C0F1495-91B9-4C2C-A929-67D978392A2E}" destId="{4E043EFD-83B5-4435-AFCA-34110077808F}" srcOrd="0" destOrd="2" presId="urn:microsoft.com/office/officeart/2005/8/layout/chevron2"/>
    <dgm:cxn modelId="{295BC275-367D-4183-A820-2E069F27BE75}" type="presOf" srcId="{0259AC03-FCCA-4B36-A21D-2C69F3F5BD9E}" destId="{A167B3E7-54B1-4A9F-9473-2A2691C46593}" srcOrd="0" destOrd="2" presId="urn:microsoft.com/office/officeart/2005/8/layout/chevron2"/>
    <dgm:cxn modelId="{E1047957-2859-43A4-A53B-DB82C257D4B9}" srcId="{2132505E-7FAC-4327-8F65-A7D9B4AC0E27}" destId="{E129BBF2-AC5D-470F-83EC-2C10347D834B}" srcOrd="2" destOrd="0" parTransId="{8418A6C8-CEAA-47B0-8009-1993910ECFA9}" sibTransId="{D9D19AB9-B659-4963-87EA-8E0ACD1758C2}"/>
    <dgm:cxn modelId="{A3E5B55A-CBB5-4BD4-8731-0D5AD227756E}" srcId="{2132505E-7FAC-4327-8F65-A7D9B4AC0E27}" destId="{77AF8B9B-E34D-4414-B025-08C6B86568A6}" srcOrd="1" destOrd="0" parTransId="{D5BA72D5-44CF-4FDF-9032-5091CB242207}" sibTransId="{9C1B93BF-0BB3-4F31-94B5-747D5C3FDC22}"/>
    <dgm:cxn modelId="{6D0FF089-44D8-4818-9D28-613B33D4A2FA}" srcId="{D7A08CAD-0E9A-44C2-B1B5-6ADC06AD77C8}" destId="{A8AE9025-AFA3-444C-A719-06F2C38DC790}" srcOrd="0" destOrd="0" parTransId="{55BE8764-EB12-43A7-9E37-1696895135B3}" sibTransId="{D4BC4471-242E-4894-A67A-C598BF83D1ED}"/>
    <dgm:cxn modelId="{5E8DF69C-9DFF-495F-B480-80CF684EC936}" type="presOf" srcId="{2132505E-7FAC-4327-8F65-A7D9B4AC0E27}" destId="{431DA3FC-F6B1-45EE-AAD7-F6D8923DB6BD}" srcOrd="0" destOrd="0" presId="urn:microsoft.com/office/officeart/2005/8/layout/chevron2"/>
    <dgm:cxn modelId="{4286F89C-3A75-4076-8226-9E2EBB18ECC6}" srcId="{D7A08CAD-0E9A-44C2-B1B5-6ADC06AD77C8}" destId="{830FCEC6-2DC2-405A-B037-13F6F7F8BB60}" srcOrd="1" destOrd="0" parTransId="{6346262A-7FBD-47FC-AD9A-73512E7798F2}" sibTransId="{A647882A-EA43-4E69-840A-D1F491962F52}"/>
    <dgm:cxn modelId="{DDE6C29F-9247-426D-900E-B5FB8D3B13B1}" type="presOf" srcId="{914FAF60-2E4F-464A-9ECB-F8A416376133}" destId="{A167B3E7-54B1-4A9F-9473-2A2691C46593}" srcOrd="0" destOrd="0" presId="urn:microsoft.com/office/officeart/2005/8/layout/chevron2"/>
    <dgm:cxn modelId="{576655A0-85CE-44B4-A070-AAFB96BEF827}" srcId="{E129BBF2-AC5D-470F-83EC-2C10347D834B}" destId="{F466A571-359A-424F-A60D-E1B659CADBE1}" srcOrd="0" destOrd="0" parTransId="{0DC194F3-43C4-4CC0-8F47-12173D7C2AAC}" sibTransId="{463D637E-DFF8-4846-80B0-E732693B511D}"/>
    <dgm:cxn modelId="{9457DFA5-903C-4167-935D-00635169FE50}" type="presOf" srcId="{3104B56E-C6F9-4E07-AD2C-116C3CAC2DF4}" destId="{4E043EFD-83B5-4435-AFCA-34110077808F}" srcOrd="0" destOrd="1" presId="urn:microsoft.com/office/officeart/2005/8/layout/chevron2"/>
    <dgm:cxn modelId="{8E2A1BAD-149B-483D-A97E-B052149B7681}" type="presOf" srcId="{426EE778-34D3-4889-94FD-356353438F57}" destId="{A167B3E7-54B1-4A9F-9473-2A2691C46593}" srcOrd="0" destOrd="1" presId="urn:microsoft.com/office/officeart/2005/8/layout/chevron2"/>
    <dgm:cxn modelId="{CAB8EAB8-2A93-4084-AA05-DDE9280EC987}" type="presOf" srcId="{E129BBF2-AC5D-470F-83EC-2C10347D834B}" destId="{99D5B6B1-D4A7-465E-B7B4-C71DC25E3254}" srcOrd="0" destOrd="0" presId="urn:microsoft.com/office/officeart/2005/8/layout/chevron2"/>
    <dgm:cxn modelId="{9A79B5C0-17D7-4927-A4AE-7377E03D5146}" srcId="{E129BBF2-AC5D-470F-83EC-2C10347D834B}" destId="{8C0F1495-91B9-4C2C-A929-67D978392A2E}" srcOrd="2" destOrd="0" parTransId="{53D13B5B-7B4F-4CE0-A656-B8289DDC7050}" sibTransId="{68F39974-FBAA-4C03-BE95-3B7409F8FDE1}"/>
    <dgm:cxn modelId="{45E71AC7-314A-4766-9DC1-4757021395EE}" type="presOf" srcId="{77AF8B9B-E34D-4414-B025-08C6B86568A6}" destId="{7EF90132-C0F6-4ECE-9187-5F8FAE380DE9}" srcOrd="0" destOrd="0" presId="urn:microsoft.com/office/officeart/2005/8/layout/chevron2"/>
    <dgm:cxn modelId="{D25720D0-FC34-4ADE-B045-D49FBB6885EC}" type="presOf" srcId="{E07187A6-4003-4CA4-9343-153AAC146F0F}" destId="{C851FF54-F0E1-46D3-A557-63EE01A19E4F}" srcOrd="0" destOrd="0" presId="urn:microsoft.com/office/officeart/2005/8/layout/chevron2"/>
    <dgm:cxn modelId="{AD6B7DD1-D9B2-426D-9C58-C52EBB1D618B}" srcId="{77AF8B9B-E34D-4414-B025-08C6B86568A6}" destId="{426EE778-34D3-4889-94FD-356353438F57}" srcOrd="1" destOrd="0" parTransId="{8AB4FDE9-E0F7-450B-AB52-B6F613FF0639}" sibTransId="{B943A3C6-0868-41AE-9794-7C295A3A197F}"/>
    <dgm:cxn modelId="{57DBF2D1-77C0-4B0D-AADA-C8ACFF9CD89D}" type="presOf" srcId="{2916C969-0801-4D72-86B8-6E23B0148C5D}" destId="{77BBFCA3-68D4-41EC-8794-92551296F0ED}" srcOrd="0" destOrd="1" presId="urn:microsoft.com/office/officeart/2005/8/layout/chevron2"/>
    <dgm:cxn modelId="{1FE23DDE-8579-4F7F-91D8-8ED5B0A8C070}" srcId="{77AF8B9B-E34D-4414-B025-08C6B86568A6}" destId="{914FAF60-2E4F-464A-9ECB-F8A416376133}" srcOrd="0" destOrd="0" parTransId="{859AD2F4-214A-4FF3-AE02-7AEDB30F7F2C}" sibTransId="{9F5E486C-E6D5-4120-9B22-B5EA1A6F388F}"/>
    <dgm:cxn modelId="{020783E1-148B-4D6F-AE30-3E7F682599D7}" srcId="{77AF8B9B-E34D-4414-B025-08C6B86568A6}" destId="{0259AC03-FCCA-4B36-A21D-2C69F3F5BD9E}" srcOrd="2" destOrd="0" parTransId="{5E1BE763-A27A-4E03-B6F5-EA2E69DB7014}" sibTransId="{54AE68DD-F842-4078-B95B-DA8034CF6BF2}"/>
    <dgm:cxn modelId="{40EA4AE2-AFF9-4DD3-A5C4-5206EA6D3539}" srcId="{E129BBF2-AC5D-470F-83EC-2C10347D834B}" destId="{3104B56E-C6F9-4E07-AD2C-116C3CAC2DF4}" srcOrd="1" destOrd="0" parTransId="{7292E9F2-33AE-4324-B9E4-8034FE35F192}" sibTransId="{8DCD8630-7F27-48FD-8C7B-DEC01191E063}"/>
    <dgm:cxn modelId="{55D227E9-7F94-4071-8E19-9FE0FC245409}" type="presOf" srcId="{D7A08CAD-0E9A-44C2-B1B5-6ADC06AD77C8}" destId="{A158D3B4-02C5-42EC-9F88-54B665BA8A8D}" srcOrd="0" destOrd="0" presId="urn:microsoft.com/office/officeart/2005/8/layout/chevron2"/>
    <dgm:cxn modelId="{C30246ED-7A5E-4DCB-BE9D-C77DC041BA84}" srcId="{77AF8B9B-E34D-4414-B025-08C6B86568A6}" destId="{8F8A8259-E952-45FC-A503-243E848122EE}" srcOrd="3" destOrd="0" parTransId="{DDE4D5B8-D52A-4DE5-9FE0-EB5CC55496F5}" sibTransId="{6BB73642-34E1-4892-8E21-1701FB62409D}"/>
    <dgm:cxn modelId="{594D81F4-696C-4615-99E2-092959817235}" type="presOf" srcId="{21D22935-3205-41D3-9200-14CD048D90C3}" destId="{77BBFCA3-68D4-41EC-8794-92551296F0ED}" srcOrd="0" destOrd="0" presId="urn:microsoft.com/office/officeart/2005/8/layout/chevron2"/>
    <dgm:cxn modelId="{441741C5-370D-40B0-9DDD-E18A8F2E4D13}" type="presParOf" srcId="{431DA3FC-F6B1-45EE-AAD7-F6D8923DB6BD}" destId="{9F07B888-074C-4FDB-A3A9-3E60C48E166B}" srcOrd="0" destOrd="0" presId="urn:microsoft.com/office/officeart/2005/8/layout/chevron2"/>
    <dgm:cxn modelId="{3442DA25-22E4-4CC5-88DF-1F79F3B39815}" type="presParOf" srcId="{9F07B888-074C-4FDB-A3A9-3E60C48E166B}" destId="{A158D3B4-02C5-42EC-9F88-54B665BA8A8D}" srcOrd="0" destOrd="0" presId="urn:microsoft.com/office/officeart/2005/8/layout/chevron2"/>
    <dgm:cxn modelId="{837AD62A-96D6-4EA1-8675-CE51F86DBA96}" type="presParOf" srcId="{9F07B888-074C-4FDB-A3A9-3E60C48E166B}" destId="{B2766ACB-17B2-47D6-A559-BD0D197C32F7}" srcOrd="1" destOrd="0" presId="urn:microsoft.com/office/officeart/2005/8/layout/chevron2"/>
    <dgm:cxn modelId="{CB834BA1-4488-496F-94BD-279B092760F6}" type="presParOf" srcId="{431DA3FC-F6B1-45EE-AAD7-F6D8923DB6BD}" destId="{5A5EF0EA-C5BC-48D2-9923-DECC04E0B762}" srcOrd="1" destOrd="0" presId="urn:microsoft.com/office/officeart/2005/8/layout/chevron2"/>
    <dgm:cxn modelId="{1F10181F-9E3C-4776-B2BA-16AE726C369D}" type="presParOf" srcId="{431DA3FC-F6B1-45EE-AAD7-F6D8923DB6BD}" destId="{BA76ED46-7089-4E38-8F97-FDC00B0BA50A}" srcOrd="2" destOrd="0" presId="urn:microsoft.com/office/officeart/2005/8/layout/chevron2"/>
    <dgm:cxn modelId="{F1C0B0C5-9718-4B63-9145-A73E0E9AD519}" type="presParOf" srcId="{BA76ED46-7089-4E38-8F97-FDC00B0BA50A}" destId="{7EF90132-C0F6-4ECE-9187-5F8FAE380DE9}" srcOrd="0" destOrd="0" presId="urn:microsoft.com/office/officeart/2005/8/layout/chevron2"/>
    <dgm:cxn modelId="{57E838A4-2BBF-4A97-9B38-CB62FB9CF67D}" type="presParOf" srcId="{BA76ED46-7089-4E38-8F97-FDC00B0BA50A}" destId="{A167B3E7-54B1-4A9F-9473-2A2691C46593}" srcOrd="1" destOrd="0" presId="urn:microsoft.com/office/officeart/2005/8/layout/chevron2"/>
    <dgm:cxn modelId="{F9BE5688-4461-45B8-801F-271677150CFB}" type="presParOf" srcId="{431DA3FC-F6B1-45EE-AAD7-F6D8923DB6BD}" destId="{33759480-116E-48C0-8439-497032D888FF}" srcOrd="3" destOrd="0" presId="urn:microsoft.com/office/officeart/2005/8/layout/chevron2"/>
    <dgm:cxn modelId="{4F670780-DFA7-46D8-97CA-AE33ADC44FF4}" type="presParOf" srcId="{431DA3FC-F6B1-45EE-AAD7-F6D8923DB6BD}" destId="{DB90214C-1C4E-422E-84ED-D4E7F432D9F7}" srcOrd="4" destOrd="0" presId="urn:microsoft.com/office/officeart/2005/8/layout/chevron2"/>
    <dgm:cxn modelId="{6AE5EB15-CF7C-4766-8B1D-D6097D63C5B5}" type="presParOf" srcId="{DB90214C-1C4E-422E-84ED-D4E7F432D9F7}" destId="{99D5B6B1-D4A7-465E-B7B4-C71DC25E3254}" srcOrd="0" destOrd="0" presId="urn:microsoft.com/office/officeart/2005/8/layout/chevron2"/>
    <dgm:cxn modelId="{C96D8B66-6C28-4465-9D02-20244590EFC5}" type="presParOf" srcId="{DB90214C-1C4E-422E-84ED-D4E7F432D9F7}" destId="{4E043EFD-83B5-4435-AFCA-34110077808F}" srcOrd="1" destOrd="0" presId="urn:microsoft.com/office/officeart/2005/8/layout/chevron2"/>
    <dgm:cxn modelId="{A4ED0D8C-E265-4E06-BE8A-CE9768950C12}" type="presParOf" srcId="{431DA3FC-F6B1-45EE-AAD7-F6D8923DB6BD}" destId="{67494014-187C-4217-BD2D-8833104E6304}" srcOrd="5" destOrd="0" presId="urn:microsoft.com/office/officeart/2005/8/layout/chevron2"/>
    <dgm:cxn modelId="{29304EFE-9F91-41FD-951D-EAF760DE9987}" type="presParOf" srcId="{431DA3FC-F6B1-45EE-AAD7-F6D8923DB6BD}" destId="{51120B8A-400C-4279-A806-75BA6D05CE17}" srcOrd="6" destOrd="0" presId="urn:microsoft.com/office/officeart/2005/8/layout/chevron2"/>
    <dgm:cxn modelId="{1C9AC0DE-F967-4F6F-9798-2B6F7280A9AA}" type="presParOf" srcId="{51120B8A-400C-4279-A806-75BA6D05CE17}" destId="{C851FF54-F0E1-46D3-A557-63EE01A19E4F}" srcOrd="0" destOrd="0" presId="urn:microsoft.com/office/officeart/2005/8/layout/chevron2"/>
    <dgm:cxn modelId="{889C4474-FC1F-4AF5-A9FC-0F8C401187D2}" type="presParOf" srcId="{51120B8A-400C-4279-A806-75BA6D05CE17}" destId="{77BBFCA3-68D4-41EC-8794-92551296F0ED}"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EDC793-FD84-4182-AB3F-16F972A8C08E}" type="doc">
      <dgm:prSet loTypeId="urn:microsoft.com/office/officeart/2005/8/layout/cycle8" loCatId="cycle" qsTypeId="urn:microsoft.com/office/officeart/2005/8/quickstyle/simple1" qsCatId="simple" csTypeId="urn:microsoft.com/office/officeart/2005/8/colors/accent1_2" csCatId="accent1" phldr="1"/>
      <dgm:spPr/>
    </dgm:pt>
    <dgm:pt modelId="{6DAC82CF-0FC2-4A47-A703-F68843C2BCB9}">
      <dgm:prSet phldrT="[Teksti]">
        <dgm:style>
          <a:lnRef idx="1">
            <a:schemeClr val="accent3"/>
          </a:lnRef>
          <a:fillRef idx="2">
            <a:schemeClr val="accent3"/>
          </a:fillRef>
          <a:effectRef idx="1">
            <a:schemeClr val="accent3"/>
          </a:effectRef>
          <a:fontRef idx="minor">
            <a:schemeClr val="dk1"/>
          </a:fontRef>
        </dgm:style>
      </dgm:prSet>
      <dgm:spPr>
        <a:solidFill>
          <a:srgbClr val="00B0F0"/>
        </a:solidFill>
      </dgm:spPr>
      <dgm:t>
        <a:bodyPr/>
        <a:lstStyle/>
        <a:p>
          <a:r>
            <a:rPr lang="fi-FI" dirty="0"/>
            <a:t>KEVÄT-LUKUKAUSI</a:t>
          </a:r>
        </a:p>
      </dgm:t>
    </dgm:pt>
    <dgm:pt modelId="{8D52C7D6-EA15-4251-BA28-5883B1D51EC6}" type="parTrans" cxnId="{38FDC738-DFA3-4DD1-A202-8FF8328AD05D}">
      <dgm:prSet/>
      <dgm:spPr/>
      <dgm:t>
        <a:bodyPr/>
        <a:lstStyle/>
        <a:p>
          <a:endParaRPr lang="fi-FI"/>
        </a:p>
      </dgm:t>
    </dgm:pt>
    <dgm:pt modelId="{2FE991A9-B622-4F3A-B49F-F5A9123BAEAC}" type="sibTrans" cxnId="{38FDC738-DFA3-4DD1-A202-8FF8328AD05D}">
      <dgm:prSet/>
      <dgm:spPr/>
      <dgm:t>
        <a:bodyPr/>
        <a:lstStyle/>
        <a:p>
          <a:endParaRPr lang="fi-FI"/>
        </a:p>
      </dgm:t>
    </dgm:pt>
    <dgm:pt modelId="{FDB358C7-8501-48FE-825D-62F6E5739348}">
      <dgm:prSet phldrT="[Teksti]">
        <dgm:style>
          <a:lnRef idx="1">
            <a:schemeClr val="accent5"/>
          </a:lnRef>
          <a:fillRef idx="2">
            <a:schemeClr val="accent5"/>
          </a:fillRef>
          <a:effectRef idx="1">
            <a:schemeClr val="accent5"/>
          </a:effectRef>
          <a:fontRef idx="minor">
            <a:schemeClr val="dk1"/>
          </a:fontRef>
        </dgm:style>
      </dgm:prSet>
      <dgm:spPr/>
      <dgm:t>
        <a:bodyPr/>
        <a:lstStyle/>
        <a:p>
          <a:r>
            <a:rPr lang="fi-FI" dirty="0"/>
            <a:t>KESÄ</a:t>
          </a:r>
        </a:p>
      </dgm:t>
    </dgm:pt>
    <dgm:pt modelId="{ADA44433-7391-41E7-97CE-15D300DD1FA1}" type="parTrans" cxnId="{60336365-E3EB-4884-A4F9-4F5CDADD23CF}">
      <dgm:prSet/>
      <dgm:spPr/>
      <dgm:t>
        <a:bodyPr/>
        <a:lstStyle/>
        <a:p>
          <a:endParaRPr lang="fi-FI"/>
        </a:p>
      </dgm:t>
    </dgm:pt>
    <dgm:pt modelId="{D161C0A9-EC47-41F7-B300-E0B1ECA81AEA}" type="sibTrans" cxnId="{60336365-E3EB-4884-A4F9-4F5CDADD23CF}">
      <dgm:prSet/>
      <dgm:spPr/>
      <dgm:t>
        <a:bodyPr/>
        <a:lstStyle/>
        <a:p>
          <a:endParaRPr lang="fi-FI"/>
        </a:p>
      </dgm:t>
    </dgm:pt>
    <dgm:pt modelId="{E2CE2BD6-17DB-4068-9092-3CF77C39AD06}">
      <dgm:prSet phldrT="[Teksti]" custT="1">
        <dgm:style>
          <a:lnRef idx="1">
            <a:schemeClr val="accent6"/>
          </a:lnRef>
          <a:fillRef idx="2">
            <a:schemeClr val="accent6"/>
          </a:fillRef>
          <a:effectRef idx="1">
            <a:schemeClr val="accent6"/>
          </a:effectRef>
          <a:fontRef idx="minor">
            <a:schemeClr val="dk1"/>
          </a:fontRef>
        </dgm:style>
      </dgm:prSet>
      <dgm:spPr>
        <a:solidFill>
          <a:srgbClr val="00B0F0"/>
        </a:solidFill>
      </dgm:spPr>
      <dgm:t>
        <a:bodyPr/>
        <a:lstStyle/>
        <a:p>
          <a:r>
            <a:rPr lang="fi-FI" sz="1800"/>
            <a:t>SYYS-LUKUKAUSI</a:t>
          </a:r>
          <a:endParaRPr lang="fi-FI" sz="2000"/>
        </a:p>
      </dgm:t>
    </dgm:pt>
    <dgm:pt modelId="{2F0275BF-6830-4C68-98B7-4FA8E2F33A9B}" type="parTrans" cxnId="{2F2F955C-5991-4FF1-BDBF-DEEFAF4F203B}">
      <dgm:prSet/>
      <dgm:spPr/>
      <dgm:t>
        <a:bodyPr/>
        <a:lstStyle/>
        <a:p>
          <a:endParaRPr lang="fi-FI"/>
        </a:p>
      </dgm:t>
    </dgm:pt>
    <dgm:pt modelId="{4BA9FDF2-58B8-4D10-88FF-75CDB4EFBCCA}" type="sibTrans" cxnId="{2F2F955C-5991-4FF1-BDBF-DEEFAF4F203B}">
      <dgm:prSet/>
      <dgm:spPr/>
      <dgm:t>
        <a:bodyPr/>
        <a:lstStyle/>
        <a:p>
          <a:endParaRPr lang="fi-FI"/>
        </a:p>
      </dgm:t>
    </dgm:pt>
    <dgm:pt modelId="{17C1D9C4-045D-4A2C-89A8-450CB1ADE079}" type="pres">
      <dgm:prSet presAssocID="{09EDC793-FD84-4182-AB3F-16F972A8C08E}" presName="compositeShape" presStyleCnt="0">
        <dgm:presLayoutVars>
          <dgm:chMax val="7"/>
          <dgm:dir/>
          <dgm:resizeHandles val="exact"/>
        </dgm:presLayoutVars>
      </dgm:prSet>
      <dgm:spPr/>
    </dgm:pt>
    <dgm:pt modelId="{8972BE87-A9B7-48DC-ACD8-78E3B8FFD613}" type="pres">
      <dgm:prSet presAssocID="{09EDC793-FD84-4182-AB3F-16F972A8C08E}" presName="wedge1" presStyleLbl="node1" presStyleIdx="0" presStyleCnt="3" custScaleX="125418" custScaleY="115268" custLinFactNeighborX="-236" custLinFactNeighborY="-236"/>
      <dgm:spPr/>
    </dgm:pt>
    <dgm:pt modelId="{3D4EFFE1-13D7-42FC-80E3-0C29C0A438C2}" type="pres">
      <dgm:prSet presAssocID="{09EDC793-FD84-4182-AB3F-16F972A8C08E}" presName="dummy1a" presStyleCnt="0"/>
      <dgm:spPr/>
    </dgm:pt>
    <dgm:pt modelId="{2855C903-5A0B-4999-93CD-9A468DBC1F76}" type="pres">
      <dgm:prSet presAssocID="{09EDC793-FD84-4182-AB3F-16F972A8C08E}" presName="dummy1b" presStyleCnt="0"/>
      <dgm:spPr/>
    </dgm:pt>
    <dgm:pt modelId="{A496DA07-AAD5-4351-BD1C-9671EEF1AB65}" type="pres">
      <dgm:prSet presAssocID="{09EDC793-FD84-4182-AB3F-16F972A8C08E}" presName="wedge1Tx" presStyleLbl="node1" presStyleIdx="0" presStyleCnt="3">
        <dgm:presLayoutVars>
          <dgm:chMax val="0"/>
          <dgm:chPref val="0"/>
          <dgm:bulletEnabled val="1"/>
        </dgm:presLayoutVars>
      </dgm:prSet>
      <dgm:spPr/>
    </dgm:pt>
    <dgm:pt modelId="{0FD2A8BA-7D49-4121-8A6F-5C6BE73BC90D}" type="pres">
      <dgm:prSet presAssocID="{09EDC793-FD84-4182-AB3F-16F972A8C08E}" presName="wedge2" presStyleLbl="node1" presStyleIdx="1" presStyleCnt="3" custScaleX="61414" custScaleY="83296" custLinFactNeighborX="-708" custLinFactNeighborY="2835"/>
      <dgm:spPr/>
    </dgm:pt>
    <dgm:pt modelId="{9B496002-23FC-486A-B919-93FA16A4E18E}" type="pres">
      <dgm:prSet presAssocID="{09EDC793-FD84-4182-AB3F-16F972A8C08E}" presName="dummy2a" presStyleCnt="0"/>
      <dgm:spPr/>
    </dgm:pt>
    <dgm:pt modelId="{6B8D16AB-9A70-4E89-B7D1-76249C1F381C}" type="pres">
      <dgm:prSet presAssocID="{09EDC793-FD84-4182-AB3F-16F972A8C08E}" presName="dummy2b" presStyleCnt="0"/>
      <dgm:spPr/>
    </dgm:pt>
    <dgm:pt modelId="{10B86CAD-0127-47EB-B58E-8D994E08D2F3}" type="pres">
      <dgm:prSet presAssocID="{09EDC793-FD84-4182-AB3F-16F972A8C08E}" presName="wedge2Tx" presStyleLbl="node1" presStyleIdx="1" presStyleCnt="3">
        <dgm:presLayoutVars>
          <dgm:chMax val="0"/>
          <dgm:chPref val="0"/>
          <dgm:bulletEnabled val="1"/>
        </dgm:presLayoutVars>
      </dgm:prSet>
      <dgm:spPr/>
    </dgm:pt>
    <dgm:pt modelId="{01AF5CA3-9614-47F3-B316-0D062A891EB6}" type="pres">
      <dgm:prSet presAssocID="{09EDC793-FD84-4182-AB3F-16F972A8C08E}" presName="wedge3" presStyleLbl="node1" presStyleIdx="2" presStyleCnt="3" custScaleX="120536" custScaleY="117158"/>
      <dgm:spPr/>
    </dgm:pt>
    <dgm:pt modelId="{EC051E63-7D5C-494E-A5FE-0D3AC5613922}" type="pres">
      <dgm:prSet presAssocID="{09EDC793-FD84-4182-AB3F-16F972A8C08E}" presName="dummy3a" presStyleCnt="0"/>
      <dgm:spPr/>
    </dgm:pt>
    <dgm:pt modelId="{42F0224E-39F5-4202-B934-D056A9995F6E}" type="pres">
      <dgm:prSet presAssocID="{09EDC793-FD84-4182-AB3F-16F972A8C08E}" presName="dummy3b" presStyleCnt="0"/>
      <dgm:spPr/>
    </dgm:pt>
    <dgm:pt modelId="{23AEFE45-54E4-4832-B873-468BFC4C9EB7}" type="pres">
      <dgm:prSet presAssocID="{09EDC793-FD84-4182-AB3F-16F972A8C08E}" presName="wedge3Tx" presStyleLbl="node1" presStyleIdx="2" presStyleCnt="3">
        <dgm:presLayoutVars>
          <dgm:chMax val="0"/>
          <dgm:chPref val="0"/>
          <dgm:bulletEnabled val="1"/>
        </dgm:presLayoutVars>
      </dgm:prSet>
      <dgm:spPr/>
    </dgm:pt>
    <dgm:pt modelId="{468B80EB-C76D-4679-A3B1-E0C6AD6AB17E}" type="pres">
      <dgm:prSet presAssocID="{2FE991A9-B622-4F3A-B49F-F5A9123BAEAC}" presName="arrowWedge1" presStyleLbl="fgSibTrans2D1" presStyleIdx="0" presStyleCnt="3" custScaleX="129584" custScaleY="118754"/>
      <dgm:spPr/>
    </dgm:pt>
    <dgm:pt modelId="{5AE44B15-40E5-4A6D-962F-08B4542EF310}" type="pres">
      <dgm:prSet presAssocID="{D161C0A9-EC47-41F7-B300-E0B1ECA81AEA}" presName="arrowWedge2" presStyleLbl="fgSibTrans2D1" presStyleIdx="1" presStyleCnt="3" custScaleX="66799" custScaleY="85152"/>
      <dgm:spPr/>
    </dgm:pt>
    <dgm:pt modelId="{08DC719A-30AD-4EEC-B614-460A905EC83E}" type="pres">
      <dgm:prSet presAssocID="{4BA9FDF2-58B8-4D10-88FF-75CDB4EFBCCA}" presName="arrowWedge3" presStyleLbl="fgSibTrans2D1" presStyleIdx="2" presStyleCnt="3" custScaleX="122519" custScaleY="121702" custLinFactNeighborX="747" custLinFactNeighborY="1495"/>
      <dgm:spPr/>
    </dgm:pt>
  </dgm:ptLst>
  <dgm:cxnLst>
    <dgm:cxn modelId="{38FDC738-DFA3-4DD1-A202-8FF8328AD05D}" srcId="{09EDC793-FD84-4182-AB3F-16F972A8C08E}" destId="{6DAC82CF-0FC2-4A47-A703-F68843C2BCB9}" srcOrd="0" destOrd="0" parTransId="{8D52C7D6-EA15-4251-BA28-5883B1D51EC6}" sibTransId="{2FE991A9-B622-4F3A-B49F-F5A9123BAEAC}"/>
    <dgm:cxn modelId="{2F2F955C-5991-4FF1-BDBF-DEEFAF4F203B}" srcId="{09EDC793-FD84-4182-AB3F-16F972A8C08E}" destId="{E2CE2BD6-17DB-4068-9092-3CF77C39AD06}" srcOrd="2" destOrd="0" parTransId="{2F0275BF-6830-4C68-98B7-4FA8E2F33A9B}" sibTransId="{4BA9FDF2-58B8-4D10-88FF-75CDB4EFBCCA}"/>
    <dgm:cxn modelId="{60336365-E3EB-4884-A4F9-4F5CDADD23CF}" srcId="{09EDC793-FD84-4182-AB3F-16F972A8C08E}" destId="{FDB358C7-8501-48FE-825D-62F6E5739348}" srcOrd="1" destOrd="0" parTransId="{ADA44433-7391-41E7-97CE-15D300DD1FA1}" sibTransId="{D161C0A9-EC47-41F7-B300-E0B1ECA81AEA}"/>
    <dgm:cxn modelId="{A6EB1D4D-0548-4ADB-BE6D-B4BFE5AE0F5F}" type="presOf" srcId="{FDB358C7-8501-48FE-825D-62F6E5739348}" destId="{10B86CAD-0127-47EB-B58E-8D994E08D2F3}" srcOrd="1" destOrd="0" presId="urn:microsoft.com/office/officeart/2005/8/layout/cycle8"/>
    <dgm:cxn modelId="{73093354-DB3F-4B3F-9B89-A2FD2DB34287}" type="presOf" srcId="{E2CE2BD6-17DB-4068-9092-3CF77C39AD06}" destId="{01AF5CA3-9614-47F3-B316-0D062A891EB6}" srcOrd="0" destOrd="0" presId="urn:microsoft.com/office/officeart/2005/8/layout/cycle8"/>
    <dgm:cxn modelId="{54DF7282-5DE6-49B0-BF6F-958CD22A21D8}" type="presOf" srcId="{E2CE2BD6-17DB-4068-9092-3CF77C39AD06}" destId="{23AEFE45-54E4-4832-B873-468BFC4C9EB7}" srcOrd="1" destOrd="0" presId="urn:microsoft.com/office/officeart/2005/8/layout/cycle8"/>
    <dgm:cxn modelId="{3B0562A1-823F-4C54-923B-A54D5F4242A8}" type="presOf" srcId="{6DAC82CF-0FC2-4A47-A703-F68843C2BCB9}" destId="{A496DA07-AAD5-4351-BD1C-9671EEF1AB65}" srcOrd="1" destOrd="0" presId="urn:microsoft.com/office/officeart/2005/8/layout/cycle8"/>
    <dgm:cxn modelId="{1A38C2AA-7FC3-4C6C-884D-8CCE12230373}" type="presOf" srcId="{FDB358C7-8501-48FE-825D-62F6E5739348}" destId="{0FD2A8BA-7D49-4121-8A6F-5C6BE73BC90D}" srcOrd="0" destOrd="0" presId="urn:microsoft.com/office/officeart/2005/8/layout/cycle8"/>
    <dgm:cxn modelId="{004DE9C3-8202-48DD-939C-3BCC5339D44D}" type="presOf" srcId="{6DAC82CF-0FC2-4A47-A703-F68843C2BCB9}" destId="{8972BE87-A9B7-48DC-ACD8-78E3B8FFD613}" srcOrd="0" destOrd="0" presId="urn:microsoft.com/office/officeart/2005/8/layout/cycle8"/>
    <dgm:cxn modelId="{37E8E7EB-F65E-4613-8B05-9BF1351B8D00}" type="presOf" srcId="{09EDC793-FD84-4182-AB3F-16F972A8C08E}" destId="{17C1D9C4-045D-4A2C-89A8-450CB1ADE079}" srcOrd="0" destOrd="0" presId="urn:microsoft.com/office/officeart/2005/8/layout/cycle8"/>
    <dgm:cxn modelId="{25300223-8C98-4308-9FDB-D3D8C70B53B8}" type="presParOf" srcId="{17C1D9C4-045D-4A2C-89A8-450CB1ADE079}" destId="{8972BE87-A9B7-48DC-ACD8-78E3B8FFD613}" srcOrd="0" destOrd="0" presId="urn:microsoft.com/office/officeart/2005/8/layout/cycle8"/>
    <dgm:cxn modelId="{CCE80305-8211-4B98-8E53-56C5DFEAA893}" type="presParOf" srcId="{17C1D9C4-045D-4A2C-89A8-450CB1ADE079}" destId="{3D4EFFE1-13D7-42FC-80E3-0C29C0A438C2}" srcOrd="1" destOrd="0" presId="urn:microsoft.com/office/officeart/2005/8/layout/cycle8"/>
    <dgm:cxn modelId="{2E9848EA-853C-474C-8347-29AD234A4960}" type="presParOf" srcId="{17C1D9C4-045D-4A2C-89A8-450CB1ADE079}" destId="{2855C903-5A0B-4999-93CD-9A468DBC1F76}" srcOrd="2" destOrd="0" presId="urn:microsoft.com/office/officeart/2005/8/layout/cycle8"/>
    <dgm:cxn modelId="{37B09047-7915-4DE4-8B1F-BE5AAEFE5E9D}" type="presParOf" srcId="{17C1D9C4-045D-4A2C-89A8-450CB1ADE079}" destId="{A496DA07-AAD5-4351-BD1C-9671EEF1AB65}" srcOrd="3" destOrd="0" presId="urn:microsoft.com/office/officeart/2005/8/layout/cycle8"/>
    <dgm:cxn modelId="{93289693-3121-4961-A3BE-D3142F606AF9}" type="presParOf" srcId="{17C1D9C4-045D-4A2C-89A8-450CB1ADE079}" destId="{0FD2A8BA-7D49-4121-8A6F-5C6BE73BC90D}" srcOrd="4" destOrd="0" presId="urn:microsoft.com/office/officeart/2005/8/layout/cycle8"/>
    <dgm:cxn modelId="{76E9D16C-9822-4054-8574-88B485151495}" type="presParOf" srcId="{17C1D9C4-045D-4A2C-89A8-450CB1ADE079}" destId="{9B496002-23FC-486A-B919-93FA16A4E18E}" srcOrd="5" destOrd="0" presId="urn:microsoft.com/office/officeart/2005/8/layout/cycle8"/>
    <dgm:cxn modelId="{45B6DD36-6F4C-4BDE-A5A8-411BDA88AAAA}" type="presParOf" srcId="{17C1D9C4-045D-4A2C-89A8-450CB1ADE079}" destId="{6B8D16AB-9A70-4E89-B7D1-76249C1F381C}" srcOrd="6" destOrd="0" presId="urn:microsoft.com/office/officeart/2005/8/layout/cycle8"/>
    <dgm:cxn modelId="{2FEBFBB0-9323-4270-8690-E9D2A9CE04F6}" type="presParOf" srcId="{17C1D9C4-045D-4A2C-89A8-450CB1ADE079}" destId="{10B86CAD-0127-47EB-B58E-8D994E08D2F3}" srcOrd="7" destOrd="0" presId="urn:microsoft.com/office/officeart/2005/8/layout/cycle8"/>
    <dgm:cxn modelId="{AA0FC2A7-DF6B-4CB1-AD9E-178586DACFE6}" type="presParOf" srcId="{17C1D9C4-045D-4A2C-89A8-450CB1ADE079}" destId="{01AF5CA3-9614-47F3-B316-0D062A891EB6}" srcOrd="8" destOrd="0" presId="urn:microsoft.com/office/officeart/2005/8/layout/cycle8"/>
    <dgm:cxn modelId="{B5F62C8C-DCF9-41C8-88FF-4E9F74D0475A}" type="presParOf" srcId="{17C1D9C4-045D-4A2C-89A8-450CB1ADE079}" destId="{EC051E63-7D5C-494E-A5FE-0D3AC5613922}" srcOrd="9" destOrd="0" presId="urn:microsoft.com/office/officeart/2005/8/layout/cycle8"/>
    <dgm:cxn modelId="{60000782-8342-42AD-B76B-19CEAEF3BB4B}" type="presParOf" srcId="{17C1D9C4-045D-4A2C-89A8-450CB1ADE079}" destId="{42F0224E-39F5-4202-B934-D056A9995F6E}" srcOrd="10" destOrd="0" presId="urn:microsoft.com/office/officeart/2005/8/layout/cycle8"/>
    <dgm:cxn modelId="{1E3FDA32-C8AA-49FD-BC20-1720BF1A3770}" type="presParOf" srcId="{17C1D9C4-045D-4A2C-89A8-450CB1ADE079}" destId="{23AEFE45-54E4-4832-B873-468BFC4C9EB7}" srcOrd="11" destOrd="0" presId="urn:microsoft.com/office/officeart/2005/8/layout/cycle8"/>
    <dgm:cxn modelId="{4570F743-2A7D-47C4-919C-E322DC9DA82F}" type="presParOf" srcId="{17C1D9C4-045D-4A2C-89A8-450CB1ADE079}" destId="{468B80EB-C76D-4679-A3B1-E0C6AD6AB17E}" srcOrd="12" destOrd="0" presId="urn:microsoft.com/office/officeart/2005/8/layout/cycle8"/>
    <dgm:cxn modelId="{024C4D09-C152-4F66-9993-28A06CB37C94}" type="presParOf" srcId="{17C1D9C4-045D-4A2C-89A8-450CB1ADE079}" destId="{5AE44B15-40E5-4A6D-962F-08B4542EF310}" srcOrd="13" destOrd="0" presId="urn:microsoft.com/office/officeart/2005/8/layout/cycle8"/>
    <dgm:cxn modelId="{7E4D4EAC-A38C-48B5-B4CD-E78CBC24092E}" type="presParOf" srcId="{17C1D9C4-045D-4A2C-89A8-450CB1ADE079}" destId="{08DC719A-30AD-4EEC-B614-460A905EC83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B818E-D29F-4D1F-85C9-2B2E922F60B4}">
      <dsp:nvSpPr>
        <dsp:cNvPr id="0" name=""/>
        <dsp:cNvSpPr/>
      </dsp:nvSpPr>
      <dsp:spPr>
        <a:xfrm rot="5400000">
          <a:off x="3096664" y="-1170608"/>
          <a:ext cx="987798" cy="332901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kuntakohtainen suunnittelu, kehittäminen, ohjaus ja arviointi</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Kotkan kaupunkistrategia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 Unicefin lapsiystävällinen kunta -prosessi</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Kymenlaakson lasten ja nuorten hyvinvointisuunnitelma</a:t>
          </a:r>
        </a:p>
      </dsp:txBody>
      <dsp:txXfrm rot="-5400000">
        <a:off x="1926055" y="48221"/>
        <a:ext cx="3280796" cy="891358"/>
      </dsp:txXfrm>
    </dsp:sp>
    <dsp:sp modelId="{1A2993A6-5B9D-42FA-9807-828F1D75C97F}">
      <dsp:nvSpPr>
        <dsp:cNvPr id="0" name=""/>
        <dsp:cNvSpPr/>
      </dsp:nvSpPr>
      <dsp:spPr>
        <a:xfrm>
          <a:off x="0" y="0"/>
          <a:ext cx="1923786" cy="100849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Calibri" panose="020F0502020204030204" pitchFamily="34" charset="0"/>
              <a:ea typeface="+mn-ea"/>
              <a:cs typeface="Calibri" panose="020F0502020204030204" pitchFamily="34" charset="0"/>
            </a:rPr>
            <a:t>Opiskeluhuollon ohjausryhmä</a:t>
          </a:r>
        </a:p>
      </dsp:txBody>
      <dsp:txXfrm>
        <a:off x="49230" y="49230"/>
        <a:ext cx="1825326" cy="910030"/>
      </dsp:txXfrm>
    </dsp:sp>
    <dsp:sp modelId="{1A393D3F-1742-4F4A-81DF-CA0E55857B10}">
      <dsp:nvSpPr>
        <dsp:cNvPr id="0" name=""/>
        <dsp:cNvSpPr/>
      </dsp:nvSpPr>
      <dsp:spPr>
        <a:xfrm rot="5400000">
          <a:off x="3143545" y="-151165"/>
          <a:ext cx="891378" cy="333102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Ohjaa yhteisöllistä opiskeluhuoltoa ja laatii koulukohtaisen toimenpidesuunnitelman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Kouluyhteisön hyvinvoinnin ja turvallisuuden edistäminen </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Ennaltaehkäisevä toiminta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Velvoittaa kaikkia kouluyhteisössä toimivia</a:t>
          </a:r>
        </a:p>
      </dsp:txBody>
      <dsp:txXfrm rot="-5400000">
        <a:off x="1923722" y="1112171"/>
        <a:ext cx="3287513" cy="804352"/>
      </dsp:txXfrm>
    </dsp:sp>
    <dsp:sp modelId="{DCE5550A-687C-42E8-BB9B-AAB4BBA840B2}">
      <dsp:nvSpPr>
        <dsp:cNvPr id="0" name=""/>
        <dsp:cNvSpPr/>
      </dsp:nvSpPr>
      <dsp:spPr>
        <a:xfrm>
          <a:off x="0" y="1019651"/>
          <a:ext cx="1901928" cy="99946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mn-lt"/>
              <a:ea typeface="+mn-ea"/>
              <a:cs typeface="Times New Roman" panose="02020603050405020304" pitchFamily="18" charset="0"/>
            </a:rPr>
            <a:t>Koulukohtainen opiskeluhuoltoryhmä</a:t>
          </a:r>
        </a:p>
      </dsp:txBody>
      <dsp:txXfrm>
        <a:off x="48790" y="1068441"/>
        <a:ext cx="1804348" cy="901889"/>
      </dsp:txXfrm>
    </dsp:sp>
    <dsp:sp modelId="{EDF70A19-B7FD-4C5E-A6BE-607F3B8D4FEE}">
      <dsp:nvSpPr>
        <dsp:cNvPr id="0" name=""/>
        <dsp:cNvSpPr/>
      </dsp:nvSpPr>
      <dsp:spPr>
        <a:xfrm rot="5400000">
          <a:off x="2989897" y="939604"/>
          <a:ext cx="1183889" cy="3345782"/>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Monialainen asiantuntijaryhmä; kootaan  oppilaan/ryhmän tuen tarpeen selvittämiseksi ja opiskeluhuollon palvelujen järjestämiseksi, oppilaan/huoltajan suostumus ja osallisuus,  kirjataan opiskeluhuoltokertomukseen, joka talletetaan opiskelu-huoltorekisteriin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palvelut: kuraattori- ja psykologi – ja kouluterveydenhuollon palvelut</a:t>
          </a:r>
        </a:p>
      </dsp:txBody>
      <dsp:txXfrm rot="-5400000">
        <a:off x="1908951" y="2078344"/>
        <a:ext cx="3287989" cy="1068303"/>
      </dsp:txXfrm>
    </dsp:sp>
    <dsp:sp modelId="{E9C14C40-5EB2-4182-A1C4-32A857812F4F}">
      <dsp:nvSpPr>
        <dsp:cNvPr id="0" name=""/>
        <dsp:cNvSpPr/>
      </dsp:nvSpPr>
      <dsp:spPr>
        <a:xfrm>
          <a:off x="0" y="2036399"/>
          <a:ext cx="1906353" cy="99670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mn-lt"/>
              <a:ea typeface="+mn-ea"/>
              <a:cs typeface="Times New Roman" panose="02020603050405020304" pitchFamily="18" charset="0"/>
            </a:rPr>
            <a:t>Monialainen asiantuntijaryhmä ja opiskeluhuollon palvelut</a:t>
          </a:r>
        </a:p>
      </dsp:txBody>
      <dsp:txXfrm>
        <a:off x="48655" y="2085054"/>
        <a:ext cx="1809043" cy="89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AE27-306A-4C17-8451-484FEEF1C322}">
      <dsp:nvSpPr>
        <dsp:cNvPr id="0" name=""/>
        <dsp:cNvSpPr/>
      </dsp:nvSpPr>
      <dsp:spPr>
        <a:xfrm>
          <a:off x="1866485" y="1131290"/>
          <a:ext cx="2478879" cy="2263376"/>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YHTEISÖLLINEN OPISKELUHUOLTO:</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ENSISIJAISTA</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EHKÄISEVÄÄ</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KUULUU KAIKILLE</a:t>
          </a:r>
        </a:p>
      </dsp:txBody>
      <dsp:txXfrm>
        <a:off x="2229508" y="1462754"/>
        <a:ext cx="1752833" cy="1600448"/>
      </dsp:txXfrm>
    </dsp:sp>
    <dsp:sp modelId="{8DBD9CC9-45F3-4B57-B55A-D18103AE67DA}">
      <dsp:nvSpPr>
        <dsp:cNvPr id="0" name=""/>
        <dsp:cNvSpPr/>
      </dsp:nvSpPr>
      <dsp:spPr>
        <a:xfrm rot="9499148">
          <a:off x="972159" y="2696753"/>
          <a:ext cx="1036726" cy="415804"/>
        </a:xfrm>
        <a:prstGeom prst="leftArrow">
          <a:avLst>
            <a:gd name="adj1" fmla="val 60000"/>
            <a:gd name="adj2" fmla="val 50000"/>
          </a:avLst>
        </a:prstGeom>
        <a:solidFill>
          <a:srgbClr val="D13DB5"/>
        </a:solidFill>
        <a:ln>
          <a:noFill/>
        </a:ln>
        <a:effectLst/>
      </dsp:spPr>
      <dsp:style>
        <a:lnRef idx="0">
          <a:scrgbClr r="0" g="0" b="0"/>
        </a:lnRef>
        <a:fillRef idx="1">
          <a:scrgbClr r="0" g="0" b="0"/>
        </a:fillRef>
        <a:effectRef idx="0">
          <a:scrgbClr r="0" g="0" b="0"/>
        </a:effectRef>
        <a:fontRef idx="minor">
          <a:schemeClr val="lt1"/>
        </a:fontRef>
      </dsp:style>
    </dsp:sp>
    <dsp:sp modelId="{4FDE250D-5B35-42C5-83B2-B6D9791DA657}">
      <dsp:nvSpPr>
        <dsp:cNvPr id="0" name=""/>
        <dsp:cNvSpPr/>
      </dsp:nvSpPr>
      <dsp:spPr>
        <a:xfrm>
          <a:off x="433403" y="2706059"/>
          <a:ext cx="1021273" cy="832803"/>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turvallisuus, terveellisyys ja esteettömyys</a:t>
          </a:r>
          <a:r>
            <a:rPr lang="fi-FI" sz="1050" kern="1200" dirty="0">
              <a:solidFill>
                <a:sysClr val="window" lastClr="FFFFFF"/>
              </a:solidFill>
              <a:latin typeface="Calibri"/>
              <a:ea typeface="+mn-ea"/>
              <a:cs typeface="+mn-cs"/>
            </a:rPr>
            <a:t>*</a:t>
          </a:r>
        </a:p>
      </dsp:txBody>
      <dsp:txXfrm>
        <a:off x="457795" y="2730451"/>
        <a:ext cx="972489" cy="784019"/>
      </dsp:txXfrm>
    </dsp:sp>
    <dsp:sp modelId="{4C9DD923-68CD-43C1-B1CC-96577601D724}">
      <dsp:nvSpPr>
        <dsp:cNvPr id="0" name=""/>
        <dsp:cNvSpPr/>
      </dsp:nvSpPr>
      <dsp:spPr>
        <a:xfrm rot="11675002">
          <a:off x="855322" y="1593863"/>
          <a:ext cx="1075016" cy="415804"/>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59B2754-5C2E-49EC-8FD2-D37AD9520AA9}">
      <dsp:nvSpPr>
        <dsp:cNvPr id="0" name=""/>
        <dsp:cNvSpPr/>
      </dsp:nvSpPr>
      <dsp:spPr>
        <a:xfrm>
          <a:off x="288052" y="1295970"/>
          <a:ext cx="1049889" cy="740913"/>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nivelvaiheet</a:t>
          </a:r>
        </a:p>
      </dsp:txBody>
      <dsp:txXfrm>
        <a:off x="309753" y="1317671"/>
        <a:ext cx="1006487" cy="697511"/>
      </dsp:txXfrm>
    </dsp:sp>
    <dsp:sp modelId="{34D6DE9A-A1AA-4963-B74E-38CF08B4E2B2}">
      <dsp:nvSpPr>
        <dsp:cNvPr id="0" name=""/>
        <dsp:cNvSpPr/>
      </dsp:nvSpPr>
      <dsp:spPr>
        <a:xfrm rot="13794857">
          <a:off x="1419396" y="665077"/>
          <a:ext cx="1182225" cy="415804"/>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66647ED-365B-4E23-AF74-A7007C8504C9}">
      <dsp:nvSpPr>
        <dsp:cNvPr id="0" name=""/>
        <dsp:cNvSpPr/>
      </dsp:nvSpPr>
      <dsp:spPr>
        <a:xfrm>
          <a:off x="1034469" y="0"/>
          <a:ext cx="1021273" cy="817018"/>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monialainen yhteistyö</a:t>
          </a:r>
        </a:p>
      </dsp:txBody>
      <dsp:txXfrm>
        <a:off x="1058399" y="23930"/>
        <a:ext cx="973413" cy="769158"/>
      </dsp:txXfrm>
    </dsp:sp>
    <dsp:sp modelId="{1D3A9560-DDB2-4024-A8C4-899F78224346}">
      <dsp:nvSpPr>
        <dsp:cNvPr id="0" name=""/>
        <dsp:cNvSpPr/>
      </dsp:nvSpPr>
      <dsp:spPr>
        <a:xfrm rot="16291416">
          <a:off x="2697826" y="452617"/>
          <a:ext cx="904403" cy="415804"/>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B5C973-A777-4D2C-A995-4FC4EFFA2A71}">
      <dsp:nvSpPr>
        <dsp:cNvPr id="0" name=""/>
        <dsp:cNvSpPr/>
      </dsp:nvSpPr>
      <dsp:spPr>
        <a:xfrm>
          <a:off x="2565289" y="-149912"/>
          <a:ext cx="1192347" cy="649668"/>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toiminta-kulttuuri</a:t>
          </a:r>
        </a:p>
      </dsp:txBody>
      <dsp:txXfrm>
        <a:off x="2584317" y="-130884"/>
        <a:ext cx="1154291" cy="611612"/>
      </dsp:txXfrm>
    </dsp:sp>
    <dsp:sp modelId="{7E29A6A4-1BBF-4FE3-82B3-D9A63EDF04EB}">
      <dsp:nvSpPr>
        <dsp:cNvPr id="0" name=""/>
        <dsp:cNvSpPr/>
      </dsp:nvSpPr>
      <dsp:spPr>
        <a:xfrm rot="18789942">
          <a:off x="3701278" y="721035"/>
          <a:ext cx="1289030" cy="415804"/>
        </a:xfrm>
        <a:prstGeom prst="leftArrow">
          <a:avLst>
            <a:gd name="adj1" fmla="val 60000"/>
            <a:gd name="adj2" fmla="val 5000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51B6DFA-E806-433F-B2C6-8409AFEC0A23}">
      <dsp:nvSpPr>
        <dsp:cNvPr id="0" name=""/>
        <dsp:cNvSpPr/>
      </dsp:nvSpPr>
      <dsp:spPr>
        <a:xfrm>
          <a:off x="4334662" y="0"/>
          <a:ext cx="1021273" cy="817018"/>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yhteisöllinen opiskelu-huoltoryhmä</a:t>
          </a:r>
        </a:p>
      </dsp:txBody>
      <dsp:txXfrm>
        <a:off x="4358592" y="23930"/>
        <a:ext cx="973413" cy="769158"/>
      </dsp:txXfrm>
    </dsp:sp>
    <dsp:sp modelId="{AE045FE7-165B-4330-93E9-6C23A373872D}">
      <dsp:nvSpPr>
        <dsp:cNvPr id="0" name=""/>
        <dsp:cNvSpPr/>
      </dsp:nvSpPr>
      <dsp:spPr>
        <a:xfrm rot="20859341">
          <a:off x="4308629" y="1653774"/>
          <a:ext cx="1152439" cy="415804"/>
        </a:xfrm>
        <a:prstGeom prst="leftArrow">
          <a:avLst>
            <a:gd name="adj1" fmla="val 60000"/>
            <a:gd name="adj2" fmla="val 50000"/>
          </a:avLst>
        </a:prstGeom>
        <a:solidFill>
          <a:srgbClr val="2FD13E"/>
        </a:solidFill>
        <a:ln>
          <a:noFill/>
        </a:ln>
        <a:effectLst/>
      </dsp:spPr>
      <dsp:style>
        <a:lnRef idx="0">
          <a:scrgbClr r="0" g="0" b="0"/>
        </a:lnRef>
        <a:fillRef idx="1">
          <a:scrgbClr r="0" g="0" b="0"/>
        </a:fillRef>
        <a:effectRef idx="0">
          <a:scrgbClr r="0" g="0" b="0"/>
        </a:effectRef>
        <a:fontRef idx="minor">
          <a:schemeClr val="lt1"/>
        </a:fontRef>
      </dsp:style>
    </dsp:sp>
    <dsp:sp modelId="{D175DB5E-9E57-42B9-9283-33A571516173}">
      <dsp:nvSpPr>
        <dsp:cNvPr id="0" name=""/>
        <dsp:cNvSpPr/>
      </dsp:nvSpPr>
      <dsp:spPr>
        <a:xfrm>
          <a:off x="4969119" y="1413535"/>
          <a:ext cx="1066853" cy="649905"/>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tapahtumat, toiminnat</a:t>
          </a:r>
        </a:p>
      </dsp:txBody>
      <dsp:txXfrm>
        <a:off x="4988154" y="1432570"/>
        <a:ext cx="1028783" cy="611835"/>
      </dsp:txXfrm>
    </dsp:sp>
    <dsp:sp modelId="{2488EE0E-BD0C-4586-A168-EFB351E2F58D}">
      <dsp:nvSpPr>
        <dsp:cNvPr id="0" name=""/>
        <dsp:cNvSpPr/>
      </dsp:nvSpPr>
      <dsp:spPr>
        <a:xfrm rot="1256820">
          <a:off x="4233563" y="2708876"/>
          <a:ext cx="1083575" cy="415804"/>
        </a:xfrm>
        <a:prstGeom prst="leftArrow">
          <a:avLst>
            <a:gd name="adj1" fmla="val 60000"/>
            <a:gd name="adj2" fmla="val 50000"/>
          </a:avLst>
        </a:prstGeom>
        <a:solidFill>
          <a:srgbClr val="4FB7B2"/>
        </a:solidFill>
        <a:ln>
          <a:noFill/>
        </a:ln>
        <a:effectLst/>
      </dsp:spPr>
      <dsp:style>
        <a:lnRef idx="0">
          <a:scrgbClr r="0" g="0" b="0"/>
        </a:lnRef>
        <a:fillRef idx="1">
          <a:scrgbClr r="0" g="0" b="0"/>
        </a:fillRef>
        <a:effectRef idx="0">
          <a:scrgbClr r="0" g="0" b="0"/>
        </a:effectRef>
        <a:fontRef idx="minor">
          <a:schemeClr val="lt1"/>
        </a:fontRef>
      </dsp:style>
    </dsp:sp>
    <dsp:sp modelId="{805BB662-037D-4904-8049-3BA032154775}">
      <dsp:nvSpPr>
        <dsp:cNvPr id="0" name=""/>
        <dsp:cNvSpPr/>
      </dsp:nvSpPr>
      <dsp:spPr>
        <a:xfrm>
          <a:off x="4809195" y="2701960"/>
          <a:ext cx="1021273" cy="817018"/>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yhteistyö koulun ulkopuoliset tahot</a:t>
          </a:r>
        </a:p>
      </dsp:txBody>
      <dsp:txXfrm>
        <a:off x="4833125" y="2725890"/>
        <a:ext cx="973413" cy="769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8DC50-75A1-46FB-89E5-83CC46DBDA36}">
      <dsp:nvSpPr>
        <dsp:cNvPr id="0" name=""/>
        <dsp:cNvSpPr/>
      </dsp:nvSpPr>
      <dsp:spPr>
        <a:xfrm>
          <a:off x="1514869" y="2019165"/>
          <a:ext cx="1026239" cy="779089"/>
        </a:xfrm>
        <a:prstGeom prst="ellipse">
          <a:avLst/>
        </a:prstGeom>
        <a:solidFill>
          <a:srgbClr val="CC5B59"/>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Yhteisöllinen opiskelu-huoltoryhmä</a:t>
          </a:r>
        </a:p>
      </dsp:txBody>
      <dsp:txXfrm>
        <a:off x="1665158" y="2133260"/>
        <a:ext cx="725661" cy="550899"/>
      </dsp:txXfrm>
    </dsp:sp>
    <dsp:sp modelId="{F282B21C-4B3D-4C9F-90C9-A6CF3B131D07}">
      <dsp:nvSpPr>
        <dsp:cNvPr id="0" name=""/>
        <dsp:cNvSpPr/>
      </dsp:nvSpPr>
      <dsp:spPr>
        <a:xfrm rot="5690728">
          <a:off x="1727071" y="2958828"/>
          <a:ext cx="489744" cy="222040"/>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sp:spPr>
      <dsp:style>
        <a:lnRef idx="1">
          <a:schemeClr val="accent5"/>
        </a:lnRef>
        <a:fillRef idx="2">
          <a:schemeClr val="accent5"/>
        </a:fillRef>
        <a:effectRef idx="1">
          <a:schemeClr val="accent5"/>
        </a:effectRef>
        <a:fontRef idx="minor">
          <a:schemeClr val="dk1"/>
        </a:fontRef>
      </dsp:style>
    </dsp:sp>
    <dsp:sp modelId="{C94812E5-B9A1-4344-B3ED-CD69F32BB43D}">
      <dsp:nvSpPr>
        <dsp:cNvPr id="0" name=""/>
        <dsp:cNvSpPr/>
      </dsp:nvSpPr>
      <dsp:spPr>
        <a:xfrm>
          <a:off x="1506601" y="3044622"/>
          <a:ext cx="889316" cy="538447"/>
        </a:xfrm>
        <a:prstGeom prst="roundRect">
          <a:avLst>
            <a:gd name="adj" fmla="val 10000"/>
          </a:avLst>
        </a:prstGeom>
        <a:solidFill>
          <a:srgbClr val="0083C8"/>
        </a:solidFill>
        <a:ln w="28575" cap="flat" cmpd="sng" algn="in">
          <a:solidFill>
            <a:srgbClr val="FFFFFF"/>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b="1" kern="1200" dirty="0">
              <a:solidFill>
                <a:sysClr val="window" lastClr="FFFFFF"/>
              </a:solidFill>
              <a:latin typeface="Calibri"/>
              <a:ea typeface="+mn-ea"/>
              <a:cs typeface="+mn-cs"/>
            </a:rPr>
            <a:t>Oppilas</a:t>
          </a:r>
        </a:p>
      </dsp:txBody>
      <dsp:txXfrm>
        <a:off x="1522372" y="3060393"/>
        <a:ext cx="857774" cy="506905"/>
      </dsp:txXfrm>
    </dsp:sp>
    <dsp:sp modelId="{C89A4ADA-747D-434D-8690-4D2CDC9A6637}">
      <dsp:nvSpPr>
        <dsp:cNvPr id="0" name=""/>
        <dsp:cNvSpPr/>
      </dsp:nvSpPr>
      <dsp:spPr>
        <a:xfrm rot="8892126">
          <a:off x="902014" y="2763998"/>
          <a:ext cx="747668" cy="222040"/>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873E597-61BB-4EC0-BE5B-0D6F1ED2CE00}">
      <dsp:nvSpPr>
        <dsp:cNvPr id="0" name=""/>
        <dsp:cNvSpPr/>
      </dsp:nvSpPr>
      <dsp:spPr>
        <a:xfrm>
          <a:off x="555472" y="2837266"/>
          <a:ext cx="805298" cy="469469"/>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Huoltaja</a:t>
          </a:r>
        </a:p>
      </dsp:txBody>
      <dsp:txXfrm>
        <a:off x="569222" y="2851016"/>
        <a:ext cx="777798" cy="441969"/>
      </dsp:txXfrm>
    </dsp:sp>
    <dsp:sp modelId="{887A2A99-3570-4CCD-9AC8-C53B162D27EE}">
      <dsp:nvSpPr>
        <dsp:cNvPr id="0" name=""/>
        <dsp:cNvSpPr/>
      </dsp:nvSpPr>
      <dsp:spPr>
        <a:xfrm rot="10972140">
          <a:off x="588075" y="2247514"/>
          <a:ext cx="877454" cy="222040"/>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223371E-5706-4A91-861A-41710CB5C177}">
      <dsp:nvSpPr>
        <dsp:cNvPr id="0" name=""/>
        <dsp:cNvSpPr/>
      </dsp:nvSpPr>
      <dsp:spPr>
        <a:xfrm>
          <a:off x="149900" y="2093008"/>
          <a:ext cx="877449" cy="48713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Esiopetuksen edustaja</a:t>
          </a:r>
        </a:p>
      </dsp:txBody>
      <dsp:txXfrm>
        <a:off x="164168" y="2107276"/>
        <a:ext cx="848913" cy="458599"/>
      </dsp:txXfrm>
    </dsp:sp>
    <dsp:sp modelId="{45235E6A-162B-4D67-89DC-ED6B5BFF87F1}">
      <dsp:nvSpPr>
        <dsp:cNvPr id="0" name=""/>
        <dsp:cNvSpPr/>
      </dsp:nvSpPr>
      <dsp:spPr>
        <a:xfrm rot="12858176">
          <a:off x="930569" y="1803034"/>
          <a:ext cx="744726" cy="222040"/>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DFE4376-826C-411E-B80A-6224117C7E55}">
      <dsp:nvSpPr>
        <dsp:cNvPr id="0" name=""/>
        <dsp:cNvSpPr/>
      </dsp:nvSpPr>
      <dsp:spPr>
        <a:xfrm>
          <a:off x="617711" y="1486057"/>
          <a:ext cx="755245" cy="436289"/>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err="1">
              <a:solidFill>
                <a:sysClr val="window" lastClr="FFFFFF"/>
              </a:solidFill>
              <a:latin typeface="Calibri"/>
              <a:ea typeface="+mn-ea"/>
              <a:cs typeface="+mn-cs"/>
            </a:rPr>
            <a:t>Erityis</a:t>
          </a:r>
          <a:r>
            <a:rPr lang="fi-FI" sz="1000" b="1" kern="1200" dirty="0">
              <a:solidFill>
                <a:sysClr val="window" lastClr="FFFFFF"/>
              </a:solidFill>
              <a:latin typeface="Calibri"/>
              <a:ea typeface="+mn-ea"/>
              <a:cs typeface="+mn-cs"/>
            </a:rPr>
            <a:t>-opettaja</a:t>
          </a:r>
        </a:p>
      </dsp:txBody>
      <dsp:txXfrm>
        <a:off x="630489" y="1498835"/>
        <a:ext cx="729689" cy="410733"/>
      </dsp:txXfrm>
    </dsp:sp>
    <dsp:sp modelId="{717C5A52-0FF9-442A-8F52-045EB98E0F8E}">
      <dsp:nvSpPr>
        <dsp:cNvPr id="0" name=""/>
        <dsp:cNvSpPr/>
      </dsp:nvSpPr>
      <dsp:spPr>
        <a:xfrm rot="14450183">
          <a:off x="1033304" y="1437355"/>
          <a:ext cx="1029155" cy="222040"/>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047D292-D952-4ABF-99D8-81C05D897DC8}">
      <dsp:nvSpPr>
        <dsp:cNvPr id="0" name=""/>
        <dsp:cNvSpPr/>
      </dsp:nvSpPr>
      <dsp:spPr>
        <a:xfrm>
          <a:off x="940305" y="880885"/>
          <a:ext cx="713639" cy="436289"/>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Oppilaan-ohjaaja</a:t>
          </a:r>
        </a:p>
      </dsp:txBody>
      <dsp:txXfrm>
        <a:off x="953083" y="893663"/>
        <a:ext cx="688083" cy="410733"/>
      </dsp:txXfrm>
    </dsp:sp>
    <dsp:sp modelId="{87386A5E-B447-4A55-9884-0D1D7331E870}">
      <dsp:nvSpPr>
        <dsp:cNvPr id="0" name=""/>
        <dsp:cNvSpPr/>
      </dsp:nvSpPr>
      <dsp:spPr>
        <a:xfrm rot="16417189">
          <a:off x="1719890" y="1509782"/>
          <a:ext cx="715886" cy="222040"/>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sp>
    <dsp:sp modelId="{EEB32633-99E0-4642-8C2A-6F4940C655AE}">
      <dsp:nvSpPr>
        <dsp:cNvPr id="0" name=""/>
        <dsp:cNvSpPr/>
      </dsp:nvSpPr>
      <dsp:spPr>
        <a:xfrm>
          <a:off x="1707123" y="998758"/>
          <a:ext cx="786619" cy="529629"/>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Rehtori</a:t>
          </a:r>
        </a:p>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koollekutsuja</a:t>
          </a:r>
        </a:p>
      </dsp:txBody>
      <dsp:txXfrm>
        <a:off x="1722635" y="1014270"/>
        <a:ext cx="755595" cy="498605"/>
      </dsp:txXfrm>
    </dsp:sp>
    <dsp:sp modelId="{D3C5E3CA-DE54-42CC-A22C-09D13ACA9D86}">
      <dsp:nvSpPr>
        <dsp:cNvPr id="0" name=""/>
        <dsp:cNvSpPr/>
      </dsp:nvSpPr>
      <dsp:spPr>
        <a:xfrm rot="17963734">
          <a:off x="1940959" y="1318077"/>
          <a:ext cx="1277826" cy="222040"/>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089AEB6-E33E-4188-8A1A-6F5034995673}">
      <dsp:nvSpPr>
        <dsp:cNvPr id="0" name=""/>
        <dsp:cNvSpPr/>
      </dsp:nvSpPr>
      <dsp:spPr>
        <a:xfrm>
          <a:off x="2511832" y="647564"/>
          <a:ext cx="763283" cy="449758"/>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a:solidFill>
                <a:sysClr val="window" lastClr="FFFFFF"/>
              </a:solidFill>
              <a:latin typeface="Calibri"/>
              <a:ea typeface="+mn-ea"/>
              <a:cs typeface="+mn-cs"/>
            </a:rPr>
            <a:t>Kuraattori</a:t>
          </a:r>
        </a:p>
      </dsp:txBody>
      <dsp:txXfrm>
        <a:off x="2525005" y="660737"/>
        <a:ext cx="736937" cy="423412"/>
      </dsp:txXfrm>
    </dsp:sp>
    <dsp:sp modelId="{7E6E5B82-E01E-4151-BBE8-9E095D654786}">
      <dsp:nvSpPr>
        <dsp:cNvPr id="0" name=""/>
        <dsp:cNvSpPr/>
      </dsp:nvSpPr>
      <dsp:spPr>
        <a:xfrm rot="19491589">
          <a:off x="2351037" y="1639984"/>
          <a:ext cx="1222758" cy="222040"/>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F5B77F4-E9C0-45FC-B238-44ABCC335AC0}">
      <dsp:nvSpPr>
        <dsp:cNvPr id="0" name=""/>
        <dsp:cNvSpPr/>
      </dsp:nvSpPr>
      <dsp:spPr>
        <a:xfrm>
          <a:off x="2995514" y="1160655"/>
          <a:ext cx="933709" cy="476904"/>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a:solidFill>
                <a:sysClr val="window" lastClr="FFFFFF"/>
              </a:solidFill>
              <a:latin typeface="Calibri"/>
              <a:ea typeface="+mn-ea"/>
              <a:cs typeface="+mn-cs"/>
            </a:rPr>
            <a:t>Terveyden-hoitaja</a:t>
          </a:r>
          <a:endParaRPr lang="fi-FI" sz="1000" b="1" kern="1200" dirty="0">
            <a:solidFill>
              <a:sysClr val="window" lastClr="FFFFFF"/>
            </a:solidFill>
            <a:latin typeface="Calibri"/>
            <a:ea typeface="+mn-ea"/>
            <a:cs typeface="+mn-cs"/>
          </a:endParaRPr>
        </a:p>
      </dsp:txBody>
      <dsp:txXfrm>
        <a:off x="3009482" y="1174623"/>
        <a:ext cx="905773" cy="448968"/>
      </dsp:txXfrm>
    </dsp:sp>
    <dsp:sp modelId="{DA17322E-A44E-4D6D-B280-6B429A492CC6}">
      <dsp:nvSpPr>
        <dsp:cNvPr id="0" name=""/>
        <dsp:cNvSpPr/>
      </dsp:nvSpPr>
      <dsp:spPr>
        <a:xfrm rot="20622202">
          <a:off x="2550899" y="1964732"/>
          <a:ext cx="1231923" cy="222040"/>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908387-9B1D-4BCB-9DBA-F2F027219340}">
      <dsp:nvSpPr>
        <dsp:cNvPr id="0" name=""/>
        <dsp:cNvSpPr/>
      </dsp:nvSpPr>
      <dsp:spPr>
        <a:xfrm>
          <a:off x="3370132" y="1690155"/>
          <a:ext cx="775887" cy="425504"/>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Psykologi</a:t>
          </a:r>
        </a:p>
      </dsp:txBody>
      <dsp:txXfrm>
        <a:off x="3382595" y="1702618"/>
        <a:ext cx="750961" cy="400578"/>
      </dsp:txXfrm>
    </dsp:sp>
    <dsp:sp modelId="{E22A52BD-09F5-4E45-8BA4-EE7D46E95000}">
      <dsp:nvSpPr>
        <dsp:cNvPr id="0" name=""/>
        <dsp:cNvSpPr/>
      </dsp:nvSpPr>
      <dsp:spPr>
        <a:xfrm rot="226165">
          <a:off x="2581986" y="2358926"/>
          <a:ext cx="750936" cy="222040"/>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7490AAC-35FE-4A3B-A95B-A4690D164742}">
      <dsp:nvSpPr>
        <dsp:cNvPr id="0" name=""/>
        <dsp:cNvSpPr/>
      </dsp:nvSpPr>
      <dsp:spPr>
        <a:xfrm>
          <a:off x="2916650" y="2224189"/>
          <a:ext cx="830919" cy="540881"/>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 Muu koulun henkilöstö</a:t>
          </a:r>
        </a:p>
      </dsp:txBody>
      <dsp:txXfrm>
        <a:off x="2932492" y="2240031"/>
        <a:ext cx="799235" cy="509197"/>
      </dsp:txXfrm>
    </dsp:sp>
    <dsp:sp modelId="{727BC296-7D25-473C-A9BF-3382AF63A2C0}">
      <dsp:nvSpPr>
        <dsp:cNvPr id="0" name=""/>
        <dsp:cNvSpPr/>
      </dsp:nvSpPr>
      <dsp:spPr>
        <a:xfrm rot="1993258">
          <a:off x="2268587" y="2924031"/>
          <a:ext cx="728905" cy="222040"/>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sp:spPr>
      <dsp:style>
        <a:lnRef idx="1">
          <a:schemeClr val="accent5"/>
        </a:lnRef>
        <a:fillRef idx="2">
          <a:schemeClr val="accent5"/>
        </a:fillRef>
        <a:effectRef idx="1">
          <a:schemeClr val="accent5"/>
        </a:effectRef>
        <a:fontRef idx="minor">
          <a:schemeClr val="dk1"/>
        </a:fontRef>
      </dsp:style>
    </dsp:sp>
    <dsp:sp modelId="{093D4842-ACF8-42B0-B4BC-0DDE2176CB9E}">
      <dsp:nvSpPr>
        <dsp:cNvPr id="0" name=""/>
        <dsp:cNvSpPr/>
      </dsp:nvSpPr>
      <dsp:spPr>
        <a:xfrm>
          <a:off x="2607919" y="2830412"/>
          <a:ext cx="907728" cy="510668"/>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Koulun ulkopuoliset yhteistyötahot</a:t>
          </a:r>
        </a:p>
      </dsp:txBody>
      <dsp:txXfrm>
        <a:off x="2622876" y="2845369"/>
        <a:ext cx="877814" cy="480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809778" y="321487"/>
          <a:ext cx="1693885" cy="1693885"/>
        </a:xfrm>
        <a:prstGeom prst="pieWedg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Kouluterveyden-huollon palvelut</a:t>
          </a:r>
        </a:p>
      </dsp:txBody>
      <dsp:txXfrm>
        <a:off x="1305905" y="817614"/>
        <a:ext cx="1197758" cy="1197758"/>
      </dsp:txXfrm>
    </dsp:sp>
    <dsp:sp modelId="{28DB5135-CA8D-433C-BB99-65A57633BBB6}">
      <dsp:nvSpPr>
        <dsp:cNvPr id="0" name=""/>
        <dsp:cNvSpPr/>
      </dsp:nvSpPr>
      <dsp:spPr>
        <a:xfrm rot="5400000">
          <a:off x="2581903" y="321487"/>
          <a:ext cx="1693885" cy="1693885"/>
        </a:xfrm>
        <a:prstGeom prst="pieWedge">
          <a:avLst/>
        </a:prstGeom>
        <a:solidFill>
          <a:schemeClr val="accent2">
            <a:hueOff val="-4068025"/>
            <a:satOff val="-8049"/>
            <a:lumOff val="-50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dirty="0"/>
        </a:p>
        <a:p>
          <a:pPr marL="0" lvl="0" indent="0" algn="ctr" defTabSz="488950">
            <a:lnSpc>
              <a:spcPct val="90000"/>
            </a:lnSpc>
            <a:spcBef>
              <a:spcPct val="0"/>
            </a:spcBef>
            <a:spcAft>
              <a:spcPct val="35000"/>
            </a:spcAft>
            <a:buNone/>
          </a:pPr>
          <a:r>
            <a:rPr lang="fi-FI" sz="1100" kern="1200" dirty="0"/>
            <a:t>Opiskeluhuollon kuraattoripalvelut</a:t>
          </a:r>
        </a:p>
        <a:p>
          <a:pPr marL="0" lvl="0" indent="0" algn="ctr" defTabSz="488950">
            <a:lnSpc>
              <a:spcPct val="90000"/>
            </a:lnSpc>
            <a:spcBef>
              <a:spcPct val="0"/>
            </a:spcBef>
            <a:spcAft>
              <a:spcPct val="35000"/>
            </a:spcAft>
            <a:buNone/>
          </a:pPr>
          <a:endParaRPr lang="fi-FI" sz="1200" kern="1200" dirty="0"/>
        </a:p>
      </dsp:txBody>
      <dsp:txXfrm rot="-5400000">
        <a:off x="2581903" y="817614"/>
        <a:ext cx="1197758" cy="1197758"/>
      </dsp:txXfrm>
    </dsp:sp>
    <dsp:sp modelId="{006328D2-75D7-41CB-B132-CC0C970B390F}">
      <dsp:nvSpPr>
        <dsp:cNvPr id="0" name=""/>
        <dsp:cNvSpPr/>
      </dsp:nvSpPr>
      <dsp:spPr>
        <a:xfrm rot="10800000">
          <a:off x="2605939" y="2105638"/>
          <a:ext cx="1693885" cy="1693885"/>
        </a:xfrm>
        <a:prstGeom prst="pieWedge">
          <a:avLst/>
        </a:prstGeom>
        <a:solidFill>
          <a:schemeClr val="accent2">
            <a:hueOff val="-8136050"/>
            <a:satOff val="-16098"/>
            <a:lumOff val="-100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fi-FI" sz="1100" kern="1200" dirty="0"/>
            <a:t>Monialainen</a:t>
          </a:r>
        </a:p>
        <a:p>
          <a:pPr marL="0" lvl="0" indent="0" algn="l" defTabSz="488950">
            <a:lnSpc>
              <a:spcPct val="90000"/>
            </a:lnSpc>
            <a:spcBef>
              <a:spcPct val="0"/>
            </a:spcBef>
            <a:spcAft>
              <a:spcPct val="35000"/>
            </a:spcAft>
            <a:buNone/>
          </a:pPr>
          <a:r>
            <a:rPr lang="fi-FI" sz="1100" kern="1200" dirty="0"/>
            <a:t>asiantuntijaryhmä</a:t>
          </a:r>
        </a:p>
      </dsp:txBody>
      <dsp:txXfrm rot="10800000">
        <a:off x="2605939" y="2105638"/>
        <a:ext cx="1197758" cy="1197758"/>
      </dsp:txXfrm>
    </dsp:sp>
    <dsp:sp modelId="{7F643E75-8BB7-45E5-8C1E-D9AC74BD37BB}">
      <dsp:nvSpPr>
        <dsp:cNvPr id="0" name=""/>
        <dsp:cNvSpPr/>
      </dsp:nvSpPr>
      <dsp:spPr>
        <a:xfrm rot="16200000">
          <a:off x="809778" y="2093612"/>
          <a:ext cx="1693885" cy="1693885"/>
        </a:xfrm>
        <a:prstGeom prst="pieWedge">
          <a:avLst/>
        </a:prstGeom>
        <a:solidFill>
          <a:schemeClr val="accent2">
            <a:hueOff val="-12204075"/>
            <a:satOff val="-24147"/>
            <a:lumOff val="-150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Opiskeluhuollon psykologipalvelut</a:t>
          </a:r>
        </a:p>
      </dsp:txBody>
      <dsp:txXfrm rot="5400000">
        <a:off x="1305905" y="2093612"/>
        <a:ext cx="1197758" cy="1197758"/>
      </dsp:txXfrm>
    </dsp:sp>
    <dsp:sp modelId="{D632DB73-34F2-4848-A915-7BF5F1925A91}">
      <dsp:nvSpPr>
        <dsp:cNvPr id="0" name=""/>
        <dsp:cNvSpPr/>
      </dsp:nvSpPr>
      <dsp:spPr>
        <a:xfrm flipH="1" flipV="1">
          <a:off x="2519922" y="1868003"/>
          <a:ext cx="45722" cy="177379"/>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19922" y="2096360"/>
          <a:ext cx="45722" cy="111862"/>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805789" y="299245"/>
          <a:ext cx="1685540" cy="1685540"/>
        </a:xfrm>
        <a:prstGeom prst="pieWedg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fi-FI" sz="1000" kern="1200" dirty="0"/>
        </a:p>
        <a:p>
          <a:pPr marL="0" lvl="0" indent="0" algn="ctr" defTabSz="444500">
            <a:lnSpc>
              <a:spcPct val="90000"/>
            </a:lnSpc>
            <a:spcBef>
              <a:spcPct val="0"/>
            </a:spcBef>
            <a:spcAft>
              <a:spcPct val="35000"/>
            </a:spcAft>
            <a:buNone/>
          </a:pPr>
          <a:r>
            <a:rPr lang="fi-FI" sz="1100" kern="1200" dirty="0"/>
            <a:t>Kouluterveyden-</a:t>
          </a:r>
        </a:p>
        <a:p>
          <a:pPr marL="0" lvl="0" indent="0" algn="ctr" defTabSz="444500">
            <a:lnSpc>
              <a:spcPct val="90000"/>
            </a:lnSpc>
            <a:spcBef>
              <a:spcPct val="0"/>
            </a:spcBef>
            <a:spcAft>
              <a:spcPct val="35000"/>
            </a:spcAft>
            <a:buNone/>
          </a:pPr>
          <a:r>
            <a:rPr lang="fi-FI" sz="1100" kern="1200" dirty="0"/>
            <a:t>huollonpalvelut</a:t>
          </a:r>
        </a:p>
      </dsp:txBody>
      <dsp:txXfrm>
        <a:off x="1299472" y="792928"/>
        <a:ext cx="1191857" cy="1191857"/>
      </dsp:txXfrm>
    </dsp:sp>
    <dsp:sp modelId="{28DB5135-CA8D-433C-BB99-65A57633BBB6}">
      <dsp:nvSpPr>
        <dsp:cNvPr id="0" name=""/>
        <dsp:cNvSpPr/>
      </dsp:nvSpPr>
      <dsp:spPr>
        <a:xfrm rot="5400000">
          <a:off x="2569184" y="299245"/>
          <a:ext cx="1685540" cy="1685540"/>
        </a:xfrm>
        <a:prstGeom prst="pieWedge">
          <a:avLst/>
        </a:prstGeom>
        <a:solidFill>
          <a:schemeClr val="accent2">
            <a:hueOff val="-4068025"/>
            <a:satOff val="-8049"/>
            <a:lumOff val="-50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dirty="0"/>
        </a:p>
        <a:p>
          <a:pPr marL="0" lvl="0" indent="0" algn="ctr" defTabSz="488950">
            <a:lnSpc>
              <a:spcPct val="90000"/>
            </a:lnSpc>
            <a:spcBef>
              <a:spcPct val="0"/>
            </a:spcBef>
            <a:spcAft>
              <a:spcPct val="35000"/>
            </a:spcAft>
            <a:buNone/>
          </a:pPr>
          <a:r>
            <a:rPr lang="fi-FI" sz="1000" kern="1200" dirty="0"/>
            <a:t>Opiskeluhuollon kuraattoripalvelut</a:t>
          </a:r>
        </a:p>
      </dsp:txBody>
      <dsp:txXfrm rot="-5400000">
        <a:off x="2569184" y="792928"/>
        <a:ext cx="1191857" cy="1191857"/>
      </dsp:txXfrm>
    </dsp:sp>
    <dsp:sp modelId="{006328D2-75D7-41CB-B132-CC0C970B390F}">
      <dsp:nvSpPr>
        <dsp:cNvPr id="0" name=""/>
        <dsp:cNvSpPr/>
      </dsp:nvSpPr>
      <dsp:spPr>
        <a:xfrm rot="10800000">
          <a:off x="2593102" y="2074607"/>
          <a:ext cx="1685540" cy="1685540"/>
        </a:xfrm>
        <a:prstGeom prst="pieWedge">
          <a:avLst/>
        </a:prstGeom>
        <a:solidFill>
          <a:schemeClr val="accent2">
            <a:hueOff val="-8136050"/>
            <a:satOff val="-16098"/>
            <a:lumOff val="-100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Monialainen</a:t>
          </a:r>
        </a:p>
        <a:p>
          <a:pPr marL="0" lvl="0" indent="0" algn="ctr" defTabSz="488950">
            <a:lnSpc>
              <a:spcPct val="90000"/>
            </a:lnSpc>
            <a:spcBef>
              <a:spcPct val="0"/>
            </a:spcBef>
            <a:spcAft>
              <a:spcPct val="35000"/>
            </a:spcAft>
            <a:buNone/>
          </a:pPr>
          <a:r>
            <a:rPr lang="fi-FI" sz="1100" kern="1200" dirty="0"/>
            <a:t>asiantuntijaryhmä</a:t>
          </a:r>
        </a:p>
      </dsp:txBody>
      <dsp:txXfrm rot="10800000">
        <a:off x="2593102" y="2074607"/>
        <a:ext cx="1191857" cy="1191857"/>
      </dsp:txXfrm>
    </dsp:sp>
    <dsp:sp modelId="{7F643E75-8BB7-45E5-8C1E-D9AC74BD37BB}">
      <dsp:nvSpPr>
        <dsp:cNvPr id="0" name=""/>
        <dsp:cNvSpPr/>
      </dsp:nvSpPr>
      <dsp:spPr>
        <a:xfrm rot="16200000">
          <a:off x="805789" y="2048069"/>
          <a:ext cx="1685540" cy="1714683"/>
        </a:xfrm>
        <a:prstGeom prst="pieWedge">
          <a:avLst/>
        </a:prstGeom>
        <a:solidFill>
          <a:schemeClr val="accent2">
            <a:hueOff val="-12204075"/>
            <a:satOff val="-24147"/>
            <a:lumOff val="-150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Opiskeluhuollon psykologipalvelut</a:t>
          </a:r>
        </a:p>
      </dsp:txBody>
      <dsp:txXfrm rot="5400000">
        <a:off x="1293437" y="2062640"/>
        <a:ext cx="1212464" cy="1191857"/>
      </dsp:txXfrm>
    </dsp:sp>
    <dsp:sp modelId="{D632DB73-34F2-4848-A915-7BF5F1925A91}">
      <dsp:nvSpPr>
        <dsp:cNvPr id="0" name=""/>
        <dsp:cNvSpPr/>
      </dsp:nvSpPr>
      <dsp:spPr>
        <a:xfrm flipH="1" flipV="1">
          <a:off x="2507508" y="1838143"/>
          <a:ext cx="45497" cy="176505"/>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07508" y="2065375"/>
          <a:ext cx="45497" cy="111311"/>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8D3B4-02C5-42EC-9F88-54B665BA8A8D}">
      <dsp:nvSpPr>
        <dsp:cNvPr id="0" name=""/>
        <dsp:cNvSpPr/>
      </dsp:nvSpPr>
      <dsp:spPr>
        <a:xfrm rot="5400000">
          <a:off x="-186593" y="168786"/>
          <a:ext cx="1141250" cy="803676"/>
        </a:xfrm>
        <a:prstGeom prst="chevron">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Huoli oppilaasta</a:t>
          </a:r>
        </a:p>
      </dsp:txBody>
      <dsp:txXfrm rot="-5400000">
        <a:off x="-17806" y="401837"/>
        <a:ext cx="803676" cy="337574"/>
      </dsp:txXfrm>
    </dsp:sp>
    <dsp:sp modelId="{B2766ACB-17B2-47D6-A559-BD0D197C32F7}">
      <dsp:nvSpPr>
        <dsp:cNvPr id="0" name=""/>
        <dsp:cNvSpPr/>
      </dsp:nvSpPr>
      <dsp:spPr>
        <a:xfrm rot="5400000">
          <a:off x="3560562" y="-2803452"/>
          <a:ext cx="821090" cy="6433483"/>
        </a:xfrm>
        <a:prstGeom prst="round2SameRect">
          <a:avLst/>
        </a:prstGeom>
        <a:solidFill>
          <a:schemeClr val="lt1">
            <a:alpha val="9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jolla huoli herää,  ottaa huolen puheeksi oppilaan/ ja huoltajan kanssa.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konsultoi tarvittaessa oppilaan/huoltajan suostumuksella tai  nimettömänä toista työntekijää, jolle asia työtehtävien perusteella kuuluu  (opettaja, erityisopettaja, opinto-ohjaaja,  kuraattori, terveydenhoitaja, psykologi )</a:t>
          </a:r>
        </a:p>
      </dsp:txBody>
      <dsp:txXfrm rot="-5400000">
        <a:off x="754366" y="42826"/>
        <a:ext cx="6393401" cy="740926"/>
      </dsp:txXfrm>
    </dsp:sp>
    <dsp:sp modelId="{7EF90132-C0F6-4ECE-9187-5F8FAE380DE9}">
      <dsp:nvSpPr>
        <dsp:cNvPr id="0" name=""/>
        <dsp:cNvSpPr/>
      </dsp:nvSpPr>
      <dsp:spPr>
        <a:xfrm rot="5400000">
          <a:off x="-146110" y="1155997"/>
          <a:ext cx="1141250" cy="870103"/>
        </a:xfrm>
        <a:prstGeom prst="chevron">
          <a:avLst/>
        </a:prstGeom>
        <a:gradFill rotWithShape="0">
          <a:gsLst>
            <a:gs pos="0">
              <a:schemeClr val="accent2">
                <a:hueOff val="-4068025"/>
                <a:satOff val="-8049"/>
                <a:lumOff val="-5033"/>
                <a:alphaOff val="0"/>
                <a:tint val="94000"/>
                <a:satMod val="103000"/>
                <a:lumMod val="102000"/>
              </a:schemeClr>
            </a:gs>
            <a:gs pos="50000">
              <a:schemeClr val="accent2">
                <a:hueOff val="-4068025"/>
                <a:satOff val="-8049"/>
                <a:lumOff val="-5033"/>
                <a:alphaOff val="0"/>
                <a:shade val="100000"/>
                <a:satMod val="110000"/>
                <a:lumMod val="100000"/>
              </a:schemeClr>
            </a:gs>
            <a:gs pos="100000">
              <a:schemeClr val="accent2">
                <a:hueOff val="-4068025"/>
                <a:satOff val="-8049"/>
                <a:lumOff val="-5033"/>
                <a:alphaOff val="0"/>
                <a:shade val="78000"/>
                <a:satMod val="120000"/>
                <a:lumMod val="99000"/>
              </a:schemeClr>
            </a:gs>
          </a:gsLst>
          <a:lin ang="5400000" scaled="0"/>
        </a:gradFill>
        <a:ln w="6350" cap="flat" cmpd="sng" algn="in">
          <a:solidFill>
            <a:schemeClr val="accent2">
              <a:hueOff val="-4068025"/>
              <a:satOff val="-8049"/>
              <a:lumOff val="-503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fi-FI" sz="1000" kern="1200" dirty="0">
            <a:latin typeface="+mj-lt"/>
            <a:cs typeface="Times New Roman" panose="02020603050405020304" pitchFamily="18" charset="0"/>
          </a:endParaRPr>
        </a:p>
        <a:p>
          <a:pPr marL="0" lvl="0" indent="0" algn="ctr" defTabSz="444500">
            <a:lnSpc>
              <a:spcPct val="90000"/>
            </a:lnSpc>
            <a:spcBef>
              <a:spcPct val="0"/>
            </a:spcBef>
            <a:spcAft>
              <a:spcPct val="35000"/>
            </a:spcAft>
            <a:buNone/>
          </a:pPr>
          <a:r>
            <a:rPr lang="fi-FI" sz="900" kern="1200" dirty="0">
              <a:latin typeface="+mj-lt"/>
              <a:cs typeface="Times New Roman" panose="02020603050405020304" pitchFamily="18" charset="0"/>
            </a:rPr>
            <a:t>Asiantuntija-ryhmän koolle kutsuminen</a:t>
          </a:r>
        </a:p>
        <a:p>
          <a:pPr marL="0" lvl="0" indent="0" algn="ctr" defTabSz="444500">
            <a:lnSpc>
              <a:spcPct val="90000"/>
            </a:lnSpc>
            <a:spcBef>
              <a:spcPct val="0"/>
            </a:spcBef>
            <a:spcAft>
              <a:spcPct val="35000"/>
            </a:spcAft>
            <a:buNone/>
          </a:pPr>
          <a:endParaRPr lang="fi-FI" sz="900" kern="1200" dirty="0">
            <a:latin typeface="+mj-lt"/>
            <a:cs typeface="Times New Roman" panose="02020603050405020304" pitchFamily="18" charset="0"/>
          </a:endParaRPr>
        </a:p>
      </dsp:txBody>
      <dsp:txXfrm rot="-5400000">
        <a:off x="-10536" y="1455476"/>
        <a:ext cx="870103" cy="271147"/>
      </dsp:txXfrm>
    </dsp:sp>
    <dsp:sp modelId="{A167B3E7-54B1-4A9F-9473-2A2691C46593}">
      <dsp:nvSpPr>
        <dsp:cNvPr id="0" name=""/>
        <dsp:cNvSpPr/>
      </dsp:nvSpPr>
      <dsp:spPr>
        <a:xfrm rot="5400000">
          <a:off x="3633219" y="-1777471"/>
          <a:ext cx="742202" cy="6375277"/>
        </a:xfrm>
        <a:prstGeom prst="round2SameRect">
          <a:avLst/>
        </a:prstGeom>
        <a:solidFill>
          <a:schemeClr val="lt1">
            <a:alpha val="90000"/>
            <a:hueOff val="0"/>
            <a:satOff val="0"/>
            <a:lumOff val="0"/>
            <a:alphaOff val="0"/>
          </a:schemeClr>
        </a:solidFill>
        <a:ln w="6350" cap="flat" cmpd="sng" algn="in">
          <a:solidFill>
            <a:schemeClr val="accent2">
              <a:hueOff val="-4068025"/>
              <a:satOff val="-8049"/>
              <a:lumOff val="-50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sopii oppilaan/huoltajan kanssa tarvittavista jatkotoimista ja ketkä kutsutaan monialaiseen asiantuntijaryhmään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kutsuu monialaisen asiantuntijaryhmän koolle oppilaan tuen tarpeen selvittämiseksi ja opiskeluhuollon palveluiden tai muiden tarvittavien tukitoimien järjestämiseksi</a:t>
          </a:r>
        </a:p>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dsp:txBody>
      <dsp:txXfrm rot="-5400000">
        <a:off x="816682" y="1075297"/>
        <a:ext cx="6339046" cy="669740"/>
      </dsp:txXfrm>
    </dsp:sp>
    <dsp:sp modelId="{99D5B6B1-D4A7-465E-B7B4-C71DC25E3254}">
      <dsp:nvSpPr>
        <dsp:cNvPr id="0" name=""/>
        <dsp:cNvSpPr/>
      </dsp:nvSpPr>
      <dsp:spPr>
        <a:xfrm rot="5400000">
          <a:off x="-166753" y="2211204"/>
          <a:ext cx="1141250" cy="798875"/>
        </a:xfrm>
        <a:prstGeom prst="chevron">
          <a:avLst/>
        </a:prstGeom>
        <a:gradFill rotWithShape="0">
          <a:gsLst>
            <a:gs pos="0">
              <a:schemeClr val="accent2">
                <a:hueOff val="-8136050"/>
                <a:satOff val="-16098"/>
                <a:lumOff val="-10065"/>
                <a:alphaOff val="0"/>
                <a:tint val="94000"/>
                <a:satMod val="103000"/>
                <a:lumMod val="102000"/>
              </a:schemeClr>
            </a:gs>
            <a:gs pos="50000">
              <a:schemeClr val="accent2">
                <a:hueOff val="-8136050"/>
                <a:satOff val="-16098"/>
                <a:lumOff val="-10065"/>
                <a:alphaOff val="0"/>
                <a:shade val="100000"/>
                <a:satMod val="110000"/>
                <a:lumMod val="100000"/>
              </a:schemeClr>
            </a:gs>
            <a:gs pos="100000">
              <a:schemeClr val="accent2">
                <a:hueOff val="-8136050"/>
                <a:satOff val="-16098"/>
                <a:lumOff val="-10065"/>
                <a:alphaOff val="0"/>
                <a:shade val="78000"/>
                <a:satMod val="120000"/>
                <a:lumMod val="99000"/>
              </a:schemeClr>
            </a:gs>
          </a:gsLst>
          <a:lin ang="5400000" scaled="0"/>
        </a:gradFill>
        <a:ln w="6350" cap="flat" cmpd="sng" algn="in">
          <a:solidFill>
            <a:schemeClr val="accent2">
              <a:hueOff val="-8136050"/>
              <a:satOff val="-16098"/>
              <a:lumOff val="-10065"/>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Asian käsittely ja päätökset</a:t>
          </a:r>
        </a:p>
      </dsp:txBody>
      <dsp:txXfrm rot="-5400000">
        <a:off x="4435" y="2439455"/>
        <a:ext cx="798875" cy="342375"/>
      </dsp:txXfrm>
    </dsp:sp>
    <dsp:sp modelId="{4E043EFD-83B5-4435-AFCA-34110077808F}">
      <dsp:nvSpPr>
        <dsp:cNvPr id="0" name=""/>
        <dsp:cNvSpPr/>
      </dsp:nvSpPr>
      <dsp:spPr>
        <a:xfrm rot="5400000">
          <a:off x="3597800" y="-785035"/>
          <a:ext cx="741812" cy="6375277"/>
        </a:xfrm>
        <a:prstGeom prst="round2SameRect">
          <a:avLst/>
        </a:prstGeom>
        <a:solidFill>
          <a:schemeClr val="lt1">
            <a:alpha val="90000"/>
            <a:hueOff val="0"/>
            <a:satOff val="0"/>
            <a:lumOff val="0"/>
            <a:alphaOff val="0"/>
          </a:schemeClr>
        </a:solidFill>
        <a:ln w="6350" cap="flat" cmpd="sng" algn="in">
          <a:solidFill>
            <a:schemeClr val="accent2">
              <a:hueOff val="-8136050"/>
              <a:satOff val="-16098"/>
              <a:lumOff val="-1006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i-FI" sz="900" kern="1200" dirty="0">
              <a:latin typeface="+mj-lt"/>
              <a:cs typeface="Times New Roman" panose="02020603050405020304" pitchFamily="18" charset="0"/>
            </a:rPr>
            <a:t> </a:t>
          </a:r>
          <a:r>
            <a:rPr lang="fi-FI" sz="1000" kern="1200" dirty="0">
              <a:latin typeface="+mj-lt"/>
              <a:cs typeface="Times New Roman" panose="02020603050405020304" pitchFamily="18" charset="0"/>
            </a:rPr>
            <a:t>Monialaisen asiantuntijaryhmän tapaamisessa oppilas/huoltajat allekirjoittavat suostumuslomakkeen asian käsittelyyn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nimetään vastuuhenkilö, joka huolehtii opiskeluhuoltokertomuksen kirjaamisesta (muistio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sovitaan jatkotoimenpiteistä ja niiden vastuuhenkilöistä sekä mahdollisesta seurantatapaamisesta</a:t>
          </a:r>
        </a:p>
      </dsp:txBody>
      <dsp:txXfrm rot="-5400000">
        <a:off x="781068" y="2067909"/>
        <a:ext cx="6339065" cy="669388"/>
      </dsp:txXfrm>
    </dsp:sp>
    <dsp:sp modelId="{C851FF54-F0E1-46D3-A557-63EE01A19E4F}">
      <dsp:nvSpPr>
        <dsp:cNvPr id="0" name=""/>
        <dsp:cNvSpPr/>
      </dsp:nvSpPr>
      <dsp:spPr>
        <a:xfrm rot="5400000">
          <a:off x="-188994" y="3197542"/>
          <a:ext cx="1141250" cy="798875"/>
        </a:xfrm>
        <a:prstGeom prst="chevron">
          <a:avLst/>
        </a:prstGeom>
        <a:gradFill rotWithShape="0">
          <a:gsLst>
            <a:gs pos="0">
              <a:schemeClr val="accent2">
                <a:hueOff val="-12204075"/>
                <a:satOff val="-24147"/>
                <a:lumOff val="-15098"/>
                <a:alphaOff val="0"/>
                <a:tint val="94000"/>
                <a:satMod val="103000"/>
                <a:lumMod val="102000"/>
              </a:schemeClr>
            </a:gs>
            <a:gs pos="50000">
              <a:schemeClr val="accent2">
                <a:hueOff val="-12204075"/>
                <a:satOff val="-24147"/>
                <a:lumOff val="-15098"/>
                <a:alphaOff val="0"/>
                <a:shade val="100000"/>
                <a:satMod val="110000"/>
                <a:lumMod val="100000"/>
              </a:schemeClr>
            </a:gs>
            <a:gs pos="100000">
              <a:schemeClr val="accent2">
                <a:hueOff val="-12204075"/>
                <a:satOff val="-24147"/>
                <a:lumOff val="-15098"/>
                <a:alphaOff val="0"/>
                <a:shade val="78000"/>
                <a:satMod val="120000"/>
                <a:lumMod val="99000"/>
              </a:schemeClr>
            </a:gs>
          </a:gsLst>
          <a:lin ang="5400000" scaled="0"/>
        </a:gradFill>
        <a:ln w="6350" cap="flat" cmpd="sng" algn="in">
          <a:solidFill>
            <a:schemeClr val="accent2">
              <a:hueOff val="-12204075"/>
              <a:satOff val="-24147"/>
              <a:lumOff val="-15098"/>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Seuranta ja arviointi</a:t>
          </a:r>
        </a:p>
      </dsp:txBody>
      <dsp:txXfrm rot="-5400000">
        <a:off x="-17806" y="3425793"/>
        <a:ext cx="798875" cy="342375"/>
      </dsp:txXfrm>
    </dsp:sp>
    <dsp:sp modelId="{77BBFCA3-68D4-41EC-8794-92551296F0ED}">
      <dsp:nvSpPr>
        <dsp:cNvPr id="0" name=""/>
        <dsp:cNvSpPr/>
      </dsp:nvSpPr>
      <dsp:spPr>
        <a:xfrm rot="5400000">
          <a:off x="3597800" y="232618"/>
          <a:ext cx="741812" cy="6375277"/>
        </a:xfrm>
        <a:prstGeom prst="round2SameRect">
          <a:avLst/>
        </a:prstGeom>
        <a:solidFill>
          <a:schemeClr val="lt1">
            <a:alpha val="90000"/>
            <a:hueOff val="0"/>
            <a:satOff val="0"/>
            <a:lumOff val="0"/>
            <a:alphaOff val="0"/>
          </a:schemeClr>
        </a:solidFill>
        <a:ln w="6350" cap="flat" cmpd="sng" algn="in">
          <a:solidFill>
            <a:schemeClr val="accent2">
              <a:hueOff val="-12204075"/>
              <a:satOff val="-24147"/>
              <a:lumOff val="-15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Arvioidaan sovittujen toimenpiteiden vaikuttavuutta</a:t>
          </a:r>
        </a:p>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Tarvittaessa jatketaan huolta aiheuttaneen asian käsittelyä ja sovitaan jatkotoimista</a:t>
          </a:r>
        </a:p>
      </dsp:txBody>
      <dsp:txXfrm rot="-5400000">
        <a:off x="781068" y="3085562"/>
        <a:ext cx="6339065" cy="6693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2BE87-A9B7-48DC-ACD8-78E3B8FFD613}">
      <dsp:nvSpPr>
        <dsp:cNvPr id="0" name=""/>
        <dsp:cNvSpPr/>
      </dsp:nvSpPr>
      <dsp:spPr>
        <a:xfrm>
          <a:off x="1073582" y="44459"/>
          <a:ext cx="3371657" cy="3098791"/>
        </a:xfrm>
        <a:prstGeom prst="pie">
          <a:avLst>
            <a:gd name="adj1" fmla="val 16200000"/>
            <a:gd name="adj2" fmla="val 1800000"/>
          </a:avLst>
        </a:prstGeom>
        <a:solidFill>
          <a:srgbClr val="00B0F0"/>
        </a:solidFill>
        <a:ln w="6350" cap="flat" cmpd="sng" algn="in">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dirty="0"/>
            <a:t>KEVÄT-LUKUKAUSI</a:t>
          </a:r>
        </a:p>
      </dsp:txBody>
      <dsp:txXfrm>
        <a:off x="2850526" y="701108"/>
        <a:ext cx="1204163" cy="922259"/>
      </dsp:txXfrm>
    </dsp:sp>
    <dsp:sp modelId="{0FD2A8BA-7D49-4121-8A6F-5C6BE73BC90D}">
      <dsp:nvSpPr>
        <dsp:cNvPr id="0" name=""/>
        <dsp:cNvSpPr/>
      </dsp:nvSpPr>
      <dsp:spPr>
        <a:xfrm>
          <a:off x="1865848" y="652788"/>
          <a:ext cx="1651014" cy="2239276"/>
        </a:xfrm>
        <a:prstGeom prst="pie">
          <a:avLst>
            <a:gd name="adj1" fmla="val 1800000"/>
            <a:gd name="adj2" fmla="val 9000000"/>
          </a:avLst>
        </a:prstGeom>
        <a:gradFill rotWithShape="1">
          <a:gsLst>
            <a:gs pos="0">
              <a:schemeClr val="accent5">
                <a:tint val="67000"/>
                <a:satMod val="105000"/>
                <a:lumMod val="110000"/>
              </a:schemeClr>
            </a:gs>
            <a:gs pos="50000">
              <a:schemeClr val="accent5">
                <a:tint val="73000"/>
                <a:satMod val="103000"/>
                <a:lumMod val="105000"/>
              </a:schemeClr>
            </a:gs>
            <a:gs pos="100000">
              <a:schemeClr val="accent5">
                <a:tint val="81000"/>
                <a:satMod val="109000"/>
                <a:lumMod val="105000"/>
              </a:schemeClr>
            </a:gs>
          </a:gsLst>
          <a:lin ang="5400000" scaled="0"/>
        </a:gradFill>
        <a:ln w="6350" cap="flat" cmpd="sng" algn="in">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dirty="0"/>
            <a:t>KESÄ</a:t>
          </a:r>
        </a:p>
      </dsp:txBody>
      <dsp:txXfrm>
        <a:off x="2258946" y="2105651"/>
        <a:ext cx="884472" cy="586477"/>
      </dsp:txXfrm>
    </dsp:sp>
    <dsp:sp modelId="{01AF5CA3-9614-47F3-B316-0D062A891EB6}">
      <dsp:nvSpPr>
        <dsp:cNvPr id="0" name=""/>
        <dsp:cNvSpPr/>
      </dsp:nvSpPr>
      <dsp:spPr>
        <a:xfrm>
          <a:off x="1034815" y="25399"/>
          <a:ext cx="3240412" cy="3149600"/>
        </a:xfrm>
        <a:prstGeom prst="pie">
          <a:avLst>
            <a:gd name="adj1" fmla="val 9000000"/>
            <a:gd name="adj2" fmla="val 16200000"/>
          </a:avLst>
        </a:prstGeom>
        <a:solidFill>
          <a:srgbClr val="00B0F0"/>
        </a:solidFill>
        <a:ln w="6350" cap="flat" cmpd="sng" algn="in">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a:t>SYYS-LUKUKAUSI</a:t>
          </a:r>
          <a:endParaRPr lang="fi-FI" sz="2000" kern="1200"/>
        </a:p>
      </dsp:txBody>
      <dsp:txXfrm>
        <a:off x="1410163" y="692815"/>
        <a:ext cx="1157290" cy="937381"/>
      </dsp:txXfrm>
    </dsp:sp>
    <dsp:sp modelId="{468B80EB-C76D-4679-A3B1-E0C6AD6AB17E}">
      <dsp:nvSpPr>
        <dsp:cNvPr id="0" name=""/>
        <dsp:cNvSpPr/>
      </dsp:nvSpPr>
      <dsp:spPr>
        <a:xfrm>
          <a:off x="796413" y="-203196"/>
          <a:ext cx="3914962" cy="358776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E44B15-40E5-4A6D-962F-08B4542EF310}">
      <dsp:nvSpPr>
        <dsp:cNvPr id="0" name=""/>
        <dsp:cNvSpPr/>
      </dsp:nvSpPr>
      <dsp:spPr>
        <a:xfrm>
          <a:off x="1686562" y="488464"/>
          <a:ext cx="2018116" cy="257259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DC719A-30AD-4EEC-B614-460A905EC83E}">
      <dsp:nvSpPr>
        <dsp:cNvPr id="0" name=""/>
        <dsp:cNvSpPr/>
      </dsp:nvSpPr>
      <dsp:spPr>
        <a:xfrm>
          <a:off x="822154" y="-196668"/>
          <a:ext cx="3701516" cy="367683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85971" y="3356228"/>
            <a:ext cx="6585819" cy="1340011"/>
          </a:xfrm>
          <a:prstGeom prst="rect">
            <a:avLst/>
          </a:prstGeom>
        </p:spPr>
        <p:txBody>
          <a:bodyPr anchor="ctr">
            <a:noAutofit/>
          </a:bodyPr>
          <a:lstStyle>
            <a:lvl1pPr algn="ctr">
              <a:defRPr sz="5400" b="1" spc="800" baseline="0"/>
            </a:lvl1pPr>
          </a:lstStyle>
          <a:p>
            <a:r>
              <a:rPr lang="en-US" dirty="0" err="1"/>
              <a:t>Otsikko</a:t>
            </a:r>
            <a:endParaRPr lang="en-US" dirty="0"/>
          </a:p>
        </p:txBody>
      </p:sp>
    </p:spTree>
    <p:extLst>
      <p:ext uri="{BB962C8B-B14F-4D97-AF65-F5344CB8AC3E}">
        <p14:creationId xmlns:p14="http://schemas.microsoft.com/office/powerpoint/2010/main" val="352652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99212" cy="3142928"/>
          </a:xfrm>
          <a:prstGeom prst="rect">
            <a:avLst/>
          </a:prstGeom>
        </p:spPr>
        <p:txBody>
          <a:bodyPr/>
          <a:lstStyle>
            <a:lvl1pPr marL="0" indent="0">
              <a:buNone/>
              <a:defRPr>
                <a:solidFill>
                  <a:schemeClr val="tx1"/>
                </a:solidFill>
              </a:defRPr>
            </a:lvl1pPr>
          </a:lstStyle>
          <a:p>
            <a:r>
              <a:rPr lang="fi-FI" dirty="0"/>
              <a:t>Leipäteksti, kokosuositus 24</a:t>
            </a:r>
          </a:p>
        </p:txBody>
      </p:sp>
    </p:spTree>
    <p:extLst>
      <p:ext uri="{BB962C8B-B14F-4D97-AF65-F5344CB8AC3E}">
        <p14:creationId xmlns:p14="http://schemas.microsoft.com/office/powerpoint/2010/main" val="20976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sisältö ja kuva(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3315190" cy="3142928"/>
          </a:xfrm>
          <a:prstGeom prst="rect">
            <a:avLst/>
          </a:prstGeom>
        </p:spPr>
        <p:txBody>
          <a:bodyPr/>
          <a:lstStyle>
            <a:lvl1pPr marL="0" indent="0">
              <a:buNone/>
              <a:defRPr>
                <a:solidFill>
                  <a:schemeClr val="tx1"/>
                </a:solidFill>
              </a:defRPr>
            </a:lvl1pPr>
          </a:lstStyle>
          <a:p>
            <a:r>
              <a:rPr lang="fi-FI" dirty="0"/>
              <a:t>Leipäteksti, kokosuositus 24</a:t>
            </a:r>
          </a:p>
        </p:txBody>
      </p:sp>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4678639" y="2103829"/>
            <a:ext cx="3802752" cy="3142928"/>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148012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702365" y="1166191"/>
            <a:ext cx="6228522" cy="3922644"/>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389459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vaaleampi sin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1429859"/>
            <a:ext cx="7633742"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2040766" y="2730500"/>
            <a:ext cx="6399212" cy="2490856"/>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338404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tum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31164" cy="3142928"/>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157903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petus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A1F53A-7801-8344-8E65-BAFCD3B0D73E}"/>
              </a:ext>
            </a:extLst>
          </p:cNvPr>
          <p:cNvSpPr>
            <a:spLocks noGrp="1"/>
          </p:cNvSpPr>
          <p:nvPr>
            <p:ph type="title" hasCustomPrompt="1"/>
          </p:nvPr>
        </p:nvSpPr>
        <p:spPr>
          <a:xfrm>
            <a:off x="2324100" y="5549900"/>
            <a:ext cx="4267200" cy="990600"/>
          </a:xfrm>
        </p:spPr>
        <p:txBody>
          <a:bodyPr>
            <a:normAutofit/>
          </a:bodyPr>
          <a:lstStyle>
            <a:lvl1pPr algn="ctr">
              <a:defRPr sz="3200">
                <a:solidFill>
                  <a:schemeClr val="bg1"/>
                </a:solidFill>
              </a:defRPr>
            </a:lvl1pPr>
          </a:lstStyle>
          <a:p>
            <a:r>
              <a:rPr lang="fi-FI" dirty="0"/>
              <a:t>Otsikko</a:t>
            </a:r>
          </a:p>
        </p:txBody>
      </p:sp>
    </p:spTree>
    <p:extLst>
      <p:ext uri="{BB962C8B-B14F-4D97-AF65-F5344CB8AC3E}">
        <p14:creationId xmlns:p14="http://schemas.microsoft.com/office/powerpoint/2010/main" val="32172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3" name="Otsikon paikkamerkki 12">
            <a:extLst>
              <a:ext uri="{FF2B5EF4-FFF2-40B4-BE49-F238E27FC236}">
                <a16:creationId xmlns:a16="http://schemas.microsoft.com/office/drawing/2014/main" id="{CE2D1D9F-80CC-914F-9AC6-B082C2FFB63C}"/>
              </a:ext>
            </a:extLst>
          </p:cNvPr>
          <p:cNvSpPr>
            <a:spLocks noGrp="1"/>
          </p:cNvSpPr>
          <p:nvPr>
            <p:ph type="title"/>
          </p:nvPr>
        </p:nvSpPr>
        <p:spPr>
          <a:xfrm>
            <a:off x="708163" y="3508651"/>
            <a:ext cx="78867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5834434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15" r:id="rId3"/>
    <p:sldLayoutId id="2147483716" r:id="rId4"/>
    <p:sldLayoutId id="2147483714" r:id="rId5"/>
    <p:sldLayoutId id="2147483713" r:id="rId6"/>
    <p:sldLayoutId id="2147483712" r:id="rId7"/>
  </p:sldLayoutIdLst>
  <p:txStyles>
    <p:titleStyle>
      <a:lvl1pPr algn="l" defTabSz="914377"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594" indent="-228594" algn="l" defTabSz="914377"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94" userDrawn="1">
          <p15:clr>
            <a:srgbClr val="F26B43"/>
          </p15:clr>
        </p15:guide>
        <p15:guide id="2" pos="5400" userDrawn="1">
          <p15:clr>
            <a:srgbClr val="F26B43"/>
          </p15:clr>
        </p15:guide>
        <p15:guide id="3" orient="horz" pos="4008" userDrawn="1">
          <p15:clr>
            <a:srgbClr val="F26B43"/>
          </p15:clr>
        </p15:guide>
        <p15:guide id="4" orient="horz" pos="1440" userDrawn="1">
          <p15:clr>
            <a:srgbClr val="F26B43"/>
          </p15:clr>
        </p15:guide>
        <p15:guide id="5" orient="horz" pos="3720" userDrawn="1">
          <p15:clr>
            <a:srgbClr val="F26B43"/>
          </p15:clr>
        </p15:guide>
        <p15:guide id="6"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kymenhva.fi/lapset-nuoret-ja-perheet/nuoren-kasvu-ja-kehitys/nuoren-terveys/" TargetMode="External"/><Relationship Id="rId2" Type="http://schemas.openxmlformats.org/officeDocument/2006/relationships/hyperlink" Target="https://www.kotka.fi/kasvatus-ja-koulutus/opetustoimi/opiskeluhuolto/oppilashuoltosuunnitelma-liite/" TargetMode="External"/><Relationship Id="rId1" Type="http://schemas.openxmlformats.org/officeDocument/2006/relationships/slideLayout" Target="../slideLayouts/slideLayout5.xml"/><Relationship Id="rId5" Type="http://schemas.openxmlformats.org/officeDocument/2006/relationships/hyperlink" Target="http://www.finlex.fi/" TargetMode="External"/><Relationship Id="rId4" Type="http://schemas.openxmlformats.org/officeDocument/2006/relationships/hyperlink" Target="https://kymenhva.fi/lapset-nuoret-ja-perheet/lapsen-nuoren-ja-perheen-hyvinvointi-ja-tuki/oppilaan-ja-opiskelijan-tuki/"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035D5B-EA57-0B44-BD11-678B797BADBC}"/>
              </a:ext>
            </a:extLst>
          </p:cNvPr>
          <p:cNvSpPr>
            <a:spLocks noGrp="1"/>
          </p:cNvSpPr>
          <p:nvPr>
            <p:ph type="ctrTitle"/>
          </p:nvPr>
        </p:nvSpPr>
        <p:spPr>
          <a:xfrm>
            <a:off x="1285971" y="3356228"/>
            <a:ext cx="6585819" cy="1714536"/>
          </a:xfrm>
        </p:spPr>
        <p:txBody>
          <a:bodyPr/>
          <a:lstStyle/>
          <a:p>
            <a:br>
              <a:rPr lang="fi-FI" sz="1800" dirty="0">
                <a:solidFill>
                  <a:srgbClr val="FF0000"/>
                </a:solidFill>
                <a:latin typeface="Calibri" panose="020F0502020204030204" pitchFamily="34" charset="0"/>
                <a:cs typeface="Calibri" panose="020F0502020204030204" pitchFamily="34" charset="0"/>
              </a:rPr>
            </a:br>
            <a:r>
              <a:rPr lang="fi-FI" sz="1800" dirty="0">
                <a:solidFill>
                  <a:schemeClr val="tx1"/>
                </a:solidFill>
                <a:latin typeface="Calibri" panose="020F0502020204030204" pitchFamily="34" charset="0"/>
                <a:cs typeface="Calibri" panose="020F0502020204030204" pitchFamily="34" charset="0"/>
              </a:rPr>
              <a:t>opetuksen järjestäjän opiskeluhuoltosuunnitelma</a:t>
            </a:r>
            <a:br>
              <a:rPr lang="fi-FI" sz="1800" dirty="0">
                <a:solidFill>
                  <a:schemeClr val="tx1"/>
                </a:solidFill>
                <a:latin typeface="Calibri" panose="020F0502020204030204" pitchFamily="34" charset="0"/>
                <a:cs typeface="Calibri" panose="020F0502020204030204" pitchFamily="34" charset="0"/>
              </a:rPr>
            </a:br>
            <a:br>
              <a:rPr lang="fi-FI" sz="1800" dirty="0">
                <a:solidFill>
                  <a:srgbClr val="FF0000"/>
                </a:solidFill>
                <a:latin typeface="Calibri" panose="020F0502020204030204" pitchFamily="34" charset="0"/>
                <a:cs typeface="Calibri" panose="020F0502020204030204" pitchFamily="34" charset="0"/>
              </a:rPr>
            </a:br>
            <a:r>
              <a:rPr lang="fi-FI" sz="1800" dirty="0">
                <a:solidFill>
                  <a:srgbClr val="FF0000"/>
                </a:solidFill>
                <a:latin typeface="Calibri" panose="020F0502020204030204" pitchFamily="34" charset="0"/>
                <a:cs typeface="Calibri" panose="020F0502020204030204" pitchFamily="34" charset="0"/>
              </a:rPr>
              <a:t>Kyminkartanon Koulu ja esiopetus</a:t>
            </a:r>
            <a:br>
              <a:rPr lang="fi-FI" sz="1800" dirty="0">
                <a:solidFill>
                  <a:srgbClr val="FF0000"/>
                </a:solidFill>
                <a:latin typeface="Calibri" panose="020F0502020204030204" pitchFamily="34" charset="0"/>
                <a:cs typeface="Calibri" panose="020F0502020204030204" pitchFamily="34" charset="0"/>
              </a:rPr>
            </a:br>
            <a:r>
              <a:rPr lang="fi-FI" sz="1800" dirty="0">
                <a:solidFill>
                  <a:srgbClr val="FF0000"/>
                </a:solidFill>
                <a:latin typeface="Calibri" panose="020F0502020204030204" pitchFamily="34" charset="0"/>
                <a:cs typeface="Calibri" panose="020F0502020204030204" pitchFamily="34" charset="0"/>
              </a:rPr>
              <a:t>2025-2026</a:t>
            </a:r>
            <a:br>
              <a:rPr lang="fi-FI" sz="1800" dirty="0">
                <a:solidFill>
                  <a:srgbClr val="FF0000"/>
                </a:solidFill>
                <a:latin typeface="Calibri" panose="020F0502020204030204" pitchFamily="34" charset="0"/>
                <a:cs typeface="Calibri" panose="020F0502020204030204" pitchFamily="34" charset="0"/>
              </a:rPr>
            </a:br>
            <a:br>
              <a:rPr lang="fi-FI" sz="1800" dirty="0">
                <a:latin typeface="Calibri" panose="020F0502020204030204" pitchFamily="34" charset="0"/>
                <a:cs typeface="Calibri" panose="020F0502020204030204" pitchFamily="34" charset="0"/>
              </a:rPr>
            </a:br>
            <a:endParaRPr lang="fi-FI"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2856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09695" y="528160"/>
            <a:ext cx="6331164" cy="718750"/>
          </a:xfrm>
        </p:spPr>
        <p:txBody>
          <a:bodyPr>
            <a:normAutofit fontScale="90000"/>
          </a:bodyPr>
          <a:lstStyle/>
          <a:p>
            <a:br>
              <a:rPr lang="fi-FI" sz="2700" dirty="0">
                <a:latin typeface="Times New Roman" panose="02020603050405020304" pitchFamily="18" charset="0"/>
                <a:cs typeface="Times New Roman" panose="02020603050405020304" pitchFamily="18" charset="0"/>
              </a:rPr>
            </a:br>
            <a:br>
              <a:rPr lang="fi-FI" dirty="0">
                <a:latin typeface="Times New Roman" panose="02020603050405020304" pitchFamily="18" charset="0"/>
                <a:cs typeface="Times New Roman" panose="02020603050405020304" pitchFamily="18" charset="0"/>
              </a:rPr>
            </a:br>
            <a:r>
              <a:rPr lang="fi-FI" dirty="0">
                <a:latin typeface="Times New Roman" panose="02020603050405020304" pitchFamily="18" charset="0"/>
                <a:cs typeface="Times New Roman" panose="02020603050405020304" pitchFamily="18" charset="0"/>
              </a:rPr>
              <a:t> </a:t>
            </a:r>
          </a:p>
        </p:txBody>
      </p:sp>
      <p:graphicFrame>
        <p:nvGraphicFramePr>
          <p:cNvPr id="5" name="Sisällön paikkamerkki 7"/>
          <p:cNvGraphicFramePr>
            <a:graphicFrameLocks noGrp="1"/>
          </p:cNvGraphicFramePr>
          <p:nvPr>
            <p:ph sz="quarter" idx="10"/>
            <p:extLst>
              <p:ext uri="{D42A27DB-BD31-4B8C-83A1-F6EECF244321}">
                <p14:modId xmlns:p14="http://schemas.microsoft.com/office/powerpoint/2010/main" val="1340490539"/>
              </p:ext>
            </p:extLst>
          </p:nvPr>
        </p:nvGraphicFramePr>
        <p:xfrm>
          <a:off x="256166" y="1654424"/>
          <a:ext cx="7174153" cy="4170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iruutu 6"/>
          <p:cNvSpPr txBox="1"/>
          <p:nvPr/>
        </p:nvSpPr>
        <p:spPr>
          <a:xfrm>
            <a:off x="1073888" y="1307915"/>
            <a:ext cx="5602779" cy="276999"/>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Oppilaan tuen järjestäminen</a:t>
            </a:r>
          </a:p>
        </p:txBody>
      </p:sp>
      <p:sp>
        <p:nvSpPr>
          <p:cNvPr id="10" name="Pyöristetty suorakulmio 9"/>
          <p:cNvSpPr/>
          <p:nvPr/>
        </p:nvSpPr>
        <p:spPr>
          <a:xfrm>
            <a:off x="1073888" y="159488"/>
            <a:ext cx="6356431" cy="1087422"/>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Monialainen asiantuntijaryhmä</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83C3EF">
                  <a:lumMod val="20000"/>
                  <a:lumOff val="80000"/>
                </a:srgbClr>
              </a:solidFill>
              <a:effectLst/>
              <a:uLnTx/>
              <a:uFillTx/>
              <a:latin typeface="Calibri" panose="020F0502020204030204"/>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Monialainen yksilökohtainen opiskeluhuolto voi olla tarpeellista oppilaan tuen tarpeen selvittämiseksi ja opiskeluhuollon tuen järjestämiseksi. Yksittäisen oppilaan monialaista opiskeluhuoltoa toteutetaan tapauskohtaisesti tilanteen ja tarpeen mukaisesti koottavassa asiantuntijaryhmässä. Oppilas ja huoltajat ovat vahvasti osallisina yksilökohtaisessa opiskeluhuoltotyössä ja työskentely vaatii heidän suostumuksensa.  </a:t>
            </a:r>
          </a:p>
        </p:txBody>
      </p:sp>
    </p:spTree>
    <p:extLst>
      <p:ext uri="{BB962C8B-B14F-4D97-AF65-F5344CB8AC3E}">
        <p14:creationId xmlns:p14="http://schemas.microsoft.com/office/powerpoint/2010/main" val="394022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79022" y="0"/>
            <a:ext cx="7405511" cy="1723549"/>
          </a:xfrm>
          <a:prstGeom prst="rect">
            <a:avLst/>
          </a:prstGeom>
        </p:spPr>
        <p:txBody>
          <a:bodyPr wrap="square">
            <a:spAutoFit/>
          </a:bodyPr>
          <a:lstStyle/>
          <a:p>
            <a:br>
              <a:rPr lang="fi-FI" dirty="0">
                <a:latin typeface="Times New Roman" panose="02020603050405020304" pitchFamily="18" charset="0"/>
                <a:cs typeface="Times New Roman" panose="02020603050405020304" pitchFamily="18" charset="0"/>
              </a:rPr>
            </a:br>
            <a:r>
              <a:rPr lang="fi-FI" sz="2800" dirty="0">
                <a:solidFill>
                  <a:schemeClr val="bg1"/>
                </a:solidFill>
                <a:latin typeface="Calibri" panose="020F0502020204030204" pitchFamily="34" charset="0"/>
                <a:cs typeface="Calibri" panose="020F0502020204030204" pitchFamily="34" charset="0"/>
              </a:rPr>
              <a:t>4 </a:t>
            </a:r>
            <a:r>
              <a:rPr lang="fi-FI" sz="2000" b="1" dirty="0">
                <a:solidFill>
                  <a:schemeClr val="bg1"/>
                </a:solidFill>
                <a:effectLst/>
                <a:latin typeface="Arial" panose="020B0604020202020204" pitchFamily="34" charset="0"/>
                <a:ea typeface="Times New Roman" panose="02020603050405020304" pitchFamily="18" charset="0"/>
              </a:rPr>
              <a:t>YHTEISTYÖN JÄRJESTÄMINEN OPPILAIDEN JA HEIDÄN PERHEIDENSÄ SEKÄ KOULUSSA TYÖSKENTELEVIEN JA MUIDEN OPPILAIDEN HYVINVOINTIA TUKEVIEN TAHOJEN KANSSA</a:t>
            </a:r>
            <a:r>
              <a:rPr lang="fi-FI" sz="2000" b="1" dirty="0">
                <a:solidFill>
                  <a:schemeClr val="bg1"/>
                </a:solidFill>
                <a:latin typeface="Calibri" panose="020F0502020204030204" pitchFamily="34" charset="0"/>
                <a:cs typeface="Calibri" panose="020F0502020204030204" pitchFamily="34" charset="0"/>
              </a:rPr>
              <a:t> </a:t>
            </a:r>
            <a:endParaRPr lang="fi-FI" sz="2000" b="1" dirty="0">
              <a:solidFill>
                <a:schemeClr val="bg1"/>
              </a:solidFill>
            </a:endParaRPr>
          </a:p>
        </p:txBody>
      </p:sp>
      <p:sp>
        <p:nvSpPr>
          <p:cNvPr id="6" name="Sisällön paikkamerkki 2"/>
          <p:cNvSpPr>
            <a:spLocks noGrp="1"/>
          </p:cNvSpPr>
          <p:nvPr>
            <p:ph sz="quarter" idx="10"/>
          </p:nvPr>
        </p:nvSpPr>
        <p:spPr>
          <a:xfrm flipH="1">
            <a:off x="417219" y="1935004"/>
            <a:ext cx="3630975" cy="5486400"/>
          </a:xfrm>
        </p:spPr>
        <p:txBody>
          <a:bodyPr/>
          <a:lstStyle/>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Yhteistyö perustuu luottamukseen, avoimuuteen ja kunnioittavaan suhtautumiseen salassapitosäädöksiä noudattaen sekä huomioiden oppilaan ikä ja kehitystaso</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Oppilaiden ja huoltajien näkemyksiä koulun käytänteistä ja kehitettävistä asioista voidaan kerätä erilaisilla kyselyillä</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Oppilaskunnan ja monissa kouluissa toimivan vanhempaintoimikunnan </a:t>
            </a:r>
            <a:r>
              <a:rPr lang="fi-FI" sz="1200" dirty="0">
                <a:solidFill>
                  <a:srgbClr val="FFFFFF"/>
                </a:solidFill>
                <a:latin typeface="Calibri" panose="020F0502020204030204" pitchFamily="34" charset="0"/>
                <a:cs typeface="Calibri" panose="020F0502020204030204" pitchFamily="34" charset="0"/>
              </a:rPr>
              <a:t>osallisuus yhteisöllisen</a:t>
            </a:r>
            <a:r>
              <a:rPr lang="fi-FI" sz="1200" dirty="0">
                <a:latin typeface="Calibri" panose="020F0502020204030204" pitchFamily="34" charset="0"/>
                <a:cs typeface="Calibri" panose="020F0502020204030204" pitchFamily="34" charset="0"/>
              </a:rPr>
              <a:t> opiskeluhuollon suunnittelussa, toteuttamisessa ja arvioinnissa on tärkeää</a:t>
            </a:r>
            <a:r>
              <a:rPr lang="fi-FI" sz="1200" dirty="0">
                <a:solidFill>
                  <a:srgbClr val="FFFFFF"/>
                </a:solidFill>
                <a:latin typeface="Calibri" panose="020F0502020204030204" pitchFamily="34" charset="0"/>
                <a:cs typeface="Calibri" panose="020F0502020204030204" pitchFamily="34" charset="0"/>
              </a:rPr>
              <a:t> </a:t>
            </a:r>
            <a:endParaRPr lang="fi-FI"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Oppilaiden ja huoltajien edustajat kutsutaan yhteisöllisen opiskeluhuoltoryhmän palaveriin vähintään kerran vuodessa  </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Yksilökohtaisen opiskeluhuollon suunnittelu, toteuttaminen ja arviointi tehdään aina yhdessä oppilaan ja/tai huoltajan kanssa</a:t>
            </a:r>
          </a:p>
        </p:txBody>
      </p:sp>
      <p:sp>
        <p:nvSpPr>
          <p:cNvPr id="4" name="Tekstiruutu 3"/>
          <p:cNvSpPr txBox="1"/>
          <p:nvPr/>
        </p:nvSpPr>
        <p:spPr>
          <a:xfrm>
            <a:off x="5032594" y="1973475"/>
            <a:ext cx="3225339" cy="2492990"/>
          </a:xfrm>
          <a:prstGeom prst="rect">
            <a:avLst/>
          </a:prstGeom>
          <a:noFill/>
        </p:spPr>
        <p:txBody>
          <a:bodyPr wrap="square" rtlCol="0">
            <a:spAutoFit/>
          </a:bodyPr>
          <a:lstStyle/>
          <a:p>
            <a:r>
              <a:rPr lang="fi-FI" sz="1200" dirty="0">
                <a:solidFill>
                  <a:srgbClr val="FF0000"/>
                </a:solidFill>
                <a:latin typeface="Calibri" panose="020F0502020204030204" pitchFamily="34" charset="0"/>
                <a:cs typeface="Calibri" panose="020F0502020204030204" pitchFamily="34" charset="0"/>
              </a:rPr>
              <a:t>Kyminkartanon koulun ja esiopetuksen käytössä olevat yhteistyömuodot:</a:t>
            </a:r>
            <a:endParaRPr lang="fi-FI" sz="1200" dirty="0">
              <a:solidFill>
                <a:schemeClr val="bg1"/>
              </a:solidFill>
              <a:latin typeface="Calibri" panose="020F0502020204030204" pitchFamily="34" charset="0"/>
              <a:cs typeface="Calibri" panose="020F0502020204030204" pitchFamily="34" charset="0"/>
            </a:endParaRPr>
          </a:p>
          <a:p>
            <a:endParaRPr lang="fi-FI" sz="1200" dirty="0">
              <a:solidFill>
                <a:schemeClr val="bg1"/>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   Tiedottaminen ( Wilma, </a:t>
            </a:r>
            <a:r>
              <a:rPr lang="fi-FI" sz="1200" dirty="0" err="1">
                <a:solidFill>
                  <a:schemeClr val="bg1"/>
                </a:solidFill>
                <a:latin typeface="Calibri" panose="020F0502020204030204" pitchFamily="34" charset="0"/>
                <a:cs typeface="Calibri" panose="020F0502020204030204" pitchFamily="34" charset="0"/>
              </a:rPr>
              <a:t>Edlevo</a:t>
            </a:r>
            <a:r>
              <a:rPr lang="fi-FI" sz="1200" dirty="0">
                <a:solidFill>
                  <a:schemeClr val="bg1"/>
                </a:solidFill>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huoltajan ja oppilaiden kanssa erilaiset keskustelut </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Huoltajaillat, vanhempainillat</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Yhteiset teemapäivät</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Vanhempaintoimikunta</a:t>
            </a:r>
          </a:p>
          <a:p>
            <a:r>
              <a:rPr lang="fi-FI" sz="1200" dirty="0">
                <a:solidFill>
                  <a:schemeClr val="bg1"/>
                </a:solidFill>
                <a:latin typeface="Calibri" panose="020F0502020204030204" pitchFamily="34" charset="0"/>
                <a:cs typeface="Calibri" panose="020F0502020204030204" pitchFamily="34" charset="0"/>
              </a:rPr>
              <a:t>        Oppilaskunta kokoukset</a:t>
            </a:r>
          </a:p>
          <a:p>
            <a:r>
              <a:rPr lang="fi-FI" sz="1200" dirty="0">
                <a:solidFill>
                  <a:srgbClr val="FF0000"/>
                </a:solidFill>
                <a:latin typeface="Times New Roman" panose="02020603050405020304" pitchFamily="18" charset="0"/>
                <a:cs typeface="Times New Roman" panose="02020603050405020304" pitchFamily="18" charset="0"/>
              </a:rPr>
              <a:t>Huoltajien kanssa tehtävässä yhteistyössä vasu( (leops)- keskusteluilla on esiopetuksessa merkittävä osa.</a:t>
            </a:r>
          </a:p>
        </p:txBody>
      </p:sp>
    </p:spTree>
    <p:extLst>
      <p:ext uri="{BB962C8B-B14F-4D97-AF65-F5344CB8AC3E}">
        <p14:creationId xmlns:p14="http://schemas.microsoft.com/office/powerpoint/2010/main" val="2137493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9BDF67-283E-AE33-0364-C6A104D115A3}"/>
              </a:ext>
            </a:extLst>
          </p:cNvPr>
          <p:cNvSpPr>
            <a:spLocks noGrp="1"/>
          </p:cNvSpPr>
          <p:nvPr>
            <p:ph type="title"/>
          </p:nvPr>
        </p:nvSpPr>
        <p:spPr>
          <a:xfrm>
            <a:off x="135467" y="528159"/>
            <a:ext cx="7292622" cy="1128363"/>
          </a:xfrm>
        </p:spPr>
        <p:txBody>
          <a:bodyPr>
            <a:normAutofit fontScale="90000"/>
          </a:bodyPr>
          <a:lstStyle/>
          <a:p>
            <a:r>
              <a:rPr lang="fi-FI" sz="2700" b="1" dirty="0">
                <a:ea typeface="Times New Roman" panose="02020603050405020304" pitchFamily="18" charset="0"/>
              </a:rPr>
              <a:t>5</a:t>
            </a:r>
            <a:r>
              <a:rPr lang="fi-FI" sz="2700" b="1" dirty="0">
                <a:effectLst/>
                <a:ea typeface="Times New Roman" panose="02020603050405020304" pitchFamily="18" charset="0"/>
              </a:rPr>
              <a:t> SUUNNITELMAT OPPILAIDEN SUOJAAMISEKSI VÄKIVALLALTA, KIUSAAMISELTA JA HÄIRINNÄLTÄ SEKÄ KRIISISUUNNITELMA</a:t>
            </a:r>
            <a:br>
              <a:rPr lang="fi-FI" sz="3200" dirty="0">
                <a:effectLst/>
                <a:latin typeface="Arial" panose="020B0604020202020204" pitchFamily="34" charset="0"/>
                <a:ea typeface="Times New Roman" panose="02020603050405020304" pitchFamily="18" charset="0"/>
              </a:rPr>
            </a:br>
            <a:endParaRPr lang="fi-FI" sz="3200" dirty="0"/>
          </a:p>
        </p:txBody>
      </p:sp>
      <p:sp>
        <p:nvSpPr>
          <p:cNvPr id="3" name="Sisällön paikkamerkki 2">
            <a:extLst>
              <a:ext uri="{FF2B5EF4-FFF2-40B4-BE49-F238E27FC236}">
                <a16:creationId xmlns:a16="http://schemas.microsoft.com/office/drawing/2014/main" id="{C1D5711E-EDBC-CEF5-E6E4-E33AB46DDA7D}"/>
              </a:ext>
            </a:extLst>
          </p:cNvPr>
          <p:cNvSpPr>
            <a:spLocks noGrp="1"/>
          </p:cNvSpPr>
          <p:nvPr>
            <p:ph sz="quarter" idx="10"/>
          </p:nvPr>
        </p:nvSpPr>
        <p:spPr>
          <a:xfrm flipH="1">
            <a:off x="806236" y="2103829"/>
            <a:ext cx="3315190" cy="3574482"/>
          </a:xfrm>
        </p:spPr>
        <p:txBody>
          <a:bodyPr/>
          <a:lstStyle/>
          <a:p>
            <a:pPr marL="342900" indent="-342900">
              <a:buFont typeface="Wingdings" panose="05000000000000000000" pitchFamily="2" charset="2"/>
              <a:buChar char="v"/>
            </a:pPr>
            <a:r>
              <a:rPr lang="fi-FI" sz="1600" dirty="0"/>
              <a:t>Kotkan opetustoimessa on käytössä kaikille yhteinen toimintamalli kiusaamisen, häirintään, väkivallan, rikoksien ja rikollisten tekojen ennaltaehkäisemiseksi ja niihin puuttumiseksi </a:t>
            </a:r>
          </a:p>
          <a:p>
            <a:pPr marL="342900" indent="-342900">
              <a:buFont typeface="Wingdings" panose="05000000000000000000" pitchFamily="2" charset="2"/>
              <a:buChar char="v"/>
            </a:pPr>
            <a:r>
              <a:rPr lang="fi-FI" sz="1600" dirty="0"/>
              <a:t>Jokaisella koululla on oma kriisisuunnitelmansa, johon on kuvattu toimenpiteet kriisitilanteissa. Se ei ole julkinen asiakirja.</a:t>
            </a:r>
          </a:p>
        </p:txBody>
      </p:sp>
      <p:sp>
        <p:nvSpPr>
          <p:cNvPr id="5" name="Sisällön paikkamerkki 2">
            <a:extLst>
              <a:ext uri="{FF2B5EF4-FFF2-40B4-BE49-F238E27FC236}">
                <a16:creationId xmlns:a16="http://schemas.microsoft.com/office/drawing/2014/main" id="{6021E4B4-5BDD-B38C-90F8-89C821303552}"/>
              </a:ext>
            </a:extLst>
          </p:cNvPr>
          <p:cNvSpPr txBox="1">
            <a:spLocks/>
          </p:cNvSpPr>
          <p:nvPr/>
        </p:nvSpPr>
        <p:spPr>
          <a:xfrm flipH="1">
            <a:off x="4864529" y="2103829"/>
            <a:ext cx="3315190" cy="3142928"/>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dirty="0">
              <a:solidFill>
                <a:srgbClr val="FF0000"/>
              </a:solidFill>
            </a:endParaRPr>
          </a:p>
        </p:txBody>
      </p:sp>
      <p:sp>
        <p:nvSpPr>
          <p:cNvPr id="6" name="Tekstiruutu 5">
            <a:extLst>
              <a:ext uri="{FF2B5EF4-FFF2-40B4-BE49-F238E27FC236}">
                <a16:creationId xmlns:a16="http://schemas.microsoft.com/office/drawing/2014/main" id="{3B1D37EB-EB29-981F-A0B7-D318DEC0A228}"/>
              </a:ext>
            </a:extLst>
          </p:cNvPr>
          <p:cNvSpPr txBox="1"/>
          <p:nvPr/>
        </p:nvSpPr>
        <p:spPr>
          <a:xfrm>
            <a:off x="4707467" y="2103829"/>
            <a:ext cx="3725333" cy="3416320"/>
          </a:xfrm>
          <a:prstGeom prst="rect">
            <a:avLst/>
          </a:prstGeom>
          <a:noFill/>
        </p:spPr>
        <p:txBody>
          <a:bodyPr wrap="square" rtlCol="0">
            <a:spAutoFit/>
          </a:bodyPr>
          <a:lstStyle/>
          <a:p>
            <a:r>
              <a:rPr lang="fi-FI" b="1" dirty="0">
                <a:solidFill>
                  <a:srgbClr val="FF0000"/>
                </a:solidFill>
              </a:rPr>
              <a:t>Tähän koulu kirjaa:</a:t>
            </a:r>
            <a:r>
              <a:rPr lang="fi-FI" dirty="0">
                <a:solidFill>
                  <a:srgbClr val="FF0000"/>
                </a:solidFill>
              </a:rPr>
              <a:t> </a:t>
            </a:r>
          </a:p>
          <a:p>
            <a:endParaRPr lang="fi-FI" dirty="0">
              <a:solidFill>
                <a:srgbClr val="FF0000"/>
              </a:solidFill>
            </a:endParaRPr>
          </a:p>
          <a:p>
            <a:pPr marL="285750" indent="-285750">
              <a:buFont typeface="Wingdings" panose="05000000000000000000" pitchFamily="2" charset="2"/>
              <a:buChar char="v"/>
            </a:pPr>
            <a:r>
              <a:rPr lang="fi-FI" dirty="0" err="1">
                <a:solidFill>
                  <a:srgbClr val="FF0000"/>
                </a:solidFill>
              </a:rPr>
              <a:t>pedanet</a:t>
            </a:r>
            <a:r>
              <a:rPr lang="fi-FI" dirty="0">
                <a:solidFill>
                  <a:srgbClr val="FF0000"/>
                </a:solidFill>
              </a:rPr>
              <a:t>- sivuilta on kaikille nähtävillä poissaoloihin puuttumisen malli ja tämä opiskeluhuoltosuunnitelma</a:t>
            </a:r>
          </a:p>
          <a:p>
            <a:pPr marL="285750" indent="-285750">
              <a:buFont typeface="Wingdings" panose="05000000000000000000" pitchFamily="2" charset="2"/>
              <a:buChar char="v"/>
            </a:pPr>
            <a:r>
              <a:rPr lang="fi-FI" dirty="0">
                <a:solidFill>
                  <a:srgbClr val="FF0000"/>
                </a:solidFill>
              </a:rPr>
              <a:t>Turvatiimitoiminta on kiusaamisiin liittyvä toimintamalli</a:t>
            </a:r>
          </a:p>
          <a:p>
            <a:pPr marL="285750" indent="-285750">
              <a:buFont typeface="Wingdings" panose="05000000000000000000" pitchFamily="2" charset="2"/>
              <a:buChar char="v"/>
            </a:pPr>
            <a:r>
              <a:rPr lang="fi-FI" dirty="0">
                <a:solidFill>
                  <a:srgbClr val="FF0000"/>
                </a:solidFill>
              </a:rPr>
              <a:t>lyhyesti keneen voi olla yhteydessä kriisitilanteissa: kaikkiin koulun henkilöihin ja opiskeluhuoltotyöryhmän jäseniin.</a:t>
            </a:r>
          </a:p>
        </p:txBody>
      </p:sp>
    </p:spTree>
    <p:extLst>
      <p:ext uri="{BB962C8B-B14F-4D97-AF65-F5344CB8AC3E}">
        <p14:creationId xmlns:p14="http://schemas.microsoft.com/office/powerpoint/2010/main" val="286886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p:txBody>
          <a:bodyPr>
            <a:normAutofit fontScale="90000"/>
          </a:bodyPr>
          <a:lstStyle/>
          <a:p>
            <a:r>
              <a:rPr lang="fi-FI" sz="2400" dirty="0">
                <a:latin typeface="Times New Roman" panose="02020603050405020304" pitchFamily="18" charset="0"/>
                <a:cs typeface="Times New Roman" panose="02020603050405020304" pitchFamily="18" charset="0"/>
              </a:rPr>
              <a:t>6 </a:t>
            </a:r>
            <a:r>
              <a:rPr lang="fi-FI" sz="3200" dirty="0" err="1">
                <a:latin typeface="Calibri" panose="020F0502020204030204" pitchFamily="34" charset="0"/>
                <a:cs typeface="Calibri" panose="020F0502020204030204" pitchFamily="34" charset="0"/>
              </a:rPr>
              <a:t>OpISKELUhuoltosuunnitelman</a:t>
            </a:r>
            <a:r>
              <a:rPr lang="fi-FI" sz="3200" dirty="0">
                <a:latin typeface="Calibri" panose="020F0502020204030204" pitchFamily="34" charset="0"/>
                <a:cs typeface="Calibri" panose="020F0502020204030204" pitchFamily="34" charset="0"/>
              </a:rPr>
              <a:t> toteuttaminen, seuraaminen ja arviointi</a:t>
            </a:r>
          </a:p>
        </p:txBody>
      </p:sp>
      <p:sp>
        <p:nvSpPr>
          <p:cNvPr id="3" name="Sisällön paikkamerkki 2">
            <a:extLst>
              <a:ext uri="{FF2B5EF4-FFF2-40B4-BE49-F238E27FC236}">
                <a16:creationId xmlns:a16="http://schemas.microsoft.com/office/drawing/2014/main" id="{11A1ACCF-C79F-5043-AD67-E59F678E0DBC}"/>
              </a:ext>
            </a:extLst>
          </p:cNvPr>
          <p:cNvSpPr>
            <a:spLocks noGrp="1"/>
          </p:cNvSpPr>
          <p:nvPr>
            <p:ph sz="quarter" idx="10"/>
          </p:nvPr>
        </p:nvSpPr>
        <p:spPr>
          <a:xfrm flipH="1">
            <a:off x="806234" y="1656522"/>
            <a:ext cx="3458193" cy="4154073"/>
          </a:xfrm>
        </p:spPr>
        <p:txBody>
          <a:bodyPr/>
          <a:lstStyle/>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Koulujen yhteisöllinen opiskeluhuoltoryhmä vastaa opiskeluhuoltosuunnitelman toteuttamisesta, seurannasta ja arvioinnista </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Kuluneen lukuvuoden tavoitteet arvioidaan kevätlukukauden lopulla ja samalla asetetaan uudet tavoitteet seuraavalle lukuvuodelle</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Opetuksen järjestäjä kokoaa tiedot, seuraa ja arvioi koulujen opiskeluhuoltosuunnitelmia ja niiden toteutumista</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5048495" y="1656522"/>
            <a:ext cx="3458193" cy="3754378"/>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200" b="1" dirty="0">
                <a:solidFill>
                  <a:srgbClr val="FF0000"/>
                </a:solidFill>
                <a:latin typeface="Calibri" panose="020F0502020204030204" pitchFamily="34" charset="0"/>
                <a:cs typeface="Calibri" panose="020F0502020204030204" pitchFamily="34" charset="0"/>
              </a:rPr>
              <a:t> </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Tiedon kerääminen ja käytettävät menetelmät </a:t>
            </a:r>
            <a:endParaRPr lang="fi-FI" sz="1200" dirty="0">
              <a:solidFill>
                <a:srgbClr val="FF0000"/>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Huoltajien kanssa keskustelut ja hyvinvointikyselyt</a:t>
            </a: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Seuranta on jatkuvaa</a:t>
            </a: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Arviointi  ja saadun tiedon hyödyntäminen</a:t>
            </a: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Valitaan muutama teema ja lähdetään niitä noudattamaan. teemat selkeytyvät syksyn aikana</a:t>
            </a: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Keskeisistä tuloksista tiedottaminen oppilaille, huoltajille ja yhteistyötahoille</a:t>
            </a:r>
          </a:p>
        </p:txBody>
      </p:sp>
    </p:spTree>
    <p:extLst>
      <p:ext uri="{BB962C8B-B14F-4D97-AF65-F5344CB8AC3E}">
        <p14:creationId xmlns:p14="http://schemas.microsoft.com/office/powerpoint/2010/main" val="215878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a:xfrm>
            <a:off x="631767" y="528159"/>
            <a:ext cx="6891251" cy="1128363"/>
          </a:xfrm>
        </p:spPr>
        <p:txBody>
          <a:bodyPr>
            <a:noAutofit/>
          </a:bodyPr>
          <a:lstStyle/>
          <a:p>
            <a:r>
              <a:rPr lang="fi-FI" sz="3200" dirty="0">
                <a:latin typeface="Calibri" panose="020F0502020204030204" pitchFamily="34" charset="0"/>
                <a:cs typeface="Calibri" panose="020F0502020204030204" pitchFamily="34" charset="0"/>
              </a:rPr>
              <a:t>6 </a:t>
            </a:r>
            <a:r>
              <a:rPr lang="fi-FI" sz="3200" dirty="0" err="1">
                <a:latin typeface="Calibri" panose="020F0502020204030204" pitchFamily="34" charset="0"/>
                <a:cs typeface="Calibri" panose="020F0502020204030204" pitchFamily="34" charset="0"/>
              </a:rPr>
              <a:t>OPISKELUhuoltosuunnitelman</a:t>
            </a:r>
            <a:r>
              <a:rPr lang="fi-FI" sz="3200" dirty="0">
                <a:latin typeface="Calibri" panose="020F0502020204030204" pitchFamily="34" charset="0"/>
                <a:cs typeface="Calibri" panose="020F0502020204030204" pitchFamily="34" charset="0"/>
              </a:rPr>
              <a:t> toteuttaminen, seuraaminen ja arviointi</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5048495" y="2103829"/>
            <a:ext cx="3458193" cy="3706765"/>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sz="1600" dirty="0">
              <a:solidFill>
                <a:srgbClr val="FF0000"/>
              </a:solidFill>
              <a:latin typeface="Calibri" panose="020F0502020204030204" pitchFamily="34" charset="0"/>
              <a:cs typeface="Calibri" panose="020F0502020204030204" pitchFamily="34" charset="0"/>
            </a:endParaRPr>
          </a:p>
          <a:p>
            <a:endParaRPr lang="fi-FI" sz="1600" dirty="0">
              <a:solidFill>
                <a:srgbClr val="FF0000"/>
              </a:solidFill>
              <a:latin typeface="Calibri" panose="020F0502020204030204" pitchFamily="34" charset="0"/>
              <a:cs typeface="Calibri" panose="020F0502020204030204" pitchFamily="34" charset="0"/>
            </a:endParaRPr>
          </a:p>
          <a:p>
            <a:endParaRPr lang="fi-FI" sz="1600" dirty="0">
              <a:solidFill>
                <a:srgbClr val="FF0000"/>
              </a:solidFill>
              <a:latin typeface="Calibri" panose="020F0502020204030204" pitchFamily="34" charset="0"/>
              <a:cs typeface="Calibri" panose="020F0502020204030204" pitchFamily="34" charset="0"/>
            </a:endParaRPr>
          </a:p>
        </p:txBody>
      </p:sp>
      <p:sp>
        <p:nvSpPr>
          <p:cNvPr id="3" name="Sisällön paikkamerkki 2"/>
          <p:cNvSpPr>
            <a:spLocks noGrp="1"/>
          </p:cNvSpPr>
          <p:nvPr>
            <p:ph sz="quarter" idx="10"/>
          </p:nvPr>
        </p:nvSpPr>
        <p:spPr>
          <a:xfrm flipH="1">
            <a:off x="806235" y="2103829"/>
            <a:ext cx="3574571" cy="3142928"/>
          </a:xfrm>
        </p:spPr>
        <p:txBody>
          <a:bodyPr/>
          <a:lstStyle/>
          <a:p>
            <a:pPr marL="171450" indent="-171450">
              <a:lnSpc>
                <a:spcPct val="100000"/>
              </a:lnSpc>
              <a:buFont typeface="Wingdings" panose="05000000000000000000" pitchFamily="2" charset="2"/>
              <a:buChar char="v"/>
            </a:pPr>
            <a:r>
              <a:rPr lang="fi-FI" sz="1400" dirty="0"/>
              <a:t>Koulutuksen järjestäjä vastaa yhteistyössä oppilaitoksen sijaintikunnan opetustoimen ja </a:t>
            </a:r>
            <a:r>
              <a:rPr lang="fi-FI" sz="1400" dirty="0" err="1"/>
              <a:t>sosiaali</a:t>
            </a:r>
            <a:r>
              <a:rPr lang="fi-FI" sz="1400" dirty="0"/>
              <a:t>- ja terveystoimen kanssa opiskeluhuollon kokonaisuuden omavalvonnan toteutumisesta</a:t>
            </a:r>
          </a:p>
          <a:p>
            <a:pPr marL="171450" indent="-171450">
              <a:lnSpc>
                <a:spcPct val="100000"/>
              </a:lnSpc>
              <a:buFont typeface="Wingdings" panose="05000000000000000000" pitchFamily="2" charset="2"/>
              <a:buChar char="v"/>
            </a:pPr>
            <a:r>
              <a:rPr lang="fi-FI" sz="1400" dirty="0"/>
              <a:t>Koulutuksen järjestäjän on arvioitava opiskeluhuollon toteutumista ja vaikuttavuutta yhteistyössä kunnan opetustoimen ja </a:t>
            </a:r>
            <a:r>
              <a:rPr lang="fi-FI" sz="1400" dirty="0" err="1"/>
              <a:t>sosiaali</a:t>
            </a:r>
            <a:r>
              <a:rPr lang="fi-FI" sz="1400" dirty="0"/>
              <a:t>- ja terveystoimen kanssa sekä osallistuttava ulkopuoliseen opiskeluhuoltoa koskevaan arviointiin</a:t>
            </a:r>
          </a:p>
          <a:p>
            <a:pPr>
              <a:lnSpc>
                <a:spcPct val="100000"/>
              </a:lnSpc>
            </a:pPr>
            <a:endParaRPr lang="fi-FI" sz="1400" dirty="0"/>
          </a:p>
          <a:p>
            <a:pPr>
              <a:lnSpc>
                <a:spcPct val="100000"/>
              </a:lnSpc>
            </a:pPr>
            <a:endParaRPr lang="fi-FI" sz="1200" dirty="0"/>
          </a:p>
          <a:p>
            <a:pPr>
              <a:lnSpc>
                <a:spcPct val="100000"/>
              </a:lnSpc>
            </a:pPr>
            <a:endParaRPr lang="fi-FI" dirty="0"/>
          </a:p>
          <a:p>
            <a:endParaRPr lang="fi-FI" dirty="0"/>
          </a:p>
          <a:p>
            <a:endParaRPr lang="fi-FI" dirty="0"/>
          </a:p>
          <a:p>
            <a:endParaRPr lang="fi-FI" dirty="0"/>
          </a:p>
        </p:txBody>
      </p:sp>
    </p:spTree>
    <p:extLst>
      <p:ext uri="{BB962C8B-B14F-4D97-AF65-F5344CB8AC3E}">
        <p14:creationId xmlns:p14="http://schemas.microsoft.com/office/powerpoint/2010/main" val="5485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6236" y="1429860"/>
            <a:ext cx="7633742" cy="523632"/>
          </a:xfrm>
        </p:spPr>
        <p:txBody>
          <a:bodyPr>
            <a:normAutofit fontScale="90000"/>
          </a:bodyPr>
          <a:lstStyle/>
          <a:p>
            <a:r>
              <a:rPr lang="fi-FI" dirty="0"/>
              <a:t>LISÄTIETOJA</a:t>
            </a:r>
          </a:p>
        </p:txBody>
      </p:sp>
      <p:sp>
        <p:nvSpPr>
          <p:cNvPr id="3" name="Sisällön paikkamerkki 2"/>
          <p:cNvSpPr>
            <a:spLocks noGrp="1"/>
          </p:cNvSpPr>
          <p:nvPr>
            <p:ph sz="quarter" idx="10"/>
          </p:nvPr>
        </p:nvSpPr>
        <p:spPr>
          <a:xfrm flipH="1">
            <a:off x="1264355" y="2050165"/>
            <a:ext cx="7633742" cy="2589569"/>
          </a:xfrm>
        </p:spPr>
        <p:style>
          <a:lnRef idx="2">
            <a:schemeClr val="dk1"/>
          </a:lnRef>
          <a:fillRef idx="1">
            <a:schemeClr val="lt1"/>
          </a:fillRef>
          <a:effectRef idx="0">
            <a:schemeClr val="dk1"/>
          </a:effectRef>
          <a:fontRef idx="minor">
            <a:schemeClr val="dk1"/>
          </a:fontRef>
        </p:style>
        <p:txBody>
          <a:bodyPr/>
          <a:lstStyle/>
          <a:p>
            <a:r>
              <a:rPr lang="fi-FI" sz="1600" b="1" dirty="0">
                <a:solidFill>
                  <a:schemeClr val="tx1"/>
                </a:solidFill>
                <a:hlinkClick r:id="rId2">
                  <a:extLst>
                    <a:ext uri="{A12FA001-AC4F-418D-AE19-62706E023703}">
                      <ahyp:hlinkClr xmlns:ahyp="http://schemas.microsoft.com/office/drawing/2018/hyperlinkcolor" val="tx"/>
                    </a:ext>
                  </a:extLst>
                </a:hlinkClick>
              </a:rPr>
              <a:t>OPETUKSEN JÄRJESTÄJÄN OPISKELUHUOLTOSUUNITELMA: </a:t>
            </a:r>
            <a:r>
              <a:rPr lang="fi-FI" sz="1600" dirty="0">
                <a:solidFill>
                  <a:schemeClr val="accent5"/>
                </a:solidFill>
                <a:hlinkClick r:id="rId2">
                  <a:extLst>
                    <a:ext uri="{A12FA001-AC4F-418D-AE19-62706E023703}">
                      <ahyp:hlinkClr xmlns:ahyp="http://schemas.microsoft.com/office/drawing/2018/hyperlinkcolor" val="tx"/>
                    </a:ext>
                  </a:extLst>
                </a:hlinkClick>
              </a:rPr>
              <a:t>https://www.kotka.fi/wp-content/uploads/2023/07/Opetuksen-jarjestajan-opiskeluhuoltosuunitelma.pdf </a:t>
            </a:r>
          </a:p>
          <a:p>
            <a:r>
              <a:rPr lang="fi-FI" sz="1600" dirty="0">
                <a:solidFill>
                  <a:schemeClr val="accent5"/>
                </a:solidFill>
                <a:hlinkClick r:id="rId2">
                  <a:extLst>
                    <a:ext uri="{A12FA001-AC4F-418D-AE19-62706E023703}">
                      <ahyp:hlinkClr xmlns:ahyp="http://schemas.microsoft.com/office/drawing/2018/hyperlinkcolor" val="tx"/>
                    </a:ext>
                  </a:extLst>
                </a:hlinkClick>
              </a:rPr>
              <a:t> </a:t>
            </a:r>
            <a:r>
              <a:rPr lang="fi-FI" sz="1600" b="1" dirty="0">
                <a:solidFill>
                  <a:schemeClr val="tx1"/>
                </a:solidFill>
              </a:rPr>
              <a:t>Koulu- ja opiskeluterveydenhuolto: </a:t>
            </a:r>
            <a:r>
              <a:rPr lang="fi-FI" sz="1600" dirty="0">
                <a:solidFill>
                  <a:schemeClr val="tx1"/>
                </a:solidFill>
                <a:hlinkClick r:id="rId3"/>
              </a:rPr>
              <a:t>https://kymenhva.fi/lapset-nuoret-ja-perheet/nuoren-kasvu-ja-kehitys/nuoren-terveys/</a:t>
            </a:r>
            <a:r>
              <a:rPr lang="fi-FI" sz="1600" dirty="0">
                <a:solidFill>
                  <a:schemeClr val="tx1"/>
                </a:solidFill>
              </a:rPr>
              <a:t> </a:t>
            </a:r>
          </a:p>
          <a:p>
            <a:r>
              <a:rPr lang="fi-FI" sz="1600" b="1" dirty="0">
                <a:solidFill>
                  <a:schemeClr val="tx1"/>
                </a:solidFill>
              </a:rPr>
              <a:t>Opiskeluhuollon kuraattori- ja psykologipalvelut: </a:t>
            </a:r>
            <a:r>
              <a:rPr lang="fi-FI" sz="1600" dirty="0">
                <a:solidFill>
                  <a:schemeClr val="tx1"/>
                </a:solidFill>
                <a:hlinkClick r:id="rId4"/>
              </a:rPr>
              <a:t>https://kymenhva.fi/lapset-nuoret-ja-perheet/lapsen-nuoren-ja-perheen-hyvinvointi-ja-tuki/oppilaan-ja-opiskelijan-tuki/</a:t>
            </a:r>
            <a:r>
              <a:rPr lang="fi-FI" sz="1600" dirty="0">
                <a:solidFill>
                  <a:schemeClr val="tx1"/>
                </a:solidFill>
              </a:rPr>
              <a:t> </a:t>
            </a:r>
          </a:p>
          <a:p>
            <a:r>
              <a:rPr lang="fi-FI" sz="1600" b="1" dirty="0">
                <a:solidFill>
                  <a:schemeClr val="tx1"/>
                </a:solidFill>
              </a:rPr>
              <a:t>Oppilas- ja opiskelijahuoltolaki (1287/2013): </a:t>
            </a:r>
            <a:r>
              <a:rPr lang="fi-FI" sz="1600" dirty="0">
                <a:solidFill>
                  <a:schemeClr val="tx1"/>
                </a:solidFill>
                <a:hlinkClick r:id="rId5"/>
              </a:rPr>
              <a:t>www.finlex.fi</a:t>
            </a:r>
            <a:r>
              <a:rPr lang="fi-FI" sz="1600" dirty="0">
                <a:solidFill>
                  <a:schemeClr val="tx1"/>
                </a:solidFill>
              </a:rPr>
              <a:t> </a:t>
            </a:r>
          </a:p>
          <a:p>
            <a:endParaRPr lang="fi-FI" sz="1200" dirty="0">
              <a:solidFill>
                <a:schemeClr val="tx1"/>
              </a:solidFill>
            </a:endParaRPr>
          </a:p>
        </p:txBody>
      </p:sp>
    </p:spTree>
    <p:extLst>
      <p:ext uri="{BB962C8B-B14F-4D97-AF65-F5344CB8AC3E}">
        <p14:creationId xmlns:p14="http://schemas.microsoft.com/office/powerpoint/2010/main" val="399266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17">
            <a:extLst>
              <a:ext uri="{FF2B5EF4-FFF2-40B4-BE49-F238E27FC236}">
                <a16:creationId xmlns:a16="http://schemas.microsoft.com/office/drawing/2014/main" id="{AE9BF857-16BF-C103-70CD-10DFDFE0B3FC}"/>
              </a:ext>
            </a:extLst>
          </p:cNvPr>
          <p:cNvSpPr txBox="1">
            <a:spLocks noChangeArrowheads="1"/>
          </p:cNvSpPr>
          <p:nvPr/>
        </p:nvSpPr>
        <p:spPr bwMode="auto">
          <a:xfrm>
            <a:off x="3562385" y="328120"/>
            <a:ext cx="1892300" cy="419100"/>
          </a:xfrm>
          <a:prstGeom prst="rect">
            <a:avLst/>
          </a:prstGeom>
          <a:solidFill>
            <a:schemeClr val="accent1"/>
          </a:solidFill>
          <a:ln w="9525">
            <a:solidFill>
              <a:srgbClr val="795D9B"/>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VUOSIKELLO</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Kaaviokuva 8">
            <a:extLst>
              <a:ext uri="{FF2B5EF4-FFF2-40B4-BE49-F238E27FC236}">
                <a16:creationId xmlns:a16="http://schemas.microsoft.com/office/drawing/2014/main" id="{BF359CFE-4E97-E844-8A2A-FB48517A4A95}"/>
              </a:ext>
            </a:extLst>
          </p:cNvPr>
          <p:cNvGraphicFramePr/>
          <p:nvPr>
            <p:extLst>
              <p:ext uri="{D42A27DB-BD31-4B8C-83A1-F6EECF244321}">
                <p14:modId xmlns:p14="http://schemas.microsoft.com/office/powerpoint/2010/main" val="2482557956"/>
              </p:ext>
            </p:extLst>
          </p:nvPr>
        </p:nvGraphicFramePr>
        <p:xfrm>
          <a:off x="1693333" y="1188403"/>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Pyöristetty suorakulmio 18">
            <a:extLst>
              <a:ext uri="{FF2B5EF4-FFF2-40B4-BE49-F238E27FC236}">
                <a16:creationId xmlns:a16="http://schemas.microsoft.com/office/drawing/2014/main" id="{B800AE25-B51D-4211-1A6F-D99C171F1043}"/>
              </a:ext>
            </a:extLst>
          </p:cNvPr>
          <p:cNvSpPr>
            <a:spLocks noChangeArrowheads="1"/>
          </p:cNvSpPr>
          <p:nvPr/>
        </p:nvSpPr>
        <p:spPr bwMode="auto">
          <a:xfrm>
            <a:off x="200449" y="1732721"/>
            <a:ext cx="2226661" cy="2933948"/>
          </a:xfrm>
          <a:prstGeom prst="roundRect">
            <a:avLst>
              <a:gd name="adj" fmla="val 16667"/>
            </a:avLst>
          </a:prstGeom>
          <a:solidFill>
            <a:schemeClr val="accent2">
              <a:lumMod val="60000"/>
              <a:lumOff val="40000"/>
            </a:schemeClr>
          </a:solidFill>
          <a:ln w="38100">
            <a:solidFill>
              <a:schemeClr val="tx2">
                <a:lumMod val="90000"/>
                <a:lumOff val="10000"/>
              </a:schemeClr>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SYYSLUKUKAUDELLA TAPAHTUU:</a:t>
            </a: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Oppilaskunnan aktiivinen toiminta.</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err="1">
                <a:latin typeface="Arial" panose="020B0604020202020204" pitchFamily="34" charset="0"/>
                <a:cs typeface="Arial" panose="020B0604020202020204" pitchFamily="34" charset="0"/>
              </a:rPr>
              <a:t>Be</a:t>
            </a:r>
            <a:r>
              <a:rPr lang="fi-FI" altLang="fi-FI" sz="1100" dirty="0">
                <a:latin typeface="Arial" panose="020B0604020202020204" pitchFamily="34" charset="0"/>
                <a:cs typeface="Arial" panose="020B0604020202020204" pitchFamily="34" charset="0"/>
              </a:rPr>
              <a:t> </a:t>
            </a:r>
            <a:r>
              <a:rPr lang="fi-FI" altLang="fi-FI" sz="1100" dirty="0" err="1">
                <a:latin typeface="Arial" panose="020B0604020202020204" pitchFamily="34" charset="0"/>
                <a:cs typeface="Arial" panose="020B0604020202020204" pitchFamily="34" charset="0"/>
              </a:rPr>
              <a:t>active</a:t>
            </a:r>
            <a:r>
              <a:rPr lang="fi-FI" altLang="fi-FI" sz="1100" dirty="0">
                <a:latin typeface="Arial" panose="020B0604020202020204" pitchFamily="34" charset="0"/>
                <a:cs typeface="Arial" panose="020B0604020202020204" pitchFamily="34" charset="0"/>
              </a:rPr>
              <a:t> </a:t>
            </a:r>
            <a:r>
              <a:rPr lang="fi-FI" altLang="fi-FI" sz="1100" dirty="0" err="1">
                <a:latin typeface="Arial" panose="020B0604020202020204" pitchFamily="34" charset="0"/>
                <a:cs typeface="Arial" panose="020B0604020202020204" pitchFamily="34" charset="0"/>
              </a:rPr>
              <a:t>school</a:t>
            </a:r>
            <a:r>
              <a:rPr lang="fi-FI" altLang="fi-FI" sz="1100" dirty="0">
                <a:latin typeface="Arial" panose="020B0604020202020204" pitchFamily="34" charset="0"/>
                <a:cs typeface="Arial" panose="020B0604020202020204" pitchFamily="34" charset="0"/>
              </a:rPr>
              <a:t> </a:t>
            </a:r>
            <a:r>
              <a:rPr lang="fi-FI" altLang="fi-FI" sz="1100" dirty="0" err="1">
                <a:latin typeface="Arial" panose="020B0604020202020204" pitchFamily="34" charset="0"/>
                <a:cs typeface="Arial" panose="020B0604020202020204" pitchFamily="34" charset="0"/>
              </a:rPr>
              <a:t>week</a:t>
            </a: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UNICEF-kävely</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Yleisurheilukilpailut</a:t>
            </a: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opiskeluhuoltopalaverit</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Kaveri ja tunnetaidot esiopetuksessa</a:t>
            </a: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11" name="Pyöristetty suorakulmio 19">
            <a:extLst>
              <a:ext uri="{FF2B5EF4-FFF2-40B4-BE49-F238E27FC236}">
                <a16:creationId xmlns:a16="http://schemas.microsoft.com/office/drawing/2014/main" id="{0D999294-D02C-D350-29F9-C936F371118F}"/>
              </a:ext>
            </a:extLst>
          </p:cNvPr>
          <p:cNvSpPr>
            <a:spLocks noChangeArrowheads="1"/>
          </p:cNvSpPr>
          <p:nvPr/>
        </p:nvSpPr>
        <p:spPr bwMode="auto">
          <a:xfrm>
            <a:off x="6337336" y="1732720"/>
            <a:ext cx="2226661" cy="2933948"/>
          </a:xfrm>
          <a:prstGeom prst="roundRect">
            <a:avLst>
              <a:gd name="adj" fmla="val 16667"/>
            </a:avLst>
          </a:prstGeom>
          <a:solidFill>
            <a:schemeClr val="accent1">
              <a:lumMod val="40000"/>
              <a:lumOff val="60000"/>
            </a:schemeClr>
          </a:solidFill>
          <a:ln w="28575">
            <a:solidFill>
              <a:schemeClr val="tx2">
                <a:lumMod val="90000"/>
                <a:lumOff val="10000"/>
              </a:schemeClr>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KEVÄTLUKUKAUDELLA TAPAHTUU:</a:t>
            </a: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Ystävänpäiväviikko</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liikuntapäivä</a:t>
            </a: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kulttuuriviikko</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vapputapahtuma</a:t>
            </a: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Kevätjuhla</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opiskeluhuoltopalaverit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turvataidot esiopetuksessa</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Lukuviikko</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Ilmiöviikko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12" name="Pyöristetty suorakulmio 21">
            <a:extLst>
              <a:ext uri="{FF2B5EF4-FFF2-40B4-BE49-F238E27FC236}">
                <a16:creationId xmlns:a16="http://schemas.microsoft.com/office/drawing/2014/main" id="{06FC7552-26C0-E66E-2392-D0F0BD0352B9}"/>
              </a:ext>
            </a:extLst>
          </p:cNvPr>
          <p:cNvSpPr>
            <a:spLocks noChangeArrowheads="1"/>
          </p:cNvSpPr>
          <p:nvPr/>
        </p:nvSpPr>
        <p:spPr bwMode="auto">
          <a:xfrm>
            <a:off x="1450975" y="4944533"/>
            <a:ext cx="6242050" cy="725064"/>
          </a:xfrm>
          <a:prstGeom prst="roundRect">
            <a:avLst>
              <a:gd name="adj" fmla="val 16667"/>
            </a:avLst>
          </a:prstGeom>
          <a:solidFill>
            <a:schemeClr val="accent1"/>
          </a:solidFill>
          <a:ln w="19050">
            <a:solidFill>
              <a:schemeClr val="tx2">
                <a:lumMod val="90000"/>
                <a:lumOff val="10000"/>
              </a:schemeClr>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SÄÄNNÖLLISET TOIMINNOT/PALVELUT:</a:t>
            </a:r>
          </a:p>
          <a:p>
            <a:pPr marL="0" marR="0" lvl="0" indent="0" algn="ctr" defTabSz="914400" rtl="0" eaLnBrk="0" fontAlgn="base" latinLnBrk="0" hangingPunct="0">
              <a:lnSpc>
                <a:spcPct val="100000"/>
              </a:lnSpc>
              <a:spcBef>
                <a:spcPct val="0"/>
              </a:spcBef>
              <a:spcAft>
                <a:spcPct val="0"/>
              </a:spcAft>
              <a:buClrTx/>
              <a:buSzTx/>
              <a:buFontTx/>
              <a:buNone/>
              <a:tabLst/>
            </a:pPr>
            <a:r>
              <a:rPr lang="fi-FI" altLang="fi-FI" sz="1100" dirty="0">
                <a:latin typeface="Arial" panose="020B0604020202020204" pitchFamily="34" charset="0"/>
                <a:cs typeface="Arial" panose="020B0604020202020204" pitchFamily="34" charset="0"/>
              </a:rPr>
              <a:t>alkuluokkatoiminta</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a16="http://schemas.microsoft.com/office/drawing/2014/main" id="{FC49127F-8665-3B8B-1259-97979F49E2EF}"/>
              </a:ext>
            </a:extLst>
          </p:cNvPr>
          <p:cNvSpPr>
            <a:spLocks noChangeArrowheads="1"/>
          </p:cNvSpPr>
          <p:nvPr/>
        </p:nvSpPr>
        <p:spPr bwMode="auto">
          <a:xfrm>
            <a:off x="0" y="-733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15" name="Tekstiruutu 14">
            <a:extLst>
              <a:ext uri="{FF2B5EF4-FFF2-40B4-BE49-F238E27FC236}">
                <a16:creationId xmlns:a16="http://schemas.microsoft.com/office/drawing/2014/main" id="{2D27182E-06BB-969D-4AFA-E596BD14BF72}"/>
              </a:ext>
            </a:extLst>
          </p:cNvPr>
          <p:cNvSpPr txBox="1"/>
          <p:nvPr/>
        </p:nvSpPr>
        <p:spPr>
          <a:xfrm>
            <a:off x="0" y="763996"/>
            <a:ext cx="4572000" cy="276999"/>
          </a:xfrm>
          <a:prstGeom prst="rect">
            <a:avLst/>
          </a:prstGeom>
          <a:noFill/>
        </p:spPr>
        <p:txBody>
          <a:bodyPr wrap="square">
            <a:spAutoFit/>
          </a:bodyPr>
          <a:lstStyle/>
          <a:p>
            <a:endParaRPr lang="fi-FI"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670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324516-9609-7D49-AD71-1464DE6817CC}"/>
              </a:ext>
            </a:extLst>
          </p:cNvPr>
          <p:cNvSpPr>
            <a:spLocks noGrp="1"/>
          </p:cNvSpPr>
          <p:nvPr>
            <p:ph type="title"/>
          </p:nvPr>
        </p:nvSpPr>
        <p:spPr>
          <a:xfrm>
            <a:off x="2286000" y="5562600"/>
            <a:ext cx="4267200" cy="990600"/>
          </a:xfrm>
        </p:spPr>
        <p:txBody>
          <a:bodyPr>
            <a:normAutofit/>
          </a:bodyPr>
          <a:lstStyle/>
          <a:p>
            <a:r>
              <a:rPr lang="fi-FI" sz="1200" dirty="0"/>
              <a:t>opetustoimi ja varhaiskasvatus</a:t>
            </a:r>
            <a:br>
              <a:rPr lang="fi-FI" sz="1200" dirty="0"/>
            </a:br>
            <a:r>
              <a:rPr lang="fi-FI" sz="1200" dirty="0"/>
              <a:t>opiskeluhuollon ohjausryhmä</a:t>
            </a:r>
            <a:br>
              <a:rPr lang="fi-FI" sz="1200" dirty="0"/>
            </a:br>
            <a:r>
              <a:rPr lang="fi-FI" sz="1200"/>
              <a:t>syksy 2023</a:t>
            </a:r>
            <a:endParaRPr lang="fi-FI" sz="1200" dirty="0"/>
          </a:p>
        </p:txBody>
      </p:sp>
    </p:spTree>
    <p:extLst>
      <p:ext uri="{BB962C8B-B14F-4D97-AF65-F5344CB8AC3E}">
        <p14:creationId xmlns:p14="http://schemas.microsoft.com/office/powerpoint/2010/main" val="263476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6C4FB-7510-2C4B-8BF9-2752EE820E7D}"/>
              </a:ext>
            </a:extLst>
          </p:cNvPr>
          <p:cNvSpPr>
            <a:spLocks noGrp="1"/>
          </p:cNvSpPr>
          <p:nvPr>
            <p:ph type="title"/>
          </p:nvPr>
        </p:nvSpPr>
        <p:spPr/>
        <p:txBody>
          <a:bodyPr/>
          <a:lstStyle/>
          <a:p>
            <a:r>
              <a:rPr lang="fi-FI" dirty="0">
                <a:latin typeface="Calibri" panose="020F0502020204030204" pitchFamily="34" charset="0"/>
                <a:cs typeface="Calibri" panose="020F0502020204030204" pitchFamily="34" charset="0"/>
              </a:rPr>
              <a:t>sisällys</a:t>
            </a:r>
          </a:p>
        </p:txBody>
      </p:sp>
      <p:sp>
        <p:nvSpPr>
          <p:cNvPr id="3" name="Sisällön paikkamerkki 2">
            <a:extLst>
              <a:ext uri="{FF2B5EF4-FFF2-40B4-BE49-F238E27FC236}">
                <a16:creationId xmlns:a16="http://schemas.microsoft.com/office/drawing/2014/main" id="{041A98EC-7E63-F64D-911D-A7ABEDBA9973}"/>
              </a:ext>
            </a:extLst>
          </p:cNvPr>
          <p:cNvSpPr>
            <a:spLocks noGrp="1"/>
          </p:cNvSpPr>
          <p:nvPr>
            <p:ph sz="quarter" idx="10"/>
          </p:nvPr>
        </p:nvSpPr>
        <p:spPr>
          <a:xfrm flipH="1">
            <a:off x="806236" y="1470670"/>
            <a:ext cx="6899662" cy="4313598"/>
          </a:xfrm>
        </p:spPr>
        <p:txBody>
          <a:bodyPr/>
          <a:lstStyle/>
          <a:p>
            <a:r>
              <a:rPr lang="fi-FI" sz="1800" dirty="0">
                <a:latin typeface="Calibri" panose="020F0502020204030204" pitchFamily="34" charset="0"/>
                <a:cs typeface="Calibri" panose="020F0502020204030204" pitchFamily="34" charset="0"/>
              </a:rPr>
              <a:t>1. Opiskeluhuolto koulussa</a:t>
            </a:r>
          </a:p>
          <a:p>
            <a:r>
              <a:rPr lang="fi-FI" sz="1800" dirty="0">
                <a:latin typeface="Calibri" panose="020F0502020204030204" pitchFamily="34" charset="0"/>
                <a:cs typeface="Calibri" panose="020F0502020204030204" pitchFamily="34" charset="0"/>
              </a:rPr>
              <a:t>2. Yhteisöllinen opiskeluhuolto</a:t>
            </a:r>
          </a:p>
          <a:p>
            <a:r>
              <a:rPr lang="fi-FI" sz="1800" dirty="0">
                <a:latin typeface="Calibri" panose="020F0502020204030204" pitchFamily="34" charset="0"/>
                <a:cs typeface="Calibri" panose="020F0502020204030204" pitchFamily="34" charset="0"/>
              </a:rPr>
              <a:t>3. Yksilökohtainen opiskeluhuolto</a:t>
            </a:r>
          </a:p>
          <a:p>
            <a:r>
              <a:rPr lang="fi-FI" sz="1800" dirty="0">
                <a:latin typeface="Calibri" panose="020F0502020204030204" pitchFamily="34" charset="0"/>
                <a:cs typeface="Calibri" panose="020F0502020204030204" pitchFamily="34" charset="0"/>
              </a:rPr>
              <a:t>4. Yhteistyön järjestäminen oppilaiden ja heidän perheidensä sekä koulussa työskentelevien ja muiden oppilaiden hyvinvointia tukevien tahojen kanssa </a:t>
            </a:r>
          </a:p>
          <a:p>
            <a:r>
              <a:rPr lang="fi-FI" sz="1800" dirty="0">
                <a:latin typeface="Calibri" panose="020F0502020204030204" pitchFamily="34" charset="0"/>
                <a:cs typeface="Calibri" panose="020F0502020204030204" pitchFamily="34" charset="0"/>
              </a:rPr>
              <a:t>5. Kiusaamisen, häirinnän, väkivallan, rikosten ja rikollisten tekojen ennaltaehkäisy ja puuttuminen </a:t>
            </a:r>
            <a:r>
              <a:rPr lang="fi-FI" sz="1800">
                <a:latin typeface="Calibri" panose="020F0502020204030204" pitchFamily="34" charset="0"/>
                <a:cs typeface="Calibri" panose="020F0502020204030204" pitchFamily="34" charset="0"/>
              </a:rPr>
              <a:t>sekä kriisisuunnitelma</a:t>
            </a:r>
            <a:endParaRPr lang="fi-FI" sz="1800" dirty="0">
              <a:latin typeface="Calibri" panose="020F0502020204030204" pitchFamily="34" charset="0"/>
              <a:cs typeface="Calibri" panose="020F0502020204030204" pitchFamily="34" charset="0"/>
            </a:endParaRPr>
          </a:p>
          <a:p>
            <a:r>
              <a:rPr lang="fi-FI" sz="1800" dirty="0">
                <a:latin typeface="Calibri" panose="020F0502020204030204" pitchFamily="34" charset="0"/>
                <a:cs typeface="Calibri" panose="020F0502020204030204" pitchFamily="34" charset="0"/>
              </a:rPr>
              <a:t>6. Opiskeluhuoltosuunnitelman toteuttaminen, seuraaminen ja arviointi</a:t>
            </a:r>
          </a:p>
          <a:p>
            <a:r>
              <a:rPr lang="fi-FI" sz="1800" dirty="0">
                <a:latin typeface="Calibri" panose="020F0502020204030204" pitchFamily="34" charset="0"/>
                <a:cs typeface="Calibri" panose="020F0502020204030204" pitchFamily="34" charset="0"/>
              </a:rPr>
              <a:t>Liite 1 opetuksen järjestäjän opiskeluhuoltosuunnitelma</a:t>
            </a:r>
          </a:p>
          <a:p>
            <a:r>
              <a:rPr lang="fi-FI" sz="1800" dirty="0">
                <a:latin typeface="Calibri" panose="020F0502020204030204" pitchFamily="34" charset="0"/>
                <a:cs typeface="Calibri" panose="020F0502020204030204" pitchFamily="34" charset="0"/>
              </a:rPr>
              <a:t>Liite 2 opiskeluhuollon vuosikello</a:t>
            </a:r>
          </a:p>
          <a:p>
            <a:r>
              <a:rPr lang="fi-FI" sz="1800" dirty="0">
                <a:latin typeface="Calibri" panose="020F0502020204030204" pitchFamily="34" charset="0"/>
                <a:cs typeface="Calibri" panose="020F0502020204030204" pitchFamily="34" charset="0"/>
              </a:rPr>
              <a:t>     </a:t>
            </a:r>
          </a:p>
          <a:p>
            <a:r>
              <a:rPr lang="fi-FI" sz="1800" dirty="0">
                <a:latin typeface="Calibri" panose="020F0502020204030204" pitchFamily="34" charset="0"/>
                <a:cs typeface="Calibri" panose="020F0502020204030204" pitchFamily="34" charset="0"/>
              </a:rPr>
              <a:t>   </a:t>
            </a:r>
          </a:p>
          <a:p>
            <a:endParaRPr lang="fi-FI" dirty="0"/>
          </a:p>
          <a:p>
            <a:endParaRPr lang="fi-FI" dirty="0"/>
          </a:p>
        </p:txBody>
      </p:sp>
    </p:spTree>
    <p:extLst>
      <p:ext uri="{BB962C8B-B14F-4D97-AF65-F5344CB8AC3E}">
        <p14:creationId xmlns:p14="http://schemas.microsoft.com/office/powerpoint/2010/main" val="376364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sz="3200" dirty="0">
                <a:latin typeface="Calibri" panose="020F0502020204030204" pitchFamily="34" charset="0"/>
                <a:cs typeface="Calibri" panose="020F0502020204030204" pitchFamily="34" charset="0"/>
              </a:rPr>
              <a:t>1OPiskeluHUOLTO koulussa</a:t>
            </a:r>
          </a:p>
        </p:txBody>
      </p:sp>
      <p:sp>
        <p:nvSpPr>
          <p:cNvPr id="5" name="Sisällön paikkamerkki 4"/>
          <p:cNvSpPr>
            <a:spLocks noGrp="1"/>
          </p:cNvSpPr>
          <p:nvPr>
            <p:ph sz="quarter" idx="10"/>
          </p:nvPr>
        </p:nvSpPr>
        <p:spPr>
          <a:xfrm flipH="1">
            <a:off x="806236" y="1484244"/>
            <a:ext cx="3183873" cy="4095885"/>
          </a:xfrm>
        </p:spPr>
        <p:txBody>
          <a:bodyPr/>
          <a:lstStyle/>
          <a:p>
            <a:r>
              <a:rPr lang="fi-FI" dirty="0">
                <a:latin typeface="Calibri" panose="020F0502020204030204" pitchFamily="34" charset="0"/>
                <a:cs typeface="Calibri" panose="020F0502020204030204" pitchFamily="34" charset="0"/>
              </a:rPr>
              <a:t>OPISKELUHUOLTO</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Tarkoitetaan oppilaan ja lapsen hyvän oppimisen, hyvän psyykkisen ja fyysisen terveyden sekä sosiaalisen hyvinvoinnin edistämistä ja ylläpitämistä koulu ja esiopetusyhteisössä ehkäisemällä mahdollisimman varhain oppimiseen ja hyvinvointiin liittyviä haasteita</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Toteutetaan ensisijaisesti koko koulu- ja esiopetusyhteisöä tukevana yhteisöllisenä työnä, joka on kaikkien yhteinen tehtävä</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Jokaisella oppilaalla ja lapsella on oikeus yksilökohtaiseen opiskeluhuoltoon, johon kuuluu terveydenhoitajan, kuraattorin ja psykologin palvelut</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Perusopetukseen valmistavassa opetuksessa noudatetaan perusopetuksen opiskeluhuoltosuunnitelmaa. Erityistä huomiota on </a:t>
            </a:r>
            <a:r>
              <a:rPr lang="fi-FI" sz="1200">
                <a:latin typeface="Calibri" panose="020F0502020204030204" pitchFamily="34" charset="0"/>
                <a:cs typeface="Calibri" panose="020F0502020204030204" pitchFamily="34" charset="0"/>
              </a:rPr>
              <a:t>kiinnitettävä tulkitsemispalveluihin</a:t>
            </a:r>
            <a:endParaRPr lang="fi-FI" sz="1200" dirty="0">
              <a:latin typeface="Calibri" panose="020F0502020204030204" pitchFamily="34" charset="0"/>
              <a:cs typeface="Calibri" panose="020F0502020204030204" pitchFamily="34" charset="0"/>
            </a:endParaRPr>
          </a:p>
          <a:p>
            <a:r>
              <a:rPr lang="fi-FI" dirty="0">
                <a:latin typeface="Calibri" panose="020F0502020204030204" pitchFamily="34" charset="0"/>
                <a:cs typeface="Calibri" panose="020F0502020204030204" pitchFamily="34" charset="0"/>
              </a:rPr>
              <a:t> </a:t>
            </a:r>
          </a:p>
        </p:txBody>
      </p:sp>
      <p:sp>
        <p:nvSpPr>
          <p:cNvPr id="10" name="Sisällön paikkamerkki 4"/>
          <p:cNvSpPr txBox="1">
            <a:spLocks/>
          </p:cNvSpPr>
          <p:nvPr/>
        </p:nvSpPr>
        <p:spPr>
          <a:xfrm flipH="1">
            <a:off x="4420357" y="1484244"/>
            <a:ext cx="3453843" cy="4416900"/>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dirty="0">
                <a:latin typeface="Calibri" panose="020F0502020204030204" pitchFamily="34" charset="0"/>
                <a:cs typeface="Calibri" panose="020F0502020204030204" pitchFamily="34" charset="0"/>
              </a:rPr>
              <a:t>KOULU </a:t>
            </a:r>
          </a:p>
          <a:p>
            <a:r>
              <a:rPr lang="fi-FI" sz="1200" dirty="0"/>
              <a:t>* Kyminkartanon koulu on tavallinen suomalainen peruskoulu, jossa opiskelevat lähialueen 1. - 5. luokan oppilaat. Koulu sijaitsee hyvin oppilasalueensa keskellä ja ihanteellisesti Äijänvuoren ulkoilumaaston laidalla; metsäluonto alkaa heti koulun aidan takana ja hiihtoladuille, suunnistusreiteille ja metsämaastoon on matkaa vain kymmenisen metriä.</a:t>
            </a:r>
          </a:p>
          <a:p>
            <a:pPr marL="171450" indent="-171450">
              <a:buFont typeface="Arial" panose="020B0604020202020204" pitchFamily="34" charset="0"/>
              <a:buChar char="•"/>
            </a:pPr>
            <a:r>
              <a:rPr lang="fi-FI" sz="1200" dirty="0">
                <a:latin typeface="Calibri" panose="020F0502020204030204" pitchFamily="34" charset="0"/>
                <a:cs typeface="Calibri" panose="020F0502020204030204" pitchFamily="34" charset="0"/>
              </a:rPr>
              <a:t>Kyminkartanon koulussa on lukuvuonna 2025-2026 yhteensä 168 oppilasta ja esikoulussa on 37 lasta.  Opetushenkilökuntaa koulun puolella on yhteensä 20 ja esikoulun puolella on 8. Koululla on 1 kiinteistönhoitaja 2 laitossiivoojaa ja 2 keittäjää. Koulusihteeri, terveydenhoitaja ja opiskeluhuollon kuraattori</a:t>
            </a:r>
          </a:p>
          <a:p>
            <a:endParaRPr lang="fi-FI" sz="1200" dirty="0">
              <a:latin typeface="Calibri" panose="020F0502020204030204" pitchFamily="34" charset="0"/>
              <a:cs typeface="Calibri" panose="020F0502020204030204" pitchFamily="34" charset="0"/>
            </a:endParaRPr>
          </a:p>
          <a:p>
            <a:endParaRPr lang="fi-FI" sz="1600" dirty="0">
              <a:solidFill>
                <a:srgbClr val="FF0000"/>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endParaRPr lang="fi-FI" sz="1600" dirty="0"/>
          </a:p>
          <a:p>
            <a:endParaRPr lang="fi-FI" sz="1600" dirty="0"/>
          </a:p>
          <a:p>
            <a:endParaRPr lang="fi-FI" dirty="0"/>
          </a:p>
        </p:txBody>
      </p:sp>
    </p:spTree>
    <p:extLst>
      <p:ext uri="{BB962C8B-B14F-4D97-AF65-F5344CB8AC3E}">
        <p14:creationId xmlns:p14="http://schemas.microsoft.com/office/powerpoint/2010/main" val="383355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823014" y="528159"/>
            <a:ext cx="6331164" cy="1128363"/>
          </a:xfrm>
        </p:spPr>
        <p:txBody>
          <a:bodyPr>
            <a:normAutofit/>
          </a:bodyPr>
          <a:lstStyle/>
          <a:p>
            <a:r>
              <a:rPr lang="fi-FI" sz="3200" dirty="0">
                <a:latin typeface="Calibri" panose="020F0502020204030204" pitchFamily="34" charset="0"/>
                <a:cs typeface="Calibri" panose="020F0502020204030204" pitchFamily="34" charset="0"/>
              </a:rPr>
              <a:t>1 OPISKELUHUOLTO koulussa</a:t>
            </a:r>
          </a:p>
        </p:txBody>
      </p:sp>
      <p:sp>
        <p:nvSpPr>
          <p:cNvPr id="10" name="Sisällön paikkamerkki 4"/>
          <p:cNvSpPr txBox="1">
            <a:spLocks/>
          </p:cNvSpPr>
          <p:nvPr/>
        </p:nvSpPr>
        <p:spPr>
          <a:xfrm flipH="1">
            <a:off x="5993476" y="1843825"/>
            <a:ext cx="3150524" cy="4929447"/>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sz="1600" dirty="0">
              <a:solidFill>
                <a:srgbClr val="FF0000"/>
              </a:solidFill>
              <a:latin typeface="Calibri" panose="020F0502020204030204" pitchFamily="34" charset="0"/>
              <a:cs typeface="Calibri" panose="020F0502020204030204" pitchFamily="34" charset="0"/>
            </a:endParaRPr>
          </a:p>
          <a:p>
            <a:endParaRPr lang="fi-FI" sz="1600" dirty="0"/>
          </a:p>
          <a:p>
            <a:endParaRPr lang="fi-FI" dirty="0"/>
          </a:p>
        </p:txBody>
      </p:sp>
      <p:graphicFrame>
        <p:nvGraphicFramePr>
          <p:cNvPr id="6" name="Sisällön paikkamerkki 5"/>
          <p:cNvGraphicFramePr>
            <a:graphicFrameLocks noGrp="1"/>
          </p:cNvGraphicFramePr>
          <p:nvPr>
            <p:ph sz="quarter" idx="10"/>
            <p:extLst>
              <p:ext uri="{D42A27DB-BD31-4B8C-83A1-F6EECF244321}">
                <p14:modId xmlns:p14="http://schemas.microsoft.com/office/powerpoint/2010/main" val="2748667668"/>
              </p:ext>
            </p:extLst>
          </p:nvPr>
        </p:nvGraphicFramePr>
        <p:xfrm>
          <a:off x="738404" y="1818919"/>
          <a:ext cx="5255072" cy="4067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yöristetty suorakulmio 7"/>
          <p:cNvSpPr/>
          <p:nvPr/>
        </p:nvSpPr>
        <p:spPr>
          <a:xfrm>
            <a:off x="1558753" y="5169961"/>
            <a:ext cx="3960052" cy="671058"/>
          </a:xfrm>
          <a:prstGeom prst="roundRect">
            <a:avLst>
              <a:gd name="adj" fmla="val 0"/>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8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 </a:t>
            </a: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Opetusjärjestelyihin (pedagogiset asiakirjat) liittyvään moniammatilliseen käsittelyyn voi osallistua myös </a:t>
            </a:r>
            <a:r>
              <a:rPr kumimoji="0" lang="fi-FI" sz="1000" b="0" i="0" u="none" strike="noStrike" kern="0" cap="none" spc="0" normalizeH="0" baseline="0" noProof="0" dirty="0">
                <a:ln>
                  <a:noFill/>
                </a:ln>
                <a:solidFill>
                  <a:sysClr val="window" lastClr="FFFFFF"/>
                </a:solidFill>
                <a:effectLst/>
                <a:uLnTx/>
                <a:uFillTx/>
                <a:latin typeface="Calibri" panose="020F0502020204030204" pitchFamily="34" charset="0"/>
                <a:ea typeface="Times New Roman" panose="02020603050405020304" pitchFamily="18" charset="0"/>
                <a:cs typeface="Calibri" panose="020F0502020204030204" pitchFamily="34" charset="0"/>
              </a:rPr>
              <a:t>opiskeluhuollon</a:t>
            </a: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 palveluiden ammattilaisia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(Perusopetuslaki 16§ ja 17§)</a:t>
            </a:r>
          </a:p>
        </p:txBody>
      </p:sp>
    </p:spTree>
    <p:extLst>
      <p:ext uri="{BB962C8B-B14F-4D97-AF65-F5344CB8AC3E}">
        <p14:creationId xmlns:p14="http://schemas.microsoft.com/office/powerpoint/2010/main" val="291328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6236" y="475907"/>
            <a:ext cx="6331164" cy="1128363"/>
          </a:xfrm>
        </p:spPr>
        <p:txBody>
          <a:bodyPr/>
          <a:lstStyle/>
          <a:p>
            <a:r>
              <a:rPr lang="fi-FI" sz="3200" dirty="0">
                <a:solidFill>
                  <a:srgbClr val="FFFFFF"/>
                </a:solidFill>
                <a:latin typeface="Calibri" panose="020F0502020204030204" pitchFamily="34" charset="0"/>
                <a:cs typeface="Calibri" panose="020F0502020204030204" pitchFamily="34" charset="0"/>
              </a:rPr>
              <a:t>2 YHTEISÖLLINEN OPISKELUHUOLTO</a:t>
            </a:r>
            <a:endParaRPr lang="fi-FI" dirty="0">
              <a:latin typeface="Calibri" panose="020F0502020204030204" pitchFamily="34" charset="0"/>
              <a:cs typeface="Calibri" panose="020F0502020204030204" pitchFamily="34" charset="0"/>
            </a:endParaRPr>
          </a:p>
        </p:txBody>
      </p:sp>
      <p:graphicFrame>
        <p:nvGraphicFramePr>
          <p:cNvPr id="7" name="Sisällön paikkamerkki 9"/>
          <p:cNvGraphicFramePr>
            <a:graphicFrameLocks noGrp="1"/>
          </p:cNvGraphicFramePr>
          <p:nvPr>
            <p:ph sz="quarter" idx="10"/>
            <p:extLst>
              <p:ext uri="{D42A27DB-BD31-4B8C-83A1-F6EECF244321}">
                <p14:modId xmlns:p14="http://schemas.microsoft.com/office/powerpoint/2010/main" val="1419413036"/>
              </p:ext>
            </p:extLst>
          </p:nvPr>
        </p:nvGraphicFramePr>
        <p:xfrm>
          <a:off x="1406525" y="1690511"/>
          <a:ext cx="6330950" cy="35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orakulmio 4"/>
          <p:cNvSpPr/>
          <p:nvPr/>
        </p:nvSpPr>
        <p:spPr>
          <a:xfrm>
            <a:off x="320918" y="5347278"/>
            <a:ext cx="9039496" cy="461665"/>
          </a:xfrm>
          <a:prstGeom prst="rect">
            <a:avLst/>
          </a:prstGeom>
        </p:spPr>
        <p:txBody>
          <a:bodyPr wrap="square">
            <a:spAutoFit/>
          </a:bodyPr>
          <a:lstStyle/>
          <a:p>
            <a:pPr lvl="0"/>
            <a:r>
              <a:rPr lang="fi-FI" sz="1200" dirty="0">
                <a:solidFill>
                  <a:srgbClr val="FFFFFF"/>
                </a:solidFill>
              </a:rPr>
              <a:t>*Yhdenvertaisuussuunnitelma, tasa-arvosuunnitelma, päihdesuunnitelma, turvallisuussuunnitelma, järjestyssäännöt, suunnitelma oppilaan suojaamiseksi väkivallalta, kiusaamiselta ja häirinnältä, pelastussuunnitelma, terveellisyyden, turvallisuuden ja hyvinvoinnin tarkastus</a:t>
            </a:r>
          </a:p>
        </p:txBody>
      </p:sp>
    </p:spTree>
    <p:extLst>
      <p:ext uri="{BB962C8B-B14F-4D97-AF65-F5344CB8AC3E}">
        <p14:creationId xmlns:p14="http://schemas.microsoft.com/office/powerpoint/2010/main" val="339985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093219-341A-4B45-9454-D7056506B994}"/>
              </a:ext>
            </a:extLst>
          </p:cNvPr>
          <p:cNvSpPr>
            <a:spLocks noGrp="1"/>
          </p:cNvSpPr>
          <p:nvPr>
            <p:ph type="title"/>
          </p:nvPr>
        </p:nvSpPr>
        <p:spPr>
          <a:xfrm>
            <a:off x="806236" y="412205"/>
            <a:ext cx="6331164" cy="1128363"/>
          </a:xfrm>
        </p:spPr>
        <p:txBody>
          <a:bodyPr>
            <a:normAutofit/>
          </a:bodyPr>
          <a:lstStyle/>
          <a:p>
            <a:r>
              <a:rPr lang="fi-FI" sz="3200" dirty="0">
                <a:latin typeface="Calibri" panose="020F0502020204030204" pitchFamily="34" charset="0"/>
                <a:cs typeface="Calibri" panose="020F0502020204030204" pitchFamily="34" charset="0"/>
              </a:rPr>
              <a:t>2 YHTEISÖLLINEN OPISKELUHUOLTO</a:t>
            </a:r>
          </a:p>
        </p:txBody>
      </p:sp>
      <p:sp>
        <p:nvSpPr>
          <p:cNvPr id="3" name="Sisällön paikkamerkki 2">
            <a:extLst>
              <a:ext uri="{FF2B5EF4-FFF2-40B4-BE49-F238E27FC236}">
                <a16:creationId xmlns:a16="http://schemas.microsoft.com/office/drawing/2014/main" id="{D5A83DD0-1D28-0E4A-9B50-D0B17107841B}"/>
              </a:ext>
            </a:extLst>
          </p:cNvPr>
          <p:cNvSpPr>
            <a:spLocks noGrp="1"/>
          </p:cNvSpPr>
          <p:nvPr>
            <p:ph sz="quarter" idx="10"/>
          </p:nvPr>
        </p:nvSpPr>
        <p:spPr>
          <a:xfrm flipH="1">
            <a:off x="806236" y="2311208"/>
            <a:ext cx="3224851" cy="3173258"/>
          </a:xfrm>
        </p:spPr>
        <p:txBody>
          <a:bodyPr/>
          <a:lstStyle/>
          <a:p>
            <a:pPr lvl="0">
              <a:buClr>
                <a:srgbClr val="0B082E"/>
              </a:buClr>
            </a:pPr>
            <a:r>
              <a:rPr lang="fi-FI" sz="1400" b="1" dirty="0">
                <a:solidFill>
                  <a:srgbClr val="FFFFFF"/>
                </a:solidFill>
              </a:rPr>
              <a:t>Yhteisöllinen opiskeluhuoltotyö:</a:t>
            </a:r>
          </a:p>
          <a:p>
            <a:pPr marL="285750" lvl="0" indent="-285750">
              <a:buClr>
                <a:srgbClr val="0B082E"/>
              </a:buClr>
              <a:buFont typeface="Wingdings" panose="05000000000000000000" pitchFamily="2" charset="2"/>
              <a:buChar char="v"/>
            </a:pPr>
            <a:r>
              <a:rPr lang="fi-FI" sz="1400" dirty="0">
                <a:solidFill>
                  <a:srgbClr val="FFFFFF"/>
                </a:solidFill>
              </a:rPr>
              <a:t>tukee koko kouluyhteisöä</a:t>
            </a:r>
          </a:p>
          <a:p>
            <a:pPr marL="285750" lvl="0" indent="-285750">
              <a:buClr>
                <a:srgbClr val="0B082E"/>
              </a:buClr>
              <a:buFont typeface="Wingdings" panose="05000000000000000000" pitchFamily="2" charset="2"/>
              <a:buChar char="v"/>
            </a:pPr>
            <a:r>
              <a:rPr lang="fi-FI" sz="1400" dirty="0">
                <a:solidFill>
                  <a:srgbClr val="FFFFFF"/>
                </a:solidFill>
              </a:rPr>
              <a:t>ensisijainen opiskeluhuollon työtapa</a:t>
            </a:r>
          </a:p>
          <a:p>
            <a:pPr marL="285750" lvl="0" indent="-285750">
              <a:buClr>
                <a:srgbClr val="0B082E"/>
              </a:buClr>
              <a:buFont typeface="Wingdings" panose="05000000000000000000" pitchFamily="2" charset="2"/>
              <a:buChar char="v"/>
            </a:pPr>
            <a:r>
              <a:rPr lang="fi-FI" sz="1400" dirty="0">
                <a:solidFill>
                  <a:srgbClr val="FFFFFF"/>
                </a:solidFill>
              </a:rPr>
              <a:t>tukee esteettömyyttä ja turvallisuutta</a:t>
            </a:r>
          </a:p>
          <a:p>
            <a:pPr lvl="0">
              <a:buClr>
                <a:srgbClr val="0B082E"/>
              </a:buClr>
            </a:pPr>
            <a:r>
              <a:rPr lang="fi-FI" sz="1400" dirty="0">
                <a:solidFill>
                  <a:srgbClr val="FFFFFF"/>
                </a:solidFill>
              </a:rPr>
              <a:t> Osallisuus</a:t>
            </a:r>
          </a:p>
          <a:p>
            <a:pPr marL="285750" lvl="0" indent="-285750">
              <a:buClr>
                <a:srgbClr val="0B082E"/>
              </a:buClr>
              <a:buFont typeface="Wingdings" panose="05000000000000000000" pitchFamily="2" charset="2"/>
              <a:buChar char="v"/>
            </a:pPr>
            <a:r>
              <a:rPr lang="fi-FI" sz="1400" dirty="0">
                <a:solidFill>
                  <a:srgbClr val="FFFFFF"/>
                </a:solidFill>
              </a:rPr>
              <a:t>toteutuu esiopetuksen ja koulun kaikkien jäsenten mukaan lukien oppilaat ja vanhemmat arvostuksena, tasavertaisuutena ja luottamuksena</a:t>
            </a:r>
          </a:p>
          <a:p>
            <a:pPr marL="285750" lvl="0" indent="-285750">
              <a:buClr>
                <a:srgbClr val="0B082E"/>
              </a:buClr>
              <a:buFont typeface="Wingdings" panose="05000000000000000000" pitchFamily="2" charset="2"/>
              <a:buChar char="v"/>
            </a:pPr>
            <a:r>
              <a:rPr lang="fi-FI" sz="1400" dirty="0">
                <a:solidFill>
                  <a:srgbClr val="FFFFFF"/>
                </a:solidFill>
              </a:rPr>
              <a:t>luo mahdollisuuksia toimia, vaikuttaa ja kehittää kouluyhteisöä yhdessä</a:t>
            </a:r>
          </a:p>
          <a:p>
            <a:endParaRPr lang="fi-FI" sz="1400" dirty="0"/>
          </a:p>
          <a:p>
            <a:endParaRPr lang="fi-FI" sz="1400" dirty="0"/>
          </a:p>
        </p:txBody>
      </p:sp>
      <p:sp>
        <p:nvSpPr>
          <p:cNvPr id="4" name="Sisällön paikkamerkki 4"/>
          <p:cNvSpPr txBox="1">
            <a:spLocks/>
          </p:cNvSpPr>
          <p:nvPr/>
        </p:nvSpPr>
        <p:spPr>
          <a:xfrm flipH="1">
            <a:off x="4774570" y="2311208"/>
            <a:ext cx="3315190" cy="4330661"/>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lvl="0">
              <a:buClr>
                <a:srgbClr val="0B082E"/>
              </a:buClr>
              <a:defRPr/>
            </a:pPr>
            <a:r>
              <a:rPr lang="fi-FI" sz="1400" b="1" dirty="0">
                <a:solidFill>
                  <a:schemeClr val="bg1"/>
                </a:solidFill>
                <a:latin typeface="Calibri" panose="020F0502020204030204" pitchFamily="34" charset="0"/>
                <a:cs typeface="Calibri" panose="020F0502020204030204" pitchFamily="34" charset="0"/>
              </a:rPr>
              <a:t>KOULU </a:t>
            </a:r>
            <a:endParaRPr lang="fi-FI" sz="1400" dirty="0">
              <a:solidFill>
                <a:schemeClr val="bg1"/>
              </a:solidFill>
              <a:latin typeface="Calibri" panose="020F0502020204030204" pitchFamily="34" charset="0"/>
              <a:cs typeface="Calibri" panose="020F0502020204030204" pitchFamily="34" charset="0"/>
            </a:endParaRPr>
          </a:p>
          <a:p>
            <a:r>
              <a:rPr lang="fi-FI" sz="1400" dirty="0">
                <a:solidFill>
                  <a:schemeClr val="bg1"/>
                </a:solidFill>
              </a:rPr>
              <a:t>Tänä lukuvuonna meidän yhteisöllisen opiskeluhuollon tavoitteena on:</a:t>
            </a:r>
          </a:p>
          <a:p>
            <a:r>
              <a:rPr lang="fi-FI" sz="1400" dirty="0">
                <a:solidFill>
                  <a:schemeClr val="bg1"/>
                </a:solidFill>
              </a:rPr>
              <a:t>1. Kaikille kouluille yhteinen, opetuksen järjestäjän asettama tavoite: Hyvinvoiva kouluyhteisö : Haavoittuvassa asemassa olevien oppilaiden tunnistaminen ja tukeminen</a:t>
            </a:r>
          </a:p>
          <a:p>
            <a:r>
              <a:rPr lang="fi-FI" sz="1400" dirty="0">
                <a:solidFill>
                  <a:schemeClr val="bg1"/>
                </a:solidFill>
              </a:rPr>
              <a:t>2. Yhteistyö esikoulun ja koulun välillä</a:t>
            </a:r>
          </a:p>
          <a:p>
            <a:r>
              <a:rPr lang="fi-FI" sz="1400" dirty="0">
                <a:solidFill>
                  <a:schemeClr val="bg1"/>
                </a:solidFill>
              </a:rPr>
              <a:t>3. Ennaltaehkäistä yksinäisyyttä ja </a:t>
            </a:r>
            <a:r>
              <a:rPr lang="fi-FI" sz="1400">
                <a:solidFill>
                  <a:schemeClr val="bg1"/>
                </a:solidFill>
              </a:rPr>
              <a:t>lisätä yhteenkuuluvuutta</a:t>
            </a:r>
            <a:endParaRPr lang="fi-FI" sz="1400" dirty="0">
              <a:solidFill>
                <a:schemeClr val="bg1"/>
              </a:solidFill>
            </a:endParaRPr>
          </a:p>
          <a:p>
            <a:r>
              <a:rPr lang="fi-FI" sz="1400" dirty="0">
                <a:solidFill>
                  <a:schemeClr val="bg1"/>
                </a:solidFill>
              </a:rPr>
              <a:t>4 Lasten ja aikuisten osallisuuden lisääminen</a:t>
            </a:r>
          </a:p>
          <a:p>
            <a:r>
              <a:rPr lang="fi-FI" sz="1400" dirty="0">
                <a:solidFill>
                  <a:schemeClr val="bg1"/>
                </a:solidFill>
              </a:rPr>
              <a:t>Tarkempi vuosikello löytyy suunnitelman lopusta</a:t>
            </a:r>
          </a:p>
          <a:p>
            <a:endParaRPr lang="fi-FI" sz="1400" dirty="0">
              <a:solidFill>
                <a:srgbClr val="FF0000"/>
              </a:solidFill>
            </a:endParaRPr>
          </a:p>
          <a:p>
            <a:pPr lvl="0">
              <a:buClr>
                <a:srgbClr val="0B082E"/>
              </a:buClr>
              <a:defRPr/>
            </a:pPr>
            <a:endParaRPr lang="fi-FI" sz="1400" dirty="0">
              <a:solidFill>
                <a:srgbClr val="000000"/>
              </a:solidFill>
              <a:latin typeface="Calibri" panose="020F0502020204030204" pitchFamily="34" charset="0"/>
              <a:cs typeface="Calibri" panose="020F0502020204030204" pitchFamily="34" charset="0"/>
            </a:endParaRPr>
          </a:p>
          <a:p>
            <a:pPr lvl="0">
              <a:buClr>
                <a:srgbClr val="0B082E"/>
              </a:buClr>
              <a:defRPr/>
            </a:pPr>
            <a:endParaRPr lang="fi-FI" sz="1400" dirty="0">
              <a:solidFill>
                <a:srgbClr val="000000"/>
              </a:solidFill>
              <a:latin typeface="Calibri" panose="020F0502020204030204" pitchFamily="34" charset="0"/>
              <a:cs typeface="Calibri" panose="020F0502020204030204" pitchFamily="34" charset="0"/>
            </a:endParaRPr>
          </a:p>
          <a:p>
            <a:pPr lvl="0">
              <a:buClr>
                <a:srgbClr val="0B082E"/>
              </a:buClr>
              <a:defRPr/>
            </a:pPr>
            <a:endParaRPr kumimoji="0" lang="fi-FI" sz="1400" b="0" i="0" u="none" strike="noStrike" kern="1200" cap="none" spc="0" normalizeH="0" baseline="0" noProof="0" dirty="0">
              <a:ln>
                <a:noFill/>
              </a:ln>
              <a:solidFill>
                <a:srgbClr val="000000"/>
              </a:solidFill>
              <a:effectLst/>
              <a:uLnTx/>
              <a:uFillTx/>
              <a:latin typeface="Calibri" panose="020F0502020204030204"/>
            </a:endParaRPr>
          </a:p>
        </p:txBody>
      </p:sp>
      <p:sp>
        <p:nvSpPr>
          <p:cNvPr id="5" name="Suorakulmio 4"/>
          <p:cNvSpPr/>
          <p:nvPr/>
        </p:nvSpPr>
        <p:spPr>
          <a:xfrm>
            <a:off x="611932" y="1409939"/>
            <a:ext cx="6838310" cy="803297"/>
          </a:xfrm>
          <a:prstGeom prst="rect">
            <a:avLst/>
          </a:prstGeom>
        </p:spPr>
        <p:txBody>
          <a:bodyPr wrap="square">
            <a:spAutoFit/>
          </a:bodyPr>
          <a:lstStyle/>
          <a:p>
            <a:pPr lvl="0" defTabSz="914377">
              <a:lnSpc>
                <a:spcPct val="110000"/>
              </a:lnSpc>
              <a:spcBef>
                <a:spcPts val="700"/>
              </a:spcBef>
              <a:buClr>
                <a:srgbClr val="0B082E"/>
              </a:buClr>
            </a:pPr>
            <a:r>
              <a:rPr lang="fi-FI" sz="1400" dirty="0">
                <a:solidFill>
                  <a:srgbClr val="FFFFFF"/>
                </a:solidFill>
              </a:rPr>
              <a:t>On suunnitelmallista ja tavoitteellista. Tavoitteena on edistää oppimista, hyvinvointia, hyvää vuorovaikutusta ja osallisuutta. Tämä toteutuu toimintakulttuurin sekä yhteisesti sovittujen toimintatapojen kautta.</a:t>
            </a:r>
          </a:p>
        </p:txBody>
      </p:sp>
    </p:spTree>
    <p:extLst>
      <p:ext uri="{BB962C8B-B14F-4D97-AF65-F5344CB8AC3E}">
        <p14:creationId xmlns:p14="http://schemas.microsoft.com/office/powerpoint/2010/main" val="390067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rgbClr val="FFFFFF"/>
                </a:solidFill>
                <a:latin typeface="Calibri" panose="020F0502020204030204" pitchFamily="34" charset="0"/>
                <a:cs typeface="Calibri" panose="020F0502020204030204" pitchFamily="34" charset="0"/>
              </a:rPr>
              <a:t>2 YHTEISÖLLINEN OPISKELUHUOLTO</a:t>
            </a:r>
            <a:endParaRPr lang="fi-FI" dirty="0">
              <a:latin typeface="Calibri" panose="020F0502020204030204" pitchFamily="34" charset="0"/>
              <a:cs typeface="Calibri" panose="020F0502020204030204" pitchFamily="34" charset="0"/>
            </a:endParaRPr>
          </a:p>
        </p:txBody>
      </p:sp>
      <p:graphicFrame>
        <p:nvGraphicFramePr>
          <p:cNvPr id="6" name="Sisällön paikkamerkki 5"/>
          <p:cNvGraphicFramePr>
            <a:graphicFrameLocks noGrp="1"/>
          </p:cNvGraphicFramePr>
          <p:nvPr>
            <p:ph sz="quarter" idx="10"/>
            <p:extLst>
              <p:ext uri="{D42A27DB-BD31-4B8C-83A1-F6EECF244321}">
                <p14:modId xmlns:p14="http://schemas.microsoft.com/office/powerpoint/2010/main" val="3599215177"/>
              </p:ext>
            </p:extLst>
          </p:nvPr>
        </p:nvGraphicFramePr>
        <p:xfrm>
          <a:off x="268445" y="2017533"/>
          <a:ext cx="4843881" cy="377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isällön paikkamerkki 4"/>
          <p:cNvSpPr txBox="1">
            <a:spLocks/>
          </p:cNvSpPr>
          <p:nvPr/>
        </p:nvSpPr>
        <p:spPr>
          <a:xfrm flipH="1">
            <a:off x="5173581" y="2017533"/>
            <a:ext cx="3315190" cy="4566147"/>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400" dirty="0">
                <a:solidFill>
                  <a:schemeClr val="bg1"/>
                </a:solidFill>
                <a:latin typeface="Calibri" panose="020F0502020204030204" pitchFamily="34" charset="0"/>
                <a:cs typeface="Calibri" panose="020F0502020204030204" pitchFamily="34" charset="0"/>
              </a:rPr>
              <a:t>KOULU </a:t>
            </a:r>
            <a:endParaRPr lang="fi-FI" sz="1400" dirty="0">
              <a:solidFill>
                <a:srgbClr val="FF0000"/>
              </a:solidFill>
              <a:latin typeface="Calibri" panose="020F0502020204030204" pitchFamily="34" charset="0"/>
              <a:cs typeface="Calibri" panose="020F0502020204030204" pitchFamily="34" charset="0"/>
            </a:endParaRPr>
          </a:p>
          <a:p>
            <a:pPr marL="171450" indent="-171450">
              <a:buFontTx/>
              <a:buChar char="-"/>
            </a:pPr>
            <a:r>
              <a:rPr lang="fi-FI" sz="1200" dirty="0">
                <a:solidFill>
                  <a:schemeClr val="bg1"/>
                </a:solidFill>
              </a:rPr>
              <a:t>Yhteisöllinen opiskeluhuoltoryhmä kokoontuu    8 kertaa/ lukuvuosi </a:t>
            </a:r>
          </a:p>
          <a:p>
            <a:r>
              <a:rPr lang="fi-FI" sz="1200" dirty="0">
                <a:solidFill>
                  <a:schemeClr val="bg1"/>
                </a:solidFill>
              </a:rPr>
              <a:t>-   Rehtori on koollekutsuja  ja sopii henkilöiden kanssa päivämäärät            </a:t>
            </a:r>
          </a:p>
          <a:p>
            <a:pPr marL="171450" indent="-171450">
              <a:buFontTx/>
              <a:buChar char="-"/>
            </a:pPr>
            <a:r>
              <a:rPr lang="fi-FI" sz="1200" dirty="0">
                <a:solidFill>
                  <a:schemeClr val="bg1"/>
                </a:solidFill>
              </a:rPr>
              <a:t>Yhteistyö esiopetuksen ja koulun ulkopuolisten lasten ja nuorten hyvinvointia edistävien tahojen kanssa yhteisöllisen opiskeluhuollon kehittämisessä: Listataan lyhyesti keskeiset yhteistyötahot, joiden kanssa toimitaan</a:t>
            </a:r>
          </a:p>
          <a:p>
            <a:pPr marL="171450" indent="-171450">
              <a:buFontTx/>
              <a:buChar char="-"/>
            </a:pPr>
            <a:r>
              <a:rPr lang="fi-FI" sz="1200" dirty="0">
                <a:solidFill>
                  <a:schemeClr val="bg1"/>
                </a:solidFill>
              </a:rPr>
              <a:t>Luontokoulu, kirjasto Kulttuuripolun tapahtumat, kymisinfonietta, seurakunta, poliisi</a:t>
            </a:r>
          </a:p>
          <a:p>
            <a:r>
              <a:rPr lang="fi-FI" sz="1200" dirty="0"/>
              <a:t>	</a:t>
            </a:r>
          </a:p>
        </p:txBody>
      </p:sp>
      <p:sp>
        <p:nvSpPr>
          <p:cNvPr id="8" name="Suorakulmio 7"/>
          <p:cNvSpPr/>
          <p:nvPr/>
        </p:nvSpPr>
        <p:spPr>
          <a:xfrm>
            <a:off x="82843" y="1600267"/>
            <a:ext cx="4572000" cy="738664"/>
          </a:xfrm>
          <a:prstGeom prst="rect">
            <a:avLst/>
          </a:prstGeom>
        </p:spPr>
        <p:txBody>
          <a:bodyPr>
            <a:spAutoFit/>
          </a:bodyPr>
          <a:lstStyle/>
          <a:p>
            <a:pPr>
              <a:spcAft>
                <a:spcPts val="0"/>
              </a:spcAft>
            </a:pPr>
            <a:r>
              <a:rPr lang="fi-FI" sz="1400" dirty="0">
                <a:solidFill>
                  <a:schemeClr val="bg1"/>
                </a:solidFill>
                <a:latin typeface="+mj-lt"/>
                <a:ea typeface="Times New Roman" panose="02020603050405020304" pitchFamily="18" charset="0"/>
              </a:rPr>
              <a:t>Esimerkki yhteisöllisen opiskeluhuoltoryhmän kokoonpanosta. Koulun opiskeluhuoltoryhmä suunnittelee, toteuttaa, kehittää ja arvioi opiskeluhuoltoa.</a:t>
            </a:r>
            <a:endParaRPr lang="fi-FI" sz="1400" dirty="0">
              <a:solidFill>
                <a:schemeClr val="bg1"/>
              </a:solidFill>
              <a:effectLst/>
              <a:latin typeface="+mj-lt"/>
              <a:ea typeface="Times New Roman" panose="02020603050405020304" pitchFamily="18" charset="0"/>
            </a:endParaRPr>
          </a:p>
        </p:txBody>
      </p:sp>
    </p:spTree>
    <p:extLst>
      <p:ext uri="{BB962C8B-B14F-4D97-AF65-F5344CB8AC3E}">
        <p14:creationId xmlns:p14="http://schemas.microsoft.com/office/powerpoint/2010/main" val="329000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806236" y="1150891"/>
            <a:ext cx="6734432" cy="1015663"/>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Yksilökohtaisella opiskeluhuollolla tarkoitetaan yksittäisille oppilaille annettavia kouluterveydenhuollon palveluja,  opiskeluhuollon kuraattori-ja psykologipalveluja sekä monialaista yksilökohtaista opiskeluhuoltoa, johon kuuluu yksittäisen oppilaan asiassa koottava monialainen asiantuntijaryhmä. Opiskeluhuollon palvelut järjestää hyvinvointialue.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Kaikki oppilaiden kanssa työskentelevät ovat vastuussa tuen tarpeen tunnistamisessa</a:t>
            </a:r>
          </a:p>
        </p:txBody>
      </p:sp>
      <p:graphicFrame>
        <p:nvGraphicFramePr>
          <p:cNvPr id="7" name="Kaaviokuva 6"/>
          <p:cNvGraphicFramePr/>
          <p:nvPr/>
        </p:nvGraphicFramePr>
        <p:xfrm>
          <a:off x="1954060" y="1900764"/>
          <a:ext cx="5085568" cy="4108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yöristetty suorakulmio 7"/>
          <p:cNvSpPr/>
          <p:nvPr/>
        </p:nvSpPr>
        <p:spPr>
          <a:xfrm>
            <a:off x="3519814" y="3755497"/>
            <a:ext cx="2167002" cy="38830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kstiruutu 9"/>
          <p:cNvSpPr txBox="1"/>
          <p:nvPr/>
        </p:nvSpPr>
        <p:spPr>
          <a:xfrm>
            <a:off x="3519814" y="3811152"/>
            <a:ext cx="216700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70C0"/>
                </a:solidFill>
                <a:effectLst/>
                <a:uLnTx/>
                <a:uFillTx/>
                <a:latin typeface="Calibri" panose="020F0502020204030204"/>
                <a:ea typeface="+mn-ea"/>
                <a:cs typeface="+mn-cs"/>
              </a:rPr>
              <a:t>Oppilaalle suunnatut palvelut</a:t>
            </a:r>
          </a:p>
        </p:txBody>
      </p:sp>
      <p:sp>
        <p:nvSpPr>
          <p:cNvPr id="3" name="Tekstiruutu 2">
            <a:extLst>
              <a:ext uri="{FF2B5EF4-FFF2-40B4-BE49-F238E27FC236}">
                <a16:creationId xmlns:a16="http://schemas.microsoft.com/office/drawing/2014/main" id="{5FE22377-BD6D-95D8-627E-D9CABC78F718}"/>
              </a:ext>
            </a:extLst>
          </p:cNvPr>
          <p:cNvSpPr txBox="1"/>
          <p:nvPr/>
        </p:nvSpPr>
        <p:spPr>
          <a:xfrm>
            <a:off x="180622" y="483567"/>
            <a:ext cx="7484533" cy="584775"/>
          </a:xfrm>
          <a:prstGeom prst="rect">
            <a:avLst/>
          </a:prstGeom>
          <a:noFill/>
        </p:spPr>
        <p:txBody>
          <a:bodyPr wrap="square" rtlCol="0">
            <a:spAutoFit/>
          </a:bodyPr>
          <a:lstStyle/>
          <a:p>
            <a:r>
              <a:rPr kumimoji="0" lang="fi-FI" sz="3200" b="0" i="0" u="none" strike="noStrike" kern="1200" cap="all" spc="20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rPr>
              <a:t>3 YKSILÖKOHTAINEN OPISKELUHUOLTO</a:t>
            </a:r>
            <a:endParaRPr lang="fi-FI" dirty="0">
              <a:solidFill>
                <a:schemeClr val="accent1"/>
              </a:solidFill>
            </a:endParaRPr>
          </a:p>
        </p:txBody>
      </p:sp>
    </p:spTree>
    <p:extLst>
      <p:ext uri="{BB962C8B-B14F-4D97-AF65-F5344CB8AC3E}">
        <p14:creationId xmlns:p14="http://schemas.microsoft.com/office/powerpoint/2010/main" val="56790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iruutu 9"/>
          <p:cNvSpPr txBox="1"/>
          <p:nvPr/>
        </p:nvSpPr>
        <p:spPr>
          <a:xfrm>
            <a:off x="241773" y="1780168"/>
            <a:ext cx="2576946" cy="147732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Oppilaan terveydentilan seuraaminen ja edistäminen terveystarkastuksilla, terveysneuvonnalla ja ohjauksella sekä tuen tarpeen varhainen tunnistaminen ja tarvittavan tuen järjestäminen sekä hoitoon ohjaaminen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i-FI" sz="900" dirty="0" err="1">
                <a:solidFill>
                  <a:srgbClr val="000000"/>
                </a:solidFill>
                <a:latin typeface="Calibri" panose="020F0502020204030204"/>
              </a:rPr>
              <a:t>Huoltaj</a:t>
            </a: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ien kasvatustehtävän tukeminen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Terveydenhoitaja :  </a:t>
            </a:r>
            <a:r>
              <a:rPr kumimoji="0" lang="fi-FI" sz="900" b="0" i="0" u="none" strike="noStrike" kern="1200" cap="none" spc="0" normalizeH="0" baseline="0" noProof="0" dirty="0">
                <a:ln>
                  <a:noFill/>
                </a:ln>
                <a:solidFill>
                  <a:srgbClr val="FF0000"/>
                </a:solidFill>
                <a:effectLst/>
                <a:uLnTx/>
                <a:uFillTx/>
                <a:latin typeface="Calibri" panose="020F0502020204030204"/>
                <a:ea typeface="+mn-ea"/>
                <a:cs typeface="+mn-cs"/>
              </a:rPr>
              <a:t> Arja Lainio</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puh. 0406526535</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 maanantaisin ja tiistaisin </a:t>
            </a:r>
          </a:p>
          <a:p>
            <a:pPr marR="0" lvl="0" algn="l" defTabSz="457200" rtl="0" eaLnBrk="1" fontAlgn="auto" latinLnBrk="0" hangingPunct="1">
              <a:lnSpc>
                <a:spcPct val="100000"/>
              </a:lnSpc>
              <a:spcBef>
                <a:spcPts val="0"/>
              </a:spcBef>
              <a:spcAft>
                <a:spcPts val="0"/>
              </a:spcAft>
              <a:buClrTx/>
              <a:buSzTx/>
              <a:tabLst/>
              <a:defRPr/>
            </a:pPr>
            <a:endParaRPr lang="fi-FI" sz="900" dirty="0">
              <a:solidFill>
                <a:schemeClr val="tx1"/>
              </a:solidFill>
              <a:latin typeface="Calibri" panose="020F0502020204030204"/>
            </a:endParaRPr>
          </a:p>
        </p:txBody>
      </p:sp>
      <p:sp>
        <p:nvSpPr>
          <p:cNvPr id="11" name="Tekstiruutu 10"/>
          <p:cNvSpPr txBox="1"/>
          <p:nvPr/>
        </p:nvSpPr>
        <p:spPr>
          <a:xfrm>
            <a:off x="6371956" y="1761523"/>
            <a:ext cx="2676698" cy="203132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Tarjoaa apua oppilaille koulunkäyntiin, erilaisiin elämäntilanteisiin, vapaa-aikaan ja ihmissuhteisiin liittyvissä asioissa sekä tekee yhteistyötä huoltajien, koulun henkilökunnan ja yhteistyötahojen kanssa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Selvittää oppilaan tuen tarvetta, antaa ohjausta ja neuvontaa oppilaalle ja huoltajalle sekä ohjaa tarvittaviin tukitoimiin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Oppilaalla on mahdollisuus hakeutua kuraattorille itse, huoltajan tai henkilökunnan ohjaamana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Kuraattori: </a:t>
            </a:r>
            <a:r>
              <a:rPr lang="fi-FI" sz="900" dirty="0">
                <a:solidFill>
                  <a:srgbClr val="FF0000"/>
                </a:solidFill>
                <a:latin typeface="Calibri" panose="020F0502020204030204"/>
              </a:rPr>
              <a:t>Anne Närhi</a:t>
            </a:r>
            <a:endParaRPr kumimoji="0" lang="fi-FI" sz="9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puh. </a:t>
            </a:r>
            <a:r>
              <a:rPr lang="fi-FI" sz="900" dirty="0">
                <a:solidFill>
                  <a:schemeClr val="tx1"/>
                </a:solidFill>
                <a:latin typeface="Calibri" panose="020F0502020204030204"/>
              </a:rPr>
              <a:t>0406813354</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err="1">
                <a:ln>
                  <a:noFill/>
                </a:ln>
                <a:solidFill>
                  <a:schemeClr val="tx1"/>
                </a:solidFill>
                <a:effectLst/>
                <a:uLnTx/>
                <a:uFillTx/>
                <a:latin typeface="Calibri" panose="020F0502020204030204"/>
                <a:ea typeface="+mn-ea"/>
                <a:cs typeface="+mn-cs"/>
              </a:rPr>
              <a:t>Paikalla:Tiistaisin</a:t>
            </a: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 ja joka </a:t>
            </a:r>
            <a:r>
              <a:rPr lang="fi-FI" sz="900" dirty="0">
                <a:solidFill>
                  <a:schemeClr val="tx1"/>
                </a:solidFill>
                <a:latin typeface="Calibri" panose="020F0502020204030204"/>
              </a:rPr>
              <a:t>parittoman</a:t>
            </a: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 viikon torstaina.</a:t>
            </a:r>
          </a:p>
        </p:txBody>
      </p:sp>
      <p:sp>
        <p:nvSpPr>
          <p:cNvPr id="12" name="Tekstiruutu 11"/>
          <p:cNvSpPr txBox="1"/>
          <p:nvPr/>
        </p:nvSpPr>
        <p:spPr>
          <a:xfrm>
            <a:off x="241773" y="3874925"/>
            <a:ext cx="2576946" cy="230832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Tukee lapsia, nuoria ja heidän perheitään kehitykseen, psyykkiseen terveyteen ja hyvinvointiin liittyvissä asioissa neuvonnan, ohjauksen ja konsultaation avulla.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Osallistuu oppimisen tuen suunnitteluun ja tarvittaessa arvioi oppilaan kehityksessä, koulunkäynnissä tai oppimisessa esiin tulevia pulmia</a:t>
            </a: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Psykologi: Palvelua ei ole tällä hetkellä tarjolla.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i-FI" sz="900" dirty="0">
              <a:solidFill>
                <a:schemeClr val="tx1"/>
              </a:solidFill>
              <a:latin typeface="Calibri" panose="020F0502020204030204"/>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Oppilaitoksen henkilökunnalla on mahdollisuus tarvittaessa keskustella konsultoivan psykologin kanssa  </a:t>
            </a: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3" name="Tekstiruutu 12"/>
          <p:cNvSpPr txBox="1"/>
          <p:nvPr/>
        </p:nvSpPr>
        <p:spPr>
          <a:xfrm>
            <a:off x="6371956" y="3899303"/>
            <a:ext cx="2676698" cy="175432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Yksittäisen oppilaan </a:t>
            </a:r>
            <a:r>
              <a:rPr kumimoji="0" lang="fi-FI"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asiassa</a:t>
            </a: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koottava monialainen asiantuntijaryhmä</a:t>
            </a:r>
            <a:endPar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Perustuu aina vapaaehtoisuuteen ja edellyttää oppilaan/ja huoltajan suostumusta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Tutustu tarkemmin seuraavassa diassa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aphicFrame>
        <p:nvGraphicFramePr>
          <p:cNvPr id="9" name="Kaaviokuva 8"/>
          <p:cNvGraphicFramePr/>
          <p:nvPr>
            <p:extLst>
              <p:ext uri="{D42A27DB-BD31-4B8C-83A1-F6EECF244321}">
                <p14:modId xmlns:p14="http://schemas.microsoft.com/office/powerpoint/2010/main" val="2324868454"/>
              </p:ext>
            </p:extLst>
          </p:nvPr>
        </p:nvGraphicFramePr>
        <p:xfrm>
          <a:off x="2041742" y="1732706"/>
          <a:ext cx="5060515" cy="4047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Kuva 1"/>
          <p:cNvPicPr>
            <a:picLocks noChangeAspect="1"/>
          </p:cNvPicPr>
          <p:nvPr/>
        </p:nvPicPr>
        <p:blipFill>
          <a:blip r:embed="rId7"/>
          <a:stretch>
            <a:fillRect/>
          </a:stretch>
        </p:blipFill>
        <p:spPr>
          <a:xfrm>
            <a:off x="3826183" y="3617921"/>
            <a:ext cx="2170364" cy="304826"/>
          </a:xfrm>
          <a:prstGeom prst="rect">
            <a:avLst/>
          </a:prstGeom>
        </p:spPr>
      </p:pic>
      <p:sp>
        <p:nvSpPr>
          <p:cNvPr id="3" name="Pyöristetty suorakulmio 2"/>
          <p:cNvSpPr/>
          <p:nvPr/>
        </p:nvSpPr>
        <p:spPr>
          <a:xfrm>
            <a:off x="3523612" y="3569918"/>
            <a:ext cx="2170364" cy="40083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kstiruutu 3"/>
          <p:cNvSpPr txBox="1"/>
          <p:nvPr/>
        </p:nvSpPr>
        <p:spPr>
          <a:xfrm>
            <a:off x="3584507" y="3617921"/>
            <a:ext cx="21419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70C0"/>
                </a:solidFill>
                <a:effectLst/>
                <a:uLnTx/>
                <a:uFillTx/>
                <a:latin typeface="Calibri" panose="020F0502020204030204"/>
                <a:ea typeface="+mn-ea"/>
                <a:cs typeface="+mn-cs"/>
              </a:rPr>
              <a:t>Oppilaalle suunnatut palvelut</a:t>
            </a:r>
          </a:p>
        </p:txBody>
      </p:sp>
      <p:sp>
        <p:nvSpPr>
          <p:cNvPr id="6" name="Tekstiruutu 5">
            <a:extLst>
              <a:ext uri="{FF2B5EF4-FFF2-40B4-BE49-F238E27FC236}">
                <a16:creationId xmlns:a16="http://schemas.microsoft.com/office/drawing/2014/main" id="{54BC6992-4F55-F05C-5407-75EBBC9BC3D6}"/>
              </a:ext>
            </a:extLst>
          </p:cNvPr>
          <p:cNvSpPr txBox="1"/>
          <p:nvPr/>
        </p:nvSpPr>
        <p:spPr>
          <a:xfrm>
            <a:off x="83916" y="738417"/>
            <a:ext cx="7484533"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all" spc="200" normalizeH="0" baseline="0" noProof="0" dirty="0">
                <a:ln>
                  <a:noFill/>
                </a:ln>
                <a:solidFill>
                  <a:srgbClr val="0083C8"/>
                </a:solidFill>
                <a:effectLst/>
                <a:uLnTx/>
                <a:uFillTx/>
                <a:latin typeface="Calibri" panose="020F0502020204030204" pitchFamily="34" charset="0"/>
                <a:ea typeface="+mn-ea"/>
                <a:cs typeface="Calibri" panose="020F0502020204030204" pitchFamily="34" charset="0"/>
              </a:rPr>
              <a:t>3 YKSILÖKOHTAINEN OPISKELUHUOLTO</a:t>
            </a:r>
            <a:endParaRPr kumimoji="0" lang="fi-FI" sz="1800" b="0" i="0" u="none" strike="noStrike" kern="1200" cap="none" spc="0" normalizeH="0" baseline="0" noProof="0" dirty="0">
              <a:ln>
                <a:noFill/>
              </a:ln>
              <a:solidFill>
                <a:srgbClr val="0083C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180656"/>
      </p:ext>
    </p:extLst>
  </p:cSld>
  <p:clrMapOvr>
    <a:masterClrMapping/>
  </p:clrMapOvr>
</p:sld>
</file>

<file path=ppt/theme/theme1.xml><?xml version="1.0" encoding="utf-8"?>
<a:theme xmlns:a="http://schemas.openxmlformats.org/drawingml/2006/main" name="Kotkan-kaupunki">
  <a:themeElements>
    <a:clrScheme name="Kotkan-kaupunki">
      <a:dk1>
        <a:srgbClr val="000000"/>
      </a:dk1>
      <a:lt1>
        <a:srgbClr val="FFFFFF"/>
      </a:lt1>
      <a:dk2>
        <a:srgbClr val="0B082E"/>
      </a:dk2>
      <a:lt2>
        <a:srgbClr val="F3F3F2"/>
      </a:lt2>
      <a:accent1>
        <a:srgbClr val="0083C8"/>
      </a:accent1>
      <a:accent2>
        <a:srgbClr val="83C3EF"/>
      </a:accent2>
      <a:accent3>
        <a:srgbClr val="CC5B59"/>
      </a:accent3>
      <a:accent4>
        <a:srgbClr val="0083C8"/>
      </a:accent4>
      <a:accent5>
        <a:srgbClr val="83C3EF"/>
      </a:accent5>
      <a:accent6>
        <a:srgbClr val="CC5B59"/>
      </a:accent6>
      <a:hlink>
        <a:srgbClr val="83C3EF"/>
      </a:hlink>
      <a:folHlink>
        <a:srgbClr val="CC5B5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rkki">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4B203211-1262-D845-A7A1-49F067E89705}" vid="{C3C9C065-5B1D-1A47-BD79-0ED944F5DB8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69d9177441543c79f0d0d4433bc13ac xmlns="4725239e-b194-4e4b-9e5d-d7784311bef1">
      <Terms xmlns="http://schemas.microsoft.com/office/infopath/2007/PartnerControls">
        <TermInfo xmlns="http://schemas.microsoft.com/office/infopath/2007/PartnerControls">
          <TermName xmlns="http://schemas.microsoft.com/office/infopath/2007/PartnerControls">Esitys</TermName>
          <TermId xmlns="http://schemas.microsoft.com/office/infopath/2007/PartnerControls">75dd3a33-2d35-471d-9909-b334bdb25443</TermId>
        </TermInfo>
      </Terms>
    </h69d9177441543c79f0d0d4433bc13ac>
    <c93af028e68b4ec18d46cb24ea894b48 xmlns="4725239e-b194-4e4b-9e5d-d7784311bef1">
      <Terms xmlns="http://schemas.microsoft.com/office/infopath/2007/PartnerControls"/>
    </c93af028e68b4ec18d46cb24ea894b48>
    <Nosto xmlns="4725239e-b194-4e4b-9e5d-d7784311bef1">true</Nosto>
    <TaxCatchAll xmlns="4725239e-b194-4e4b-9e5d-d7784311bef1">
      <Value>47</Value>
    </TaxCatchAll>
    <n547a2840f4c4908bae3582247e377a1 xmlns="4725239e-b194-4e4b-9e5d-d7784311bef1">
      <Terms xmlns="http://schemas.microsoft.com/office/infopath/2007/PartnerControls"/>
    </n547a2840f4c4908bae3582247e377a1>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ti" ma:contentTypeID="0x010100AA08B6C20633446DB7C637F08F23358C00D1CC8AC89089415292A9D2C309C61E86006AFF035A16CDC34FB27CE08F50ACA405" ma:contentTypeVersion="5" ma:contentTypeDescription="AreenaIntra dokumentti" ma:contentTypeScope="" ma:versionID="85375d156a9e54da357a50f286762abf">
  <xsd:schema xmlns:xsd="http://www.w3.org/2001/XMLSchema" xmlns:xs="http://www.w3.org/2001/XMLSchema" xmlns:p="http://schemas.microsoft.com/office/2006/metadata/properties" xmlns:ns2="4725239e-b194-4e4b-9e5d-d7784311bef1" targetNamespace="http://schemas.microsoft.com/office/2006/metadata/properties" ma:root="true" ma:fieldsID="fe1fe6cdfddaac84caa87306114197f3" ns2:_="">
    <xsd:import namespace="4725239e-b194-4e4b-9e5d-d7784311bef1"/>
    <xsd:element name="properties">
      <xsd:complexType>
        <xsd:sequence>
          <xsd:element name="documentManagement">
            <xsd:complexType>
              <xsd:all>
                <xsd:element ref="ns2:Nosto" minOccurs="0"/>
                <xsd:element ref="ns2:h69d9177441543c79f0d0d4433bc13ac" minOccurs="0"/>
                <xsd:element ref="ns2:TaxCatchAll" minOccurs="0"/>
                <xsd:element ref="ns2:n547a2840f4c4908bae3582247e377a1" minOccurs="0"/>
                <xsd:element ref="ns2:c93af028e68b4ec18d46cb24ea894b4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5239e-b194-4e4b-9e5d-d7784311bef1" elementFormDefault="qualified">
    <xsd:import namespace="http://schemas.microsoft.com/office/2006/documentManagement/types"/>
    <xsd:import namespace="http://schemas.microsoft.com/office/infopath/2007/PartnerControls"/>
    <xsd:element name="Nosto" ma:index="11" nillable="true" ma:displayName="Nosto Aineistopankkiin" ma:default="0" ma:description="Rasti ruutuun jos haluat nostaa ko. dokumentin Aineistopankkiin. Tiedosto sijoittuu antamiesi &quot;dokumenttityyppi&quot;- ja &quot;toiminto&quot; -tietojen perusteella." ma:internalName="Nosto" ma:readOnly="false">
      <xsd:simpleType>
        <xsd:restriction base="dms:Boolean"/>
      </xsd:simpleType>
    </xsd:element>
    <xsd:element name="h69d9177441543c79f0d0d4433bc13ac" ma:index="12" ma:taxonomy="true" ma:internalName="h69d9177441543c79f0d0d4433bc13ac" ma:taxonomyFieldName="AreenaIntraDokumenttityyppi" ma:displayName="Dokumenttityyppi" ma:default="" ma:fieldId="{169d9177-4415-43c7-9f0d-0d4433bc13ac}" ma:sspId="87a157ef-df45-4397-8789-e4454cfc2da5" ma:termSetId="9860e4b5-3b48-4598-ab0d-df731de908d3" ma:anchorId="00000000-0000-0000-0000-000000000000" ma:open="false" ma:isKeyword="false">
      <xsd:complexType>
        <xsd:sequence>
          <xsd:element ref="pc:Terms" minOccurs="0" maxOccurs="1"/>
        </xsd:sequence>
      </xsd:complexType>
    </xsd:element>
    <xsd:element name="TaxCatchAll" ma:index="13" nillable="true" ma:displayName="Taxonomy Catch All Column" ma:description="" ma:hidden="true" ma:list="{9e587972-826e-45c0-a197-bb903696fc62}" ma:internalName="TaxCatchAll" ma:showField="CatchAllData" ma:web="4725239e-b194-4e4b-9e5d-d7784311bef1">
      <xsd:complexType>
        <xsd:complexContent>
          <xsd:extension base="dms:MultiChoiceLookup">
            <xsd:sequence>
              <xsd:element name="Value" type="dms:Lookup" maxOccurs="unbounded" minOccurs="0" nillable="true"/>
            </xsd:sequence>
          </xsd:extension>
        </xsd:complexContent>
      </xsd:complexType>
    </xsd:element>
    <xsd:element name="n547a2840f4c4908bae3582247e377a1" ma:index="14" nillable="true" ma:taxonomy="true" ma:internalName="n547a2840f4c4908bae3582247e377a1" ma:taxonomyFieldName="AreenaIntraYritys" ma:displayName="Toiminto" ma:readOnly="false" ma:default="" ma:fieldId="{7547a284-0f4c-4908-bae3-582247e377a1}" ma:sspId="87a157ef-df45-4397-8789-e4454cfc2da5" ma:termSetId="4c8fb4a8-b06e-42c0-b7d7-9ce71e54f839" ma:anchorId="00000000-0000-0000-0000-000000000000" ma:open="false" ma:isKeyword="false">
      <xsd:complexType>
        <xsd:sequence>
          <xsd:element ref="pc:Terms" minOccurs="0" maxOccurs="1"/>
        </xsd:sequence>
      </xsd:complexType>
    </xsd:element>
    <xsd:element name="c93af028e68b4ec18d46cb24ea894b48" ma:index="15" nillable="true" ma:taxonomy="true" ma:internalName="c93af028e68b4ec18d46cb24ea894b48" ma:taxonomyFieldName="AreenaIntraAjankohta" ma:displayName="Ajankohta" ma:default="" ma:fieldId="{c93af028-e68b-4ec1-8d46-cb24ea894b48}" ma:sspId="87a157ef-df45-4397-8789-e4454cfc2da5" ma:termSetId="ef15eb77-f020-486f-902b-ad8567c6483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607696-2AC2-4423-A178-D9D7CC1EB56E}">
  <ds:schemaRefs>
    <ds:schemaRef ds:uri="http://purl.org/dc/elements/1.1/"/>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4725239e-b194-4e4b-9e5d-d7784311bef1"/>
  </ds:schemaRefs>
</ds:datastoreItem>
</file>

<file path=customXml/itemProps2.xml><?xml version="1.0" encoding="utf-8"?>
<ds:datastoreItem xmlns:ds="http://schemas.openxmlformats.org/officeDocument/2006/customXml" ds:itemID="{E16A3C21-A1A8-4298-9AFF-F8A53A877D95}">
  <ds:schemaRefs>
    <ds:schemaRef ds:uri="http://schemas.microsoft.com/sharepoint/v3/contenttype/forms"/>
  </ds:schemaRefs>
</ds:datastoreItem>
</file>

<file path=customXml/itemProps3.xml><?xml version="1.0" encoding="utf-8"?>
<ds:datastoreItem xmlns:ds="http://schemas.openxmlformats.org/officeDocument/2006/customXml" ds:itemID="{B0FCB07C-2628-4585-96AE-014EFACA0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25239e-b194-4e4b-9e5d-d7784311be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Powerpoint-malli, Suomi</Template>
  <TotalTime>2367</TotalTime>
  <Words>1529</Words>
  <Application>Microsoft Office PowerPoint</Application>
  <PresentationFormat>Näytössä katseltava diaesitys (4:3)</PresentationFormat>
  <Paragraphs>245</Paragraphs>
  <Slides>17</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17</vt:i4>
      </vt:variant>
    </vt:vector>
  </HeadingPairs>
  <TitlesOfParts>
    <vt:vector size="23" baseType="lpstr">
      <vt:lpstr>Arial</vt:lpstr>
      <vt:lpstr>Calibri</vt:lpstr>
      <vt:lpstr>Gill Sans MT</vt:lpstr>
      <vt:lpstr>Times New Roman</vt:lpstr>
      <vt:lpstr>Wingdings</vt:lpstr>
      <vt:lpstr>Kotkan-kaupunki</vt:lpstr>
      <vt:lpstr> opetuksen järjestäjän opiskeluhuoltosuunnitelma  Kyminkartanon Koulu ja esiopetus 2025-2026  </vt:lpstr>
      <vt:lpstr>sisällys</vt:lpstr>
      <vt:lpstr>1OPiskeluHUOLTO koulussa</vt:lpstr>
      <vt:lpstr>1 OPISKELUHUOLTO koulussa</vt:lpstr>
      <vt:lpstr>2 YHTEISÖLLINEN OPISKELUHUOLTO</vt:lpstr>
      <vt:lpstr>2 YHTEISÖLLINEN OPISKELUHUOLTO</vt:lpstr>
      <vt:lpstr>2 YHTEISÖLLINEN OPISKELUHUOLTO</vt:lpstr>
      <vt:lpstr>PowerPoint-esitys</vt:lpstr>
      <vt:lpstr>PowerPoint-esitys</vt:lpstr>
      <vt:lpstr>   </vt:lpstr>
      <vt:lpstr>PowerPoint-esitys</vt:lpstr>
      <vt:lpstr>5 SUUNNITELMAT OPPILAIDEN SUOJAAMISEKSI VÄKIVALLALTA, KIUSAAMISELTA JA HÄIRINNÄLTÄ SEKÄ KRIISISUUNNITELMA </vt:lpstr>
      <vt:lpstr>6 OpISKELUhuoltosuunnitelman toteuttaminen, seuraaminen ja arviointi</vt:lpstr>
      <vt:lpstr>6 OPISKELUhuoltosuunnitelman toteuttaminen, seuraaminen ja arviointi</vt:lpstr>
      <vt:lpstr>LISÄTIETOJA</vt:lpstr>
      <vt:lpstr>PowerPoint-esitys</vt:lpstr>
      <vt:lpstr>opetustoimi ja varhaiskasvatus opiskeluhuollon ohjausryhmä syksy 2023</vt:lpstr>
    </vt:vector>
  </TitlesOfParts>
  <Company>Kotkan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Kaukoranta Nina</dc:creator>
  <cp:lastModifiedBy>Järvinen Markku</cp:lastModifiedBy>
  <cp:revision>169</cp:revision>
  <cp:lastPrinted>2020-06-10T05:14:52Z</cp:lastPrinted>
  <dcterms:created xsi:type="dcterms:W3CDTF">2019-04-22T05:41:39Z</dcterms:created>
  <dcterms:modified xsi:type="dcterms:W3CDTF">2025-09-16T11:17:31Z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0x010100AA08B6C20633446DB7C637F08F23358C00D1CC8AC89089415292A9D2C309C61E86006AFF035A16CDC34FB27CE08F50ACA405</vt:lpwstr>
  </property>
  <property fmtid="{D5CDD505-2E9C-101B-9397-08002B2CF9AE}" pid="4" name="AreenaIntraAjankohta">
    <vt:lpwstr/>
  </property>
  <property fmtid="{D5CDD505-2E9C-101B-9397-08002B2CF9AE}" pid="5" name="AreenaIntraYritys">
    <vt:lpwstr/>
  </property>
  <property fmtid="{D5CDD505-2E9C-101B-9397-08002B2CF9AE}" pid="6" name="AreenaIntraDokumenttityyppi">
    <vt:lpwstr>47;#Esitys|75dd3a33-2d35-471d-9909-b334bdb25443</vt:lpwstr>
  </property>
  <property fmtid="{D5CDD505-2E9C-101B-9397-08002B2CF9AE}" pid="7" name="_AdHocReviewCycleID">
    <vt:i4>-1937291006</vt:i4>
  </property>
  <property fmtid="{D5CDD505-2E9C-101B-9397-08002B2CF9AE}" pid="8" name="_EmailSubject">
    <vt:lpwstr>Opiskeluhuolto uusi toimintasuunnitelma ja lukuvuoden aloituspäivän diat</vt:lpwstr>
  </property>
  <property fmtid="{D5CDD505-2E9C-101B-9397-08002B2CF9AE}" pid="9" name="_AuthorEmail">
    <vt:lpwstr>nina.kaukoranta@kotka.fi</vt:lpwstr>
  </property>
  <property fmtid="{D5CDD505-2E9C-101B-9397-08002B2CF9AE}" pid="10" name="_AuthorEmailDisplayName">
    <vt:lpwstr>Kaukoranta Nina</vt:lpwstr>
  </property>
  <property fmtid="{D5CDD505-2E9C-101B-9397-08002B2CF9AE}" pid="11" name="_PreviousAdHocReviewCycleID">
    <vt:i4>-1211531876</vt:i4>
  </property>
</Properties>
</file>