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Merriweather Sans" panose="020B0604020202020204" charset="0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le Palo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538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83713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13f396f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13f396f6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4213f396f6_0_5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1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13f396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13f396f6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213f396f6_0_5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04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e7ad93d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e7ad93d1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41e7ad93d1_0_4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57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13f396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13f396f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4213f396f6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94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13f396f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13f396f6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213f396f6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88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13f396f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13f396f6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213f396f6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46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13f396f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13f396f6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4213f396f6_0_2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0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13f396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13f396f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4213f396f6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23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213f396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213f396f6_0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213f396f6_0_4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79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13f396f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13f396f6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4213f396f6_0_4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93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419599" y="2133600"/>
            <a:ext cx="3940629" cy="242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Jakso</a:t>
            </a:r>
            <a:r>
              <a:rPr lang="fi-FI" sz="240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Suomi keskiajalla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Taitoaukeama: ristiriitatehtävä</a:t>
            </a:r>
            <a:endParaRPr sz="240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628650" y="720000"/>
            <a:ext cx="7886700" cy="53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1" dirty="0"/>
              <a:t>c) Miten kristinusko levisi ja vakiintui Suomen alueella? (8p)</a:t>
            </a: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Kristinusko levisi Suomeen sekä lännestä että idästä.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Läntisestä leviämisestä tiedetään enemmän.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Lounais-Suomessa on merkkejä katolisesta uskosta 500-luvulta.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Suomeen saapui lähetyssaarnaajia lännestä ilmeisesti 1000</a:t>
            </a:r>
            <a:r>
              <a:rPr lang="fi-FI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-FI" dirty="0"/>
              <a:t>1100-luvuilla.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Samoihin aikoihin suuri osa Lounais-Suomen väestöstä kääntyi kristityksi. Se helpotti kaupankäyntiä länteen.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Ruotsalaiset tekivät Suomeen ilmeisesti useampia sotaretkiä, joiden seurauksena kristinuskon asema vahvistui. Ortodoksit tekivät vastaavia sotaretkiä idän suunnasta.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628650" y="720000"/>
            <a:ext cx="7886700" cy="41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Ensimmäiset kirkot ovat noin 1100-luvulta, ja niitä rakennettiin useita Lounais-Suomeen.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Suomi sai oman piispanistuimen 1200-luvun alkupuolella, ja 1300-luv</a:t>
            </a:r>
            <a:r>
              <a:rPr lang="fi-FI" dirty="0">
                <a:solidFill>
                  <a:srgbClr val="000000"/>
                </a:solidFill>
              </a:rPr>
              <a:t>un vaihteessa se siirtyi Turkuun.</a:t>
            </a:r>
            <a:endParaRPr dirty="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Char char="●"/>
            </a:pPr>
            <a:r>
              <a:rPr lang="fi-FI" dirty="0">
                <a:solidFill>
                  <a:srgbClr val="000000"/>
                </a:solidFill>
              </a:rPr>
              <a:t>Käytännössä katolinen usko vakiintui Lounais-Suomessa 1300-luvun alkuun mennessä.</a:t>
            </a:r>
            <a:endParaRPr dirty="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>
                <a:solidFill>
                  <a:srgbClr val="000000"/>
                </a:solidFill>
              </a:rPr>
              <a:t>Katolinen usko levisi itään päin,</a:t>
            </a:r>
            <a:r>
              <a:rPr lang="fi-FI" dirty="0"/>
              <a:t> ja uusia seurakuntia perustettiin.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Katolisen ja ortodoksisen kirkon rajalinja Suomen alueella vakiintui Pähkinäsaaren rauhassa vuonna 1323.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92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Taitoaukeama: ristiriitatehtävä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28650" y="1472500"/>
            <a:ext cx="7886700" cy="47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Ensimmäisessä kuvassa on Robert Wilhelm Ekmanin maalaus </a:t>
            </a:r>
            <a:r>
              <a:rPr lang="fi-FI" i="1" dirty="0">
                <a:latin typeface="Arial"/>
                <a:ea typeface="Arial"/>
                <a:cs typeface="Arial"/>
                <a:sym typeface="Arial"/>
              </a:rPr>
              <a:t>Piispa Henrik kastaa ensimmäisiä suomalaisia Kupittaan lähteellä</a:t>
            </a:r>
            <a:r>
              <a:rPr lang="fi-FI" dirty="0">
                <a:latin typeface="Arial"/>
                <a:ea typeface="Arial"/>
                <a:cs typeface="Arial"/>
                <a:sym typeface="Arial"/>
              </a:rPr>
              <a:t> (1849–1854).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Toisessa kuvassa on piirros Olaus Magnuksen kirjasta Pohjoisten kansojen historia: Suomea koskevat kuvaukset (1555). Kuva kertoo epäjumalien palvonnasta pohjoisten kansojen keskuudessa.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Miten eri lailla ne kuvaavat suomalaisten kääntymistä kristinuskoon? (7p)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Pohdi kuvien merkitystä historiallisina lähteinä. (5p)</a:t>
            </a:r>
          </a:p>
          <a:p>
            <a:pPr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Miten kristinusko levisi ja vakiintui Suomen alueella? (8p)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28650" y="706350"/>
            <a:ext cx="7886700" cy="9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b="1" dirty="0"/>
              <a:t>a) Miten eri lailla ne kuvaavat suomalaisten kääntymistä kristinuskoon? (7p)</a:t>
            </a:r>
            <a:endParaRPr b="1" dirty="0"/>
          </a:p>
        </p:txBody>
      </p:sp>
      <p:pic>
        <p:nvPicPr>
          <p:cNvPr id="101" name="Google Shape;101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9" y="1643550"/>
            <a:ext cx="3805539" cy="38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189" y="1643550"/>
            <a:ext cx="4421900" cy="28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321547" y="720000"/>
            <a:ext cx="4157603" cy="43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fi-FI" b="1" dirty="0"/>
              <a:t>Miten eri lailla ne kuvaavat suomalaisten kääntymistä kristinuskoon? (7p)</a:t>
            </a: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Ekmanin maalaus kuvaa hetkeä, jolloin ensimmäiset suomalaiset kastetaan.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Kastajana on Piispa Henrik, ja hänen mukanaan on iso joukko sotilaita, ilmeisesti kuningas Eerikin johdolla. Tapahtuma liittyy siis ensimmäiseen ristiretkeen.</a:t>
            </a:r>
            <a:endParaRPr dirty="0"/>
          </a:p>
        </p:txBody>
      </p:sp>
      <p:pic>
        <p:nvPicPr>
          <p:cNvPr id="109" name="Google Shape;109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150" y="720000"/>
            <a:ext cx="428625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00050" y="720000"/>
            <a:ext cx="4079100" cy="54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Verdana"/>
              <a:buChar char="●"/>
            </a:pPr>
            <a:r>
              <a:rPr lang="fi-FI" dirty="0"/>
              <a:t>Ruotsalainen sotajoukko ja maassa olevat aseet viittaavat aseelliseen käännyttämiseen.</a:t>
            </a:r>
          </a:p>
          <a:p>
            <a:pPr lvl="0">
              <a:lnSpc>
                <a:spcPct val="100000"/>
              </a:lnSpc>
              <a:buFont typeface="Verdana"/>
              <a:buChar char="●"/>
            </a:pPr>
            <a:r>
              <a:rPr lang="fi-FI" dirty="0"/>
              <a:t>Kuvassa suomalaiset näyttävät hyvin vastaanottavaisilta ja onnellisilta, kun saavat kasteen. </a:t>
            </a:r>
          </a:p>
        </p:txBody>
      </p:sp>
      <p:pic>
        <p:nvPicPr>
          <p:cNvPr id="109" name="Google Shape;109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150" y="720000"/>
            <a:ext cx="4286250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69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00050" y="720000"/>
            <a:ext cx="4079100" cy="54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/>
              <a:t>Toisessa kuvassa suomalaiset jatkavat epäjumalien palvontaa.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/>
              <a:t>Palvonnan kohteina ovat taivaankappaleet ja luonto.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/>
              <a:t>Se kertoo siitä, että vanhat tavat ja uskomukset pysyivät pitkään voimissaan ja muodollisesti kristityt suomalaiset saattoivat palvoa epäjumalia.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150" y="720000"/>
            <a:ext cx="4421900" cy="28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9" y="1643550"/>
            <a:ext cx="3805539" cy="38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189" y="1643550"/>
            <a:ext cx="4421900" cy="28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9;p18">
            <a:extLst>
              <a:ext uri="{FF2B5EF4-FFF2-40B4-BE49-F238E27FC236}">
                <a16:creationId xmlns:a16="http://schemas.microsoft.com/office/drawing/2014/main" xmlns="" id="{EB8BDC92-C161-B943-AC70-CD57BA3ED7B6}"/>
              </a:ext>
            </a:extLst>
          </p:cNvPr>
          <p:cNvSpPr txBox="1">
            <a:spLocks/>
          </p:cNvSpPr>
          <p:nvPr/>
        </p:nvSpPr>
        <p:spPr>
          <a:xfrm>
            <a:off x="628650" y="515565"/>
            <a:ext cx="78867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Verdana"/>
              <a:buChar char="●"/>
            </a:pPr>
            <a:r>
              <a:rPr lang="fi-FI" dirty="0"/>
              <a:t>Ekmanin maalaus antaa mielikuvan nopeasta siirtymisestä kristinuskoon, minkä Olaus Magnuksen kuva kumoaa kertomalla epäjumalien palvonnasta. </a:t>
            </a:r>
          </a:p>
        </p:txBody>
      </p:sp>
    </p:spTree>
    <p:extLst>
      <p:ext uri="{BB962C8B-B14F-4D97-AF65-F5344CB8AC3E}">
        <p14:creationId xmlns:p14="http://schemas.microsoft.com/office/powerpoint/2010/main" val="239241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427475" y="720000"/>
            <a:ext cx="8363400" cy="54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1" dirty="0"/>
              <a:t>b) Pohdi kuvien merkitystä historiallisina lähteinä. (5p)</a:t>
            </a:r>
            <a:endParaRPr b="1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/>
              <a:t>Ekmanin kuva on tehty 1800-luvulla Turun Tuomiokirkkoon. Kuva vahvistaa kirkon vaalimaa käsitystä Piispa Henrikistä.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>
                <a:solidFill>
                  <a:schemeClr val="tx1"/>
                </a:solidFill>
              </a:rPr>
              <a:t>Kuvalla ei ole suoraa historiallista lähdearvoa 1100-luvun Suomesta, vaan se kertoo siitä, miten tapahtuma haluttiin kuvata 1800-luvulla.</a:t>
            </a:r>
            <a:endParaRPr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Verdana"/>
              <a:buChar char="●"/>
            </a:pPr>
            <a:r>
              <a:rPr lang="fi-FI" dirty="0">
                <a:solidFill>
                  <a:schemeClr val="tx1"/>
                </a:solidFill>
              </a:rPr>
              <a:t>Ekmanin maalaus on tehty aikana, jolloin kansallisromantiikka nousi Suomessa ja Suomen vanhempi historia esitettiin ihanteellisessa valossa eli se politisoitiin. Kertomus Piispa Henrikistä ja ristiretkistä sopi hyvin vahvistamaan Suomen historian tarinaa.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27475" y="720000"/>
            <a:ext cx="8363400" cy="27743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Olaus Magnuksen kuva kertoo 1500-luvusta ja antaa Suomesta aika totuudenmukaisen kuvan. Tarinoiden ja pappien kertomuksien pohjalta tiedetään, että Suomessa palvottiin pitkään vanhoja jumalia.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fi-FI" dirty="0">
                <a:solidFill>
                  <a:schemeClr val="tx1"/>
                </a:solidFill>
              </a:rPr>
              <a:t>Olaus kirjoitti kirjansa </a:t>
            </a:r>
            <a:r>
              <a:rPr lang="fi-FI" dirty="0"/>
              <a:t>Keski-Euroopassa kuulopuheiden, toisten kirjojen ja mielikuvituksensa varassa, mutta se antaa näkemyksen siitä, miten Ruotsi tai Suomi nähtiin tuona aikana.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497</Words>
  <Application>Microsoft Office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Verdana</vt:lpstr>
      <vt:lpstr>Arial</vt:lpstr>
      <vt:lpstr>Merriweather Sans</vt:lpstr>
      <vt:lpstr>Mukautettu suunnittelumalli</vt:lpstr>
      <vt:lpstr>PowerPoint Presentation</vt:lpstr>
      <vt:lpstr>Taitoaukeama: ristiriitatehtävä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</dc:creator>
  <cp:lastModifiedBy>Minna</cp:lastModifiedBy>
  <cp:revision>7</cp:revision>
  <dcterms:modified xsi:type="dcterms:W3CDTF">2020-12-05T10:47:42Z</dcterms:modified>
</cp:coreProperties>
</file>