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13" r:id="rId5"/>
  </p:sldMasterIdLst>
  <p:notesMasterIdLst>
    <p:notesMasterId r:id="rId17"/>
  </p:notesMasterIdLst>
  <p:sldIdLst>
    <p:sldId id="305" r:id="rId6"/>
    <p:sldId id="343" r:id="rId7"/>
    <p:sldId id="336" r:id="rId8"/>
    <p:sldId id="345" r:id="rId9"/>
    <p:sldId id="346" r:id="rId10"/>
    <p:sldId id="337" r:id="rId11"/>
    <p:sldId id="341" r:id="rId12"/>
    <p:sldId id="344" r:id="rId13"/>
    <p:sldId id="339" r:id="rId14"/>
    <p:sldId id="347" r:id="rId15"/>
    <p:sldId id="328" r:id="rId16"/>
  </p:sldIdLst>
  <p:sldSz cx="12192000" cy="6858000"/>
  <p:notesSz cx="6858000" cy="9144000"/>
  <p:defaultTextStyle>
    <a:defPPr>
      <a:defRPr lang="fi-FI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6"/>
    <a:srgbClr val="0E7FBE"/>
    <a:srgbClr val="ABD9EB"/>
    <a:srgbClr val="88C8E3"/>
    <a:srgbClr val="80CDE8"/>
    <a:srgbClr val="84BF41"/>
    <a:srgbClr val="00AD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CC85C-6E8B-4362-B959-04188F2A6B1B}" v="2" dt="2026-08-25T12:34:10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nuuti Juho" userId="0b88435e-5067-4168-90af-33e29622a583" providerId="ADAL" clId="{EC68106E-D1F8-44C6-9331-1FEFA9C8F0A2}"/>
    <pc:docChg chg="custSel addSld modSld">
      <pc:chgData name="Knuuti Juho" userId="0b88435e-5067-4168-90af-33e29622a583" providerId="ADAL" clId="{EC68106E-D1F8-44C6-9331-1FEFA9C8F0A2}" dt="2026-08-25T12:35:13.149" v="255" actId="20577"/>
      <pc:docMkLst>
        <pc:docMk/>
      </pc:docMkLst>
      <pc:sldChg chg="modSp mod">
        <pc:chgData name="Knuuti Juho" userId="0b88435e-5067-4168-90af-33e29622a583" providerId="ADAL" clId="{EC68106E-D1F8-44C6-9331-1FEFA9C8F0A2}" dt="2026-08-24T12:02:58.231" v="0" actId="20577"/>
        <pc:sldMkLst>
          <pc:docMk/>
          <pc:sldMk cId="3626866987" sldId="336"/>
        </pc:sldMkLst>
        <pc:spChg chg="mod">
          <ac:chgData name="Knuuti Juho" userId="0b88435e-5067-4168-90af-33e29622a583" providerId="ADAL" clId="{EC68106E-D1F8-44C6-9331-1FEFA9C8F0A2}" dt="2026-08-24T12:02:58.231" v="0" actId="20577"/>
          <ac:spMkLst>
            <pc:docMk/>
            <pc:sldMk cId="3626866987" sldId="336"/>
            <ac:spMk id="6" creationId="{4738C034-B443-AE15-C0BB-775CF032233B}"/>
          </ac:spMkLst>
        </pc:spChg>
      </pc:sldChg>
      <pc:sldChg chg="modSp new mod">
        <pc:chgData name="Knuuti Juho" userId="0b88435e-5067-4168-90af-33e29622a583" providerId="ADAL" clId="{EC68106E-D1F8-44C6-9331-1FEFA9C8F0A2}" dt="2026-08-25T12:35:13.149" v="255" actId="20577"/>
        <pc:sldMkLst>
          <pc:docMk/>
          <pc:sldMk cId="2369172997" sldId="347"/>
        </pc:sldMkLst>
        <pc:spChg chg="mod">
          <ac:chgData name="Knuuti Juho" userId="0b88435e-5067-4168-90af-33e29622a583" providerId="ADAL" clId="{EC68106E-D1F8-44C6-9331-1FEFA9C8F0A2}" dt="2026-08-25T12:34:05.436" v="103" actId="20577"/>
          <ac:spMkLst>
            <pc:docMk/>
            <pc:sldMk cId="2369172997" sldId="347"/>
            <ac:spMk id="2" creationId="{3A57B87F-1665-DD1A-86EF-CD4F7412E17B}"/>
          </ac:spMkLst>
        </pc:spChg>
        <pc:spChg chg="mod">
          <ac:chgData name="Knuuti Juho" userId="0b88435e-5067-4168-90af-33e29622a583" providerId="ADAL" clId="{EC68106E-D1F8-44C6-9331-1FEFA9C8F0A2}" dt="2026-08-25T12:35:13.149" v="255" actId="20577"/>
          <ac:spMkLst>
            <pc:docMk/>
            <pc:sldMk cId="2369172997" sldId="347"/>
            <ac:spMk id="3" creationId="{DFE1C51C-E210-CB9D-9AE7-3DEDCCDF65D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9CE7E-6E86-C042-A5E2-25A46B3C386A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D00FF-EE06-A746-B168-918D6BB36FB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621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.jpeg"/><Relationship Id="rId9" Type="http://schemas.openxmlformats.org/officeDocument/2006/relationships/image" Target="../media/image2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3CAFBA-2457-0E41-8151-0C9EDEEB7E6C}"/>
              </a:ext>
            </a:extLst>
          </p:cNvPr>
          <p:cNvSpPr/>
          <p:nvPr userDrawn="1"/>
        </p:nvSpPr>
        <p:spPr>
          <a:xfrm>
            <a:off x="2" y="3"/>
            <a:ext cx="11788344" cy="6857997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DA7BF-0FCD-E749-8B40-A2B08897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908" y="795868"/>
            <a:ext cx="5068649" cy="1511223"/>
          </a:xfrm>
        </p:spPr>
        <p:txBody>
          <a:bodyPr anchor="b" anchorCtr="0">
            <a:noAutofit/>
          </a:bodyPr>
          <a:lstStyle>
            <a:lvl1pPr algn="l">
              <a:defRPr sz="48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B0C921-2328-8D4C-9B3A-2174D953A7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908" y="2381208"/>
            <a:ext cx="5068649" cy="66113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baseline="0">
                <a:solidFill>
                  <a:srgbClr val="005396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C92EE-DC5E-9142-B105-E379F319F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Picture 10" descr="A screenshot of a video game&#10;&#10;Description automatically generated">
            <a:extLst>
              <a:ext uri="{FF2B5EF4-FFF2-40B4-BE49-F238E27FC236}">
                <a16:creationId xmlns:a16="http://schemas.microsoft.com/office/drawing/2014/main" id="{0094E748-5419-BE6A-C394-F3DDBFDD99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8283"/>
          <a:stretch/>
        </p:blipFill>
        <p:spPr>
          <a:xfrm>
            <a:off x="0" y="3050809"/>
            <a:ext cx="10439400" cy="3807191"/>
          </a:xfrm>
          <a:prstGeom prst="rect">
            <a:avLst/>
          </a:prstGeom>
        </p:spPr>
      </p:pic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18B54729-2147-BD8C-0034-87AC14140B5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31506" y="507675"/>
            <a:ext cx="2383367" cy="230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47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äliotsikkodia Asuntomess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3CAFBA-2457-0E41-8151-0C9EDEEB7E6C}"/>
              </a:ext>
            </a:extLst>
          </p:cNvPr>
          <p:cNvSpPr/>
          <p:nvPr userDrawn="1"/>
        </p:nvSpPr>
        <p:spPr>
          <a:xfrm>
            <a:off x="2" y="3"/>
            <a:ext cx="11788344" cy="6857997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pic>
        <p:nvPicPr>
          <p:cNvPr id="13" name="Picture 12" descr="A person riding a scooter&#10;&#10;Description automatically generated with medium confidence">
            <a:extLst>
              <a:ext uri="{FF2B5EF4-FFF2-40B4-BE49-F238E27FC236}">
                <a16:creationId xmlns:a16="http://schemas.microsoft.com/office/drawing/2014/main" id="{E62AA966-1915-85A9-8DCD-F4A55134C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86" b="7534"/>
          <a:stretch/>
        </p:blipFill>
        <p:spPr>
          <a:xfrm>
            <a:off x="0" y="2315003"/>
            <a:ext cx="10972800" cy="4542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FDA7BF-0FCD-E749-8B40-A2B08897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908" y="795868"/>
            <a:ext cx="5561983" cy="1691023"/>
          </a:xfrm>
        </p:spPr>
        <p:txBody>
          <a:bodyPr anchor="t" anchorCtr="0">
            <a:noAutofit/>
          </a:bodyPr>
          <a:lstStyle>
            <a:lvl1pPr algn="l">
              <a:defRPr sz="48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1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äliotsikkodia Kiinnity kunta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3CAFBA-2457-0E41-8151-0C9EDEEB7E6C}"/>
              </a:ext>
            </a:extLst>
          </p:cNvPr>
          <p:cNvSpPr/>
          <p:nvPr userDrawn="1"/>
        </p:nvSpPr>
        <p:spPr>
          <a:xfrm>
            <a:off x="2" y="3"/>
            <a:ext cx="11788344" cy="6857997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DA7BF-0FCD-E749-8B40-A2B08897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908" y="795868"/>
            <a:ext cx="5561983" cy="1691023"/>
          </a:xfrm>
        </p:spPr>
        <p:txBody>
          <a:bodyPr anchor="t" anchorCtr="0">
            <a:noAutofit/>
          </a:bodyPr>
          <a:lstStyle>
            <a:lvl1pPr algn="l">
              <a:defRPr sz="48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" name="Picture 9" descr="A screenshot of a video game&#10;&#10;Description automatically generated">
            <a:extLst>
              <a:ext uri="{FF2B5EF4-FFF2-40B4-BE49-F238E27FC236}">
                <a16:creationId xmlns:a16="http://schemas.microsoft.com/office/drawing/2014/main" id="{15F52ABF-6B6B-5998-15DA-576177585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43" r="14485"/>
          <a:stretch/>
        </p:blipFill>
        <p:spPr>
          <a:xfrm>
            <a:off x="-1" y="2407298"/>
            <a:ext cx="10851503" cy="4450702"/>
          </a:xfrm>
          <a:prstGeom prst="rect">
            <a:avLst/>
          </a:prstGeom>
        </p:spPr>
      </p:pic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DD8586-F2BE-B928-9562-F2807B8C8C7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83199" y="1415284"/>
            <a:ext cx="2867556" cy="122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785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2 palsta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C0FDC1-DBFB-B74F-9D40-119B167B3FC6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321"/>
            <a:ext cx="8266043" cy="116395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8798"/>
            <a:ext cx="4097867" cy="4133090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06376" y="1828798"/>
            <a:ext cx="4097867" cy="4133089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89AB549-16A7-3D50-6D64-2E32DA7E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86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ksi palstainen ilman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B06CF7D6-1ABF-F972-28BF-A47B930E1479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007830C-A3BC-A487-E8F7-E4BEC526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B487C0D-ACE8-139A-8DDB-EDDD4195D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66E9C0B-0872-22C8-AF8C-F354F1F9B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8" name="Group 17">
            <a:extLst>
              <a:ext uri="{FF2B5EF4-FFF2-40B4-BE49-F238E27FC236}">
                <a16:creationId xmlns:a16="http://schemas.microsoft.com/office/drawing/2014/main" id="{26A3B399-8EB0-1950-68CC-782661CA1D18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F71A3ECB-EC19-598C-CC64-64B8B53B36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3A377EB-EC5E-0E57-0310-F172B52BD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7C1706-6DD9-C69B-DE63-1A071C3C8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8798"/>
            <a:ext cx="7052733" cy="4133090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1046573-BBAE-4DED-6ADA-D19C4D174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63365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palsta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6F438-2082-F948-936E-974CF26A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721F-F97D-074C-8434-2A46A6F91554}" type="datetime1">
              <a:rPr lang="fi-FI" smtClean="0"/>
              <a:t>25.8.2026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05069-CBC3-1E41-85F0-831255785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www.lempaala.fi</a:t>
            </a:r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DC02B44D-94CD-0346-C405-913BB7225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B7C3DEA2-9825-C842-B031-B463509E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4B411-2673-D237-0225-0FE3212AA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8798"/>
            <a:ext cx="7052733" cy="4133090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4549D345-C3C1-D9E9-63B0-78E81F4D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321"/>
            <a:ext cx="7052733" cy="1121091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54665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6F438-2082-F948-936E-974CF26A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721F-F97D-074C-8434-2A46A6F91554}" type="datetime1">
              <a:rPr lang="fi-FI" smtClean="0"/>
              <a:t>25.8.2026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05069-CBC3-1E41-85F0-831255785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www.lempaala.fi</a:t>
            </a:r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DC02B44D-94CD-0346-C405-913BB7225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B7C3DEA2-9825-C842-B031-B463509E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481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pp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3CAFBA-2457-0E41-8151-0C9EDEEB7E6C}"/>
              </a:ext>
            </a:extLst>
          </p:cNvPr>
          <p:cNvSpPr/>
          <p:nvPr userDrawn="1"/>
        </p:nvSpPr>
        <p:spPr>
          <a:xfrm>
            <a:off x="2" y="3"/>
            <a:ext cx="11788344" cy="6857997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C92EE-DC5E-9142-B105-E379F319F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Picture 10" descr="A screenshot of a video game&#10;&#10;Description automatically generated">
            <a:extLst>
              <a:ext uri="{FF2B5EF4-FFF2-40B4-BE49-F238E27FC236}">
                <a16:creationId xmlns:a16="http://schemas.microsoft.com/office/drawing/2014/main" id="{0094E748-5419-BE6A-C394-F3DDBFDD99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8283"/>
          <a:stretch/>
        </p:blipFill>
        <p:spPr>
          <a:xfrm>
            <a:off x="0" y="3050809"/>
            <a:ext cx="10439400" cy="3807191"/>
          </a:xfrm>
          <a:prstGeom prst="rect">
            <a:avLst/>
          </a:prstGeom>
        </p:spPr>
      </p:pic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F050EB40-C123-49B3-55C9-636F6903A1B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33551" y="290509"/>
            <a:ext cx="2495787" cy="2623776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B8FB4EF1-BAAA-40D1-78A5-6F524B0A17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975358" y="2187087"/>
            <a:ext cx="622347" cy="616155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2F3BBA4-400F-3128-1A70-18D90455466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37153" y="2211017"/>
            <a:ext cx="609962" cy="609962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8591DC5B-D350-6989-E564-D64B9BF6811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277232" y="2180895"/>
            <a:ext cx="622347" cy="62234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7B8A7F8-E458-E007-38AC-53530DB389CA}"/>
              </a:ext>
            </a:extLst>
          </p:cNvPr>
          <p:cNvSpPr txBox="1"/>
          <p:nvPr userDrawn="1"/>
        </p:nvSpPr>
        <p:spPr>
          <a:xfrm>
            <a:off x="6027407" y="2307402"/>
            <a:ext cx="2304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800" b="1">
                <a:solidFill>
                  <a:srgbClr val="005396"/>
                </a:solidFill>
                <a:latin typeface="Arial" panose="020B0604020202020204" pitchFamily="34" charset="0"/>
              </a:rPr>
              <a:t>www.lempaala.fi</a:t>
            </a:r>
          </a:p>
        </p:txBody>
      </p:sp>
      <p:pic>
        <p:nvPicPr>
          <p:cNvPr id="2" name="Sisällön paikkamerkki 3" descr="Kuva, joka sisältää kohteen kuvakaappaus, puu, Animoidut lastenohjelmat, animaatio&#10;&#10;Kuvaus luotu automaattisesti">
            <a:extLst>
              <a:ext uri="{FF2B5EF4-FFF2-40B4-BE49-F238E27FC236}">
                <a16:creationId xmlns:a16="http://schemas.microsoft.com/office/drawing/2014/main" id="{D88ED5D6-ED5D-5D1E-0246-2ADEDA4F2AC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41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kuva Teksti 1 pals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72941F-538C-AF35-9F1A-31C84B3BFF9F}"/>
              </a:ext>
            </a:extLst>
          </p:cNvPr>
          <p:cNvSpPr/>
          <p:nvPr userDrawn="1"/>
        </p:nvSpPr>
        <p:spPr>
          <a:xfrm>
            <a:off x="0" y="0"/>
            <a:ext cx="4099560" cy="6858000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197" y="550911"/>
            <a:ext cx="5788215" cy="11311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6600" y="1913948"/>
            <a:ext cx="5788215" cy="452755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CD205ED-8A84-8628-BDB8-F3958AE2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1E8AFDF-01D9-00C2-46A7-8FB6E49FB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468" r="16754"/>
          <a:stretch/>
        </p:blipFill>
        <p:spPr>
          <a:xfrm>
            <a:off x="123614" y="0"/>
            <a:ext cx="3286538" cy="5497927"/>
          </a:xfrm>
          <a:prstGeom prst="rect">
            <a:avLst/>
          </a:prstGeom>
          <a:noFill/>
        </p:spPr>
      </p:pic>
      <p:pic>
        <p:nvPicPr>
          <p:cNvPr id="2" name="Picture 1" descr="Shape, icon, arrow&#10;&#10;Description automatically generated">
            <a:extLst>
              <a:ext uri="{FF2B5EF4-FFF2-40B4-BE49-F238E27FC236}">
                <a16:creationId xmlns:a16="http://schemas.microsoft.com/office/drawing/2014/main" id="{5C02266D-FB73-7853-06F2-96A4D60819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1429659" y="0"/>
            <a:ext cx="3087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20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3Kuva ja teksti 1 pals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72941F-538C-AF35-9F1A-31C84B3BFF9F}"/>
              </a:ext>
            </a:extLst>
          </p:cNvPr>
          <p:cNvSpPr/>
          <p:nvPr userDrawn="1"/>
        </p:nvSpPr>
        <p:spPr>
          <a:xfrm>
            <a:off x="0" y="0"/>
            <a:ext cx="4099560" cy="6858000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238" y="580066"/>
            <a:ext cx="5788215" cy="11311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238" y="1913947"/>
            <a:ext cx="5788215" cy="452755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5C2EE89-FF6B-6E26-3F9B-D95FE8BBE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954" y="6441499"/>
            <a:ext cx="59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0053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2" name="Kuvan paikkamerkki 6" descr="Kuva, joka sisältää kohteen clipart, animaatio, kuvitus, Animoidut lastenohjelmat&#10;&#10;Kuvaus luotu automaattisesti">
            <a:extLst>
              <a:ext uri="{FF2B5EF4-FFF2-40B4-BE49-F238E27FC236}">
                <a16:creationId xmlns:a16="http://schemas.microsoft.com/office/drawing/2014/main" id="{A7D20A71-0610-DD7E-7D0E-4CC8119E5D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6889" t="-46" r="47112" b="46"/>
          <a:stretch/>
        </p:blipFill>
        <p:spPr>
          <a:xfrm>
            <a:off x="-1253430" y="106929"/>
            <a:ext cx="3740090" cy="6256658"/>
          </a:xfrm>
          <a:prstGeom prst="rect">
            <a:avLst/>
          </a:prstGeom>
          <a:noFill/>
        </p:spPr>
      </p:pic>
      <p:pic>
        <p:nvPicPr>
          <p:cNvPr id="9" name="Picture 8" descr="Shape, icon, arrow&#10;&#10;Description automatically generated">
            <a:extLst>
              <a:ext uri="{FF2B5EF4-FFF2-40B4-BE49-F238E27FC236}">
                <a16:creationId xmlns:a16="http://schemas.microsoft.com/office/drawing/2014/main" id="{65C855DE-079B-6B15-BD3A-7CCC3EF79B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1233230" y="0"/>
            <a:ext cx="3087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5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5601FF9E-24BD-07FF-4FFF-FAAA99463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689" r="24689"/>
          <a:stretch/>
        </p:blipFill>
        <p:spPr>
          <a:xfrm>
            <a:off x="-1" y="-18503"/>
            <a:ext cx="12193329" cy="6861924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A3E651-0DFB-A6CB-7106-17FC4C96768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" y="-3176"/>
            <a:ext cx="12191999" cy="6861176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DA7BF-0FCD-E749-8B40-A2B08897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3669" y="1183265"/>
            <a:ext cx="9219351" cy="1691023"/>
          </a:xfrm>
        </p:spPr>
        <p:txBody>
          <a:bodyPr anchor="t" anchorCtr="0">
            <a:noAutofit/>
          </a:bodyPr>
          <a:lstStyle>
            <a:lvl1pPr algn="l">
              <a:defRPr sz="54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050579" y="-37235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426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untomessut Teksti 1 pals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72941F-538C-AF35-9F1A-31C84B3BFF9F}"/>
              </a:ext>
            </a:extLst>
          </p:cNvPr>
          <p:cNvSpPr/>
          <p:nvPr userDrawn="1"/>
        </p:nvSpPr>
        <p:spPr>
          <a:xfrm>
            <a:off x="0" y="0"/>
            <a:ext cx="4099560" cy="6858000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099535FD-3F6A-B39E-5BC7-E88CC5978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745" t="-949" r="10392" b="6940"/>
          <a:stretch/>
        </p:blipFill>
        <p:spPr>
          <a:xfrm>
            <a:off x="0" y="528321"/>
            <a:ext cx="4024745" cy="6329679"/>
          </a:xfrm>
          <a:prstGeom prst="rect">
            <a:avLst/>
          </a:prstGeom>
        </p:spPr>
      </p:pic>
      <p:pic>
        <p:nvPicPr>
          <p:cNvPr id="2" name="Picture 1" descr="Shape, icon, arrow&#10;&#10;Description automatically generated">
            <a:extLst>
              <a:ext uri="{FF2B5EF4-FFF2-40B4-BE49-F238E27FC236}">
                <a16:creationId xmlns:a16="http://schemas.microsoft.com/office/drawing/2014/main" id="{5C02266D-FB73-7853-06F2-96A4D60819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1429659" y="0"/>
            <a:ext cx="3087755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985" y="528321"/>
            <a:ext cx="5788215" cy="11311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1828799"/>
            <a:ext cx="5788215" cy="452755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B1A6A97B-61BF-77F7-A034-95278311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E510A20B-E3D4-A126-7FAF-BFB664C686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3420" t="6239" r="-8158" b="-1"/>
          <a:stretch/>
        </p:blipFill>
        <p:spPr>
          <a:xfrm>
            <a:off x="1191491" y="0"/>
            <a:ext cx="1729618" cy="140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38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4">
            <a:extLst>
              <a:ext uri="{FF2B5EF4-FFF2-40B4-BE49-F238E27FC236}">
                <a16:creationId xmlns:a16="http://schemas.microsoft.com/office/drawing/2014/main" id="{F50C14DC-2950-52C2-9A25-B8723882F1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3" r="23"/>
          <a:stretch/>
        </p:blipFill>
        <p:spPr>
          <a:xfrm>
            <a:off x="10963" y="-5828"/>
            <a:ext cx="12191999" cy="6861176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FDA7BF-0FCD-E749-8B40-A2B08897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124" y="659635"/>
            <a:ext cx="9219351" cy="1691023"/>
          </a:xfrm>
        </p:spPr>
        <p:txBody>
          <a:bodyPr anchor="t" anchorCtr="0">
            <a:noAutofit/>
          </a:bodyPr>
          <a:lstStyle>
            <a:lvl1pPr algn="l">
              <a:defRPr sz="54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655109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 neg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C92EE-DC5E-9142-B105-E379F319F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2269D01-80EC-014A-3D94-5608B35F9F8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" y="-3176"/>
            <a:ext cx="12191999" cy="6861176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FBD2F-78C5-22ED-E02A-292471D1E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128" y="992347"/>
            <a:ext cx="6450905" cy="2082061"/>
          </a:xfrm>
        </p:spPr>
        <p:txBody>
          <a:bodyPr anchor="b" anchorCtr="0">
            <a:noAutofit/>
          </a:bodyPr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36335-EF82-375C-FF38-45A0A82B4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6128" y="3251029"/>
            <a:ext cx="5068649" cy="66113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33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C92EE-DC5E-9142-B105-E379F319F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2269D01-80EC-014A-3D94-5608B35F9F8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" y="-3176"/>
            <a:ext cx="12191999" cy="6861176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FBD2F-78C5-22ED-E02A-292471D1E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128" y="992347"/>
            <a:ext cx="6450905" cy="2082061"/>
          </a:xfrm>
        </p:spPr>
        <p:txBody>
          <a:bodyPr anchor="b" anchorCtr="0">
            <a:noAutofit/>
          </a:bodyPr>
          <a:lstStyle>
            <a:lvl1pPr algn="l">
              <a:defRPr sz="60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36335-EF82-375C-FF38-45A0A82B4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6128" y="3251029"/>
            <a:ext cx="5068649" cy="66113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baseline="0">
                <a:solidFill>
                  <a:srgbClr val="005396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071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teksti 1 pals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72941F-538C-AF35-9F1A-31C84B3BFF9F}"/>
              </a:ext>
            </a:extLst>
          </p:cNvPr>
          <p:cNvSpPr/>
          <p:nvPr userDrawn="1"/>
        </p:nvSpPr>
        <p:spPr>
          <a:xfrm>
            <a:off x="0" y="0"/>
            <a:ext cx="4099560" cy="6858000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48BAE47-24ED-CA15-32D0-2198B14AF4E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" y="-3176"/>
            <a:ext cx="4099559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9" name="Picture 8" descr="Shape, icon, arrow&#10;&#10;Description automatically generated">
            <a:extLst>
              <a:ext uri="{FF2B5EF4-FFF2-40B4-BE49-F238E27FC236}">
                <a16:creationId xmlns:a16="http://schemas.microsoft.com/office/drawing/2014/main" id="{65C855DE-079B-6B15-BD3A-7CCC3EF79B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938" r="4649"/>
          <a:stretch/>
        </p:blipFill>
        <p:spPr>
          <a:xfrm>
            <a:off x="1233230" y="0"/>
            <a:ext cx="3087755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985" y="589691"/>
            <a:ext cx="5788215" cy="11311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1890169"/>
            <a:ext cx="5788215" cy="452755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5C2EE89-FF6B-6E26-3F9B-D95FE8BBE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954" y="6441499"/>
            <a:ext cx="59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0053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7626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BD547B-ABBE-F9C0-5B7C-A7E0D7A8F044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9691"/>
            <a:ext cx="8133967" cy="116395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67673" y="1988360"/>
            <a:ext cx="4504494" cy="4074911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A06318D-CCDF-C6AD-709E-CFF27D8F625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2068140"/>
            <a:ext cx="4265155" cy="3731246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2789C9-AF6E-D5F7-A749-B167CE14A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954" y="6441499"/>
            <a:ext cx="59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0053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36935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 2 palsta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C0FDC1-DBFB-B74F-9D40-119B167B3FC6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9691"/>
            <a:ext cx="8266043" cy="116395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90168"/>
            <a:ext cx="4097867" cy="4133090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006376" y="1890168"/>
            <a:ext cx="4097867" cy="4133089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89AB549-16A7-3D50-6D64-2E32DA7E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672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 2 palstaa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C0FDC1-DBFB-B74F-9D40-119B167B3FC6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278288"/>
            <a:ext cx="4097866" cy="1716471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2" y="3994759"/>
            <a:ext cx="4097866" cy="2397319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006376" y="2326735"/>
            <a:ext cx="3441227" cy="4098295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89AB549-16A7-3D50-6D64-2E32DA7E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C429F8B-5C10-F3E9-108F-75AB0672E049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914400" y="-1"/>
            <a:ext cx="7422292" cy="203029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600347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i 2 palstaa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C0FDC1-DBFB-B74F-9D40-119B167B3FC6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344" y="786036"/>
            <a:ext cx="5232918" cy="154069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2" y="2850293"/>
            <a:ext cx="3890317" cy="3541786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17990" y="2850293"/>
            <a:ext cx="3529614" cy="3574737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89AB549-16A7-3D50-6D64-2E32DA7E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C429F8B-5C10-F3E9-108F-75AB0672E049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0"/>
            <a:ext cx="2619633" cy="2384371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647864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6F438-2082-F948-936E-974CF26A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721F-F97D-074C-8434-2A46A6F91554}" type="datetime1">
              <a:rPr lang="fi-FI" smtClean="0"/>
              <a:t>25.8.2026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05069-CBC3-1E41-85F0-831255785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www.lempaala.fi</a:t>
            </a:r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DC02B44D-94CD-0346-C405-913BB7225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B7C3DEA2-9825-C842-B031-B463509E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/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58478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opp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89D213-E6C6-486C-5DB9-4FE7213A091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" y="-3176"/>
            <a:ext cx="12191999" cy="6861176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8591DC5B-D350-6989-E564-D64B9BF681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33872" y="5488126"/>
            <a:ext cx="622347" cy="62234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7B8A7F8-E458-E007-38AC-53530DB389CA}"/>
              </a:ext>
            </a:extLst>
          </p:cNvPr>
          <p:cNvSpPr txBox="1"/>
          <p:nvPr userDrawn="1"/>
        </p:nvSpPr>
        <p:spPr>
          <a:xfrm>
            <a:off x="5942562" y="5688766"/>
            <a:ext cx="2304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800" b="1">
                <a:solidFill>
                  <a:srgbClr val="005396"/>
                </a:solidFill>
                <a:latin typeface="Arial" panose="020B0604020202020204" pitchFamily="34" charset="0"/>
              </a:rPr>
              <a:t>www.lempaala.fi</a:t>
            </a:r>
          </a:p>
        </p:txBody>
      </p:sp>
      <p:pic>
        <p:nvPicPr>
          <p:cNvPr id="3" name="Picture 14" descr="Icon&#10;&#10;Description automatically generated">
            <a:extLst>
              <a:ext uri="{FF2B5EF4-FFF2-40B4-BE49-F238E27FC236}">
                <a16:creationId xmlns:a16="http://schemas.microsoft.com/office/drawing/2014/main" id="{2AD9B2D0-1633-47CF-85DB-70801189850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04814" y="5489649"/>
            <a:ext cx="622347" cy="616155"/>
          </a:xfrm>
          <a:prstGeom prst="rect">
            <a:avLst/>
          </a:prstGeom>
        </p:spPr>
      </p:pic>
      <p:pic>
        <p:nvPicPr>
          <p:cNvPr id="12" name="Kuva 11" descr="Kuva, joka sisältää kohteen logo, Grafiikka, Fontti, symboli&#10;&#10;Kuvaus luotu automaattisesti">
            <a:extLst>
              <a:ext uri="{FF2B5EF4-FFF2-40B4-BE49-F238E27FC236}">
                <a16:creationId xmlns:a16="http://schemas.microsoft.com/office/drawing/2014/main" id="{93CBD08D-9A0E-25C0-D5F3-AC15DA37D5F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22468" y="5480879"/>
            <a:ext cx="579397" cy="57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9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s työpaikka Teksti 1 pals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72941F-538C-AF35-9F1A-31C84B3BFF9F}"/>
              </a:ext>
            </a:extLst>
          </p:cNvPr>
          <p:cNvSpPr/>
          <p:nvPr userDrawn="1"/>
        </p:nvSpPr>
        <p:spPr>
          <a:xfrm>
            <a:off x="0" y="0"/>
            <a:ext cx="4099560" cy="6858000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pic>
        <p:nvPicPr>
          <p:cNvPr id="12" name="Picture 11" descr="A group of people on a bench&#10;&#10;Description automatically generated with low confidence">
            <a:extLst>
              <a:ext uri="{FF2B5EF4-FFF2-40B4-BE49-F238E27FC236}">
                <a16:creationId xmlns:a16="http://schemas.microsoft.com/office/drawing/2014/main" id="{98E63D1D-C38B-D55C-DBEB-50D3DA7852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618" t="494"/>
          <a:stretch/>
        </p:blipFill>
        <p:spPr>
          <a:xfrm>
            <a:off x="-1" y="668867"/>
            <a:ext cx="4314815" cy="6189133"/>
          </a:xfrm>
          <a:prstGeom prst="rect">
            <a:avLst/>
          </a:prstGeom>
        </p:spPr>
      </p:pic>
      <p:pic>
        <p:nvPicPr>
          <p:cNvPr id="2" name="Picture 1" descr="Shape, icon, arrow&#10;&#10;Description automatically generated">
            <a:extLst>
              <a:ext uri="{FF2B5EF4-FFF2-40B4-BE49-F238E27FC236}">
                <a16:creationId xmlns:a16="http://schemas.microsoft.com/office/drawing/2014/main" id="{5C02266D-FB73-7853-06F2-96A4D60819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1429659" y="0"/>
            <a:ext cx="3087755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985" y="528321"/>
            <a:ext cx="5788215" cy="11311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1828799"/>
            <a:ext cx="5788215" cy="452755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CD205ED-8A84-8628-BDB8-F3958AE2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80150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AAF976-9250-D5C1-3D4C-3751B60C2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916BF0F-F852-73FC-1E5D-D78CEE8FD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32C70B-E849-A3D5-EC09-6A42370E0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720ECA9-4620-6330-D31D-D9B26F36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5F499B-A4AD-DBEC-4438-C059F6EC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95427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548C19-F8A2-D98C-430A-D901453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062255-68D6-D9A4-CC39-58B7918B7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264434-4203-C237-6B40-D9ABC4B75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1F01DF0-C3CD-B6A7-F97D-DFBA48DFA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F5102A6-53B7-1580-9A57-6227AEAFC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21119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AA488E-9635-F76F-9AB7-2CFB890A1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ECBEC-97D9-2968-3B22-7741CAA7E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1DB6B64-1511-FDD6-4906-DEFCEB87C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F37400-3F4D-0888-1DE6-F9671CA9A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103541-69C7-A592-1C1A-60AFDD615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77203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CC05C9-1CBA-31A7-1F82-836CB2D63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68D1B4-FA8D-4983-B7AB-D8B73E38F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2279487-8E0E-ACD1-E463-BDACEE5D7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1E0DBC-9B5F-8AC7-8B9D-54F414264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716112D-86C3-3276-DB79-D2235D1E7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228966C-40A6-CAF1-0663-0450E704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99974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F917BC-4869-1FC9-508D-7145E446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D968EB4-4ED4-FC6A-4F40-5107FCE0D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12AB4DB-62F8-47A1-E5DA-AACA64DA5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EA05E7A-E2ED-6D81-1EF2-E5EB11943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39B6722-A8CB-A4E4-7733-B3D432E500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64EAF0-02D8-03C3-6DC7-AF59AAA6B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79B96F2-AA76-B02F-D1C0-82499FEB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71C28BF-E5FE-C8C6-3BDF-29E23C67A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85539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C86566-1408-8AB2-091A-091B5C39E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DD60303-9937-F58A-8530-56962C1C1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E6A2012-34FB-78F3-A106-3FD503F62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F2B42C2-D292-3374-9719-81854260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1329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E1CA73D-9708-BCE6-A409-746466ABB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B9085DE-FEA1-4519-949D-6715F9D08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92FB12F-344B-06FE-3FC8-76AFAC09B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087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4BA04F-BF1C-3B2B-37C0-DDEA8AEFE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5A8C4B-6F98-6AAF-97FB-1E50FED86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D0E1F2A-AF35-B39F-BB1E-CA0568362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5A5403D-65F2-41DE-6A9A-C07A2D872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5E42C80-5ECE-44B8-F58D-FB9163D45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93A4FE-BD5F-C33C-40FF-FD22F9F3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65589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977D97-8C82-43BA-0851-D23ABC7EC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6FF56D8-7ABF-000B-B433-E8B0DDB4BF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B695C4C-3A5A-0D42-E71D-19AF01522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A24C473-02ED-3D17-EDC3-CCE3B5D16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355A3C3-6EB9-CDC8-6C77-D73FB4C5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DB66658-1656-D669-7F4E-10E99CA0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06606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40775C-AFE4-3D62-994D-EBCCBFC29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D3ABCDA-191A-7DE0-4041-7092125A3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052E44-3AB4-3A2E-43C9-C0A4F9DEF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C878E6-3105-BFB3-BC3F-38965D789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F338300-26C4-F9B1-5107-DB938E39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824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tö ja koira teksti 1 pals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72941F-538C-AF35-9F1A-31C84B3BFF9F}"/>
              </a:ext>
            </a:extLst>
          </p:cNvPr>
          <p:cNvSpPr/>
          <p:nvPr userDrawn="1"/>
        </p:nvSpPr>
        <p:spPr>
          <a:xfrm>
            <a:off x="159999" y="23500"/>
            <a:ext cx="4099560" cy="6858000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414" y="509522"/>
            <a:ext cx="5788215" cy="11311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7414" y="1815713"/>
            <a:ext cx="5788215" cy="452755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CD205ED-8A84-8628-BDB8-F3958AE2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Kuva 12" descr="Kuva, joka sisältää kohteen koira, vaate, animaatio&#10;&#10;Kuvaus luotu automaattisesti">
            <a:extLst>
              <a:ext uri="{FF2B5EF4-FFF2-40B4-BE49-F238E27FC236}">
                <a16:creationId xmlns:a16="http://schemas.microsoft.com/office/drawing/2014/main" id="{789E340B-C8D0-FC72-7940-F1F771AA5A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65694" y="136524"/>
            <a:ext cx="6025253" cy="6018037"/>
          </a:xfrm>
          <a:prstGeom prst="rect">
            <a:avLst/>
          </a:prstGeom>
        </p:spPr>
      </p:pic>
      <p:pic>
        <p:nvPicPr>
          <p:cNvPr id="2" name="Picture 1" descr="Shape, icon, arrow&#10;&#10;Description automatically generated">
            <a:extLst>
              <a:ext uri="{FF2B5EF4-FFF2-40B4-BE49-F238E27FC236}">
                <a16:creationId xmlns:a16="http://schemas.microsoft.com/office/drawing/2014/main" id="{5C02266D-FB73-7853-06F2-96A4D60819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1429659" y="0"/>
            <a:ext cx="3087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800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FBD77DB-4329-79B1-E024-297AF80DD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5A9756A-89B0-64DD-4E80-98CDF0D26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B2AC0D5-ABB8-7E1C-8446-13E9202D7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869DF4F-02A0-5800-BB5D-41EA69B48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8D3A671-26EB-5F00-A273-8AC45BAD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662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nnity kuntaasi Teksti 2 palsta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BD547B-ABBE-F9C0-5B7C-A7E0D7A8F044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321"/>
            <a:ext cx="8266043" cy="116395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8799"/>
            <a:ext cx="4097867" cy="317269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06376" y="1828799"/>
            <a:ext cx="4097867" cy="317269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F1A7CD-8843-9C81-EF65-87A665081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08" r="-804" b="5362"/>
          <a:stretch/>
        </p:blipFill>
        <p:spPr>
          <a:xfrm>
            <a:off x="0" y="4448291"/>
            <a:ext cx="10033000" cy="240970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ADDD3544-488C-2122-9763-817AAA98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3519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iinnity kuntaasi Teksti 2 palsta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BD547B-ABBE-F9C0-5B7C-A7E0D7A8F044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321"/>
            <a:ext cx="8266043" cy="116395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8799"/>
            <a:ext cx="4097867" cy="317269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06376" y="1828799"/>
            <a:ext cx="4097867" cy="3172692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ADDD3544-488C-2122-9763-817AAA98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Kuva 7" descr="Kuva, joka sisältää kohteen Animaatio, pikseli&#10;&#10;Kuvaus luotu automaattisesti">
            <a:extLst>
              <a:ext uri="{FF2B5EF4-FFF2-40B4-BE49-F238E27FC236}">
                <a16:creationId xmlns:a16="http://schemas.microsoft.com/office/drawing/2014/main" id="{45E9B95E-AE23-1D0B-03A0-440CF29665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42500" y="3634774"/>
            <a:ext cx="9234208" cy="339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59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masto ja energia Teksti 2 palsta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BD547B-ABBE-F9C0-5B7C-A7E0D7A8F044}"/>
              </a:ext>
            </a:extLst>
          </p:cNvPr>
          <p:cNvSpPr/>
          <p:nvPr userDrawn="1"/>
        </p:nvSpPr>
        <p:spPr>
          <a:xfrm>
            <a:off x="3649132" y="1"/>
            <a:ext cx="8139213" cy="6858000"/>
          </a:xfrm>
          <a:prstGeom prst="rect">
            <a:avLst/>
          </a:prstGeom>
          <a:gradFill flip="none" rotWithShape="1">
            <a:gsLst>
              <a:gs pos="42000">
                <a:schemeClr val="bg1"/>
              </a:gs>
              <a:gs pos="100000">
                <a:srgbClr val="ABD9EB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pic>
        <p:nvPicPr>
          <p:cNvPr id="11" name="Picture 10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8CE3215D-035D-94C5-A268-E0017D04C0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502" b="317"/>
          <a:stretch/>
        </p:blipFill>
        <p:spPr>
          <a:xfrm>
            <a:off x="0" y="4940902"/>
            <a:ext cx="9931606" cy="191709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BC601-8BB9-754D-BDAF-092FB436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1171C-9153-6044-AFD1-62202D85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C80212-7EBB-3341-9082-9D9986E7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14" y="6441500"/>
            <a:ext cx="5909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70EC77-5F95-8349-98D2-6A27C33F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321"/>
            <a:ext cx="8266043" cy="116395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729188-496A-4C46-A94A-2C3B83618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8799"/>
            <a:ext cx="4097867" cy="3172691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F3833B8-F940-E011-8E0B-EC90699CF8E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06376" y="1828799"/>
            <a:ext cx="4097867" cy="3172691"/>
          </a:xfrm>
        </p:spPr>
        <p:txBody>
          <a:bodyPr>
            <a:norm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BB4662-2766-B589-A0EA-5C5ED657AF69}"/>
              </a:ext>
            </a:extLst>
          </p:cNvPr>
          <p:cNvGrpSpPr/>
          <p:nvPr userDrawn="1"/>
        </p:nvGrpSpPr>
        <p:grpSpPr>
          <a:xfrm>
            <a:off x="9104243" y="0"/>
            <a:ext cx="3087755" cy="6858000"/>
            <a:chOff x="9104243" y="0"/>
            <a:chExt cx="3087755" cy="6858000"/>
          </a:xfrm>
        </p:grpSpPr>
        <p:pic>
          <p:nvPicPr>
            <p:cNvPr id="9" name="Picture 8" descr="Shape, icon, arrow&#10;&#10;Description automatically generated">
              <a:extLst>
                <a:ext uri="{FF2B5EF4-FFF2-40B4-BE49-F238E27FC236}">
                  <a16:creationId xmlns:a16="http://schemas.microsoft.com/office/drawing/2014/main" id="{BA870632-631E-D171-D733-AC1BAB6277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-938" r="4649"/>
            <a:stretch/>
          </p:blipFill>
          <p:spPr>
            <a:xfrm>
              <a:off x="9104243" y="0"/>
              <a:ext cx="3087755" cy="6858000"/>
            </a:xfrm>
            <a:prstGeom prst="rect">
              <a:avLst/>
            </a:prstGeom>
          </p:spPr>
        </p:pic>
        <p:pic>
          <p:nvPicPr>
            <p:cNvPr id="10" name="Content Placeholder 8">
              <a:extLst>
                <a:ext uri="{FF2B5EF4-FFF2-40B4-BE49-F238E27FC236}">
                  <a16:creationId xmlns:a16="http://schemas.microsoft.com/office/drawing/2014/main" id="{FA676FE3-00CA-19E0-AC32-623FFACC58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335259" y="4751866"/>
              <a:ext cx="1384300" cy="1790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3179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Paras tyo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3CAFBA-2457-0E41-8151-0C9EDEEB7E6C}"/>
              </a:ext>
            </a:extLst>
          </p:cNvPr>
          <p:cNvSpPr/>
          <p:nvPr userDrawn="1"/>
        </p:nvSpPr>
        <p:spPr>
          <a:xfrm>
            <a:off x="2" y="3"/>
            <a:ext cx="11788344" cy="6857997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pic>
        <p:nvPicPr>
          <p:cNvPr id="12" name="Picture 11" descr="A picture containing text, indoor, several&#10;&#10;Description automatically generated">
            <a:extLst>
              <a:ext uri="{FF2B5EF4-FFF2-40B4-BE49-F238E27FC236}">
                <a16:creationId xmlns:a16="http://schemas.microsoft.com/office/drawing/2014/main" id="{BC59F628-94F0-478E-80CD-565F6088FF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89" b="1344"/>
          <a:stretch/>
        </p:blipFill>
        <p:spPr>
          <a:xfrm>
            <a:off x="0" y="2396180"/>
            <a:ext cx="10404763" cy="44618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FDA7BF-0FCD-E749-8B40-A2B08897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908" y="795868"/>
            <a:ext cx="5561983" cy="1691023"/>
          </a:xfrm>
        </p:spPr>
        <p:txBody>
          <a:bodyPr anchor="t" anchorCtr="0">
            <a:noAutofit/>
          </a:bodyPr>
          <a:lstStyle>
            <a:lvl1pPr algn="l">
              <a:defRPr sz="48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C039E1-1765-B957-FB0C-3955C58D8A7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88473" y="976745"/>
            <a:ext cx="2867556" cy="122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1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Ilmasto ja energ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3CAFBA-2457-0E41-8151-0C9EDEEB7E6C}"/>
              </a:ext>
            </a:extLst>
          </p:cNvPr>
          <p:cNvSpPr/>
          <p:nvPr userDrawn="1"/>
        </p:nvSpPr>
        <p:spPr>
          <a:xfrm>
            <a:off x="2" y="3"/>
            <a:ext cx="11788344" cy="6857997"/>
          </a:xfrm>
          <a:prstGeom prst="rect">
            <a:avLst/>
          </a:prstGeom>
          <a:gradFill flip="none" rotWithShape="1">
            <a:gsLst>
              <a:gs pos="3000">
                <a:schemeClr val="bg1"/>
              </a:gs>
              <a:gs pos="100000">
                <a:srgbClr val="88C8E3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351">
              <a:ln>
                <a:noFill/>
              </a:ln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42BCCA36-8510-CC2D-1214-8D577A7DD4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9" y="2478231"/>
            <a:ext cx="11010592" cy="43797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FDA7BF-0FCD-E749-8B40-A2B088974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908" y="795868"/>
            <a:ext cx="5561983" cy="1691023"/>
          </a:xfrm>
        </p:spPr>
        <p:txBody>
          <a:bodyPr anchor="t" anchorCtr="0">
            <a:noAutofit/>
          </a:bodyPr>
          <a:lstStyle>
            <a:lvl1pPr algn="l">
              <a:defRPr sz="4800" baseline="0">
                <a:solidFill>
                  <a:srgbClr val="00539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C0CD5-BF3B-FC4A-BDC7-DD334427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A0FE-D8C8-B14E-BA13-A6E9F81C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Picture 7" descr="Shape, icon, arrow&#10;&#10;Description automatically generated">
            <a:extLst>
              <a:ext uri="{FF2B5EF4-FFF2-40B4-BE49-F238E27FC236}">
                <a16:creationId xmlns:a16="http://schemas.microsoft.com/office/drawing/2014/main" id="{D52A32F9-B3AA-7D6F-0B22-6C9B1BB0DD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938" r="4649"/>
          <a:stretch/>
        </p:blipFill>
        <p:spPr>
          <a:xfrm>
            <a:off x="9104243" y="0"/>
            <a:ext cx="3087755" cy="68580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F48B8A-162C-B199-CF88-34500A83B1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07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62828B-6922-8744-BE2E-EF7D4712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321"/>
            <a:ext cx="7052733" cy="1121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56F45-7214-F44E-8FE7-23D05D8AA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49413"/>
            <a:ext cx="7052733" cy="434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6F601-0676-EB4A-8C83-2C3F435A8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16107" y="6356351"/>
            <a:ext cx="13834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54168-8D3A-3548-9E74-C9A287F90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29174" y="6356351"/>
            <a:ext cx="1286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BB11E-0472-564C-908E-752DCBACB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1"/>
            <a:ext cx="59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0053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45EDEB-1447-2245-AC24-1810F05F8EC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E184364A-7490-A04E-A760-DE753AA48CE5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10335259" y="4751866"/>
            <a:ext cx="1384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6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6" r:id="rId3"/>
    <p:sldLayoutId id="2147483727" r:id="rId4"/>
    <p:sldLayoutId id="2147483675" r:id="rId5"/>
    <p:sldLayoutId id="2147483706" r:id="rId6"/>
    <p:sldLayoutId id="2147483678" r:id="rId7"/>
    <p:sldLayoutId id="2147483679" r:id="rId8"/>
    <p:sldLayoutId id="2147483680" r:id="rId9"/>
    <p:sldLayoutId id="2147483682" r:id="rId10"/>
    <p:sldLayoutId id="2147483683" r:id="rId11"/>
    <p:sldLayoutId id="2147483677" r:id="rId12"/>
    <p:sldLayoutId id="2147483707" r:id="rId13"/>
    <p:sldLayoutId id="2147483666" r:id="rId14"/>
    <p:sldLayoutId id="2147483708" r:id="rId15"/>
    <p:sldLayoutId id="2147483684" r:id="rId16"/>
    <p:sldLayoutId id="2147483726" r:id="rId17"/>
    <p:sldLayoutId id="2147483702" r:id="rId18"/>
    <p:sldLayoutId id="2147483700" r:id="rId19"/>
    <p:sldLayoutId id="2147483705" r:id="rId20"/>
    <p:sldLayoutId id="2147483688" r:id="rId21"/>
    <p:sldLayoutId id="2147483689" r:id="rId22"/>
    <p:sldLayoutId id="2147483690" r:id="rId23"/>
    <p:sldLayoutId id="2147483691" r:id="rId24"/>
    <p:sldLayoutId id="2147483694" r:id="rId25"/>
    <p:sldLayoutId id="2147483695" r:id="rId26"/>
    <p:sldLayoutId id="2147483696" r:id="rId27"/>
    <p:sldLayoutId id="2147483697" r:id="rId28"/>
    <p:sldLayoutId id="2147483698" r:id="rId29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rgbClr val="00539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rgbClr val="00539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539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539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539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539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2D90164-3B20-EC53-4D2B-056AF3A86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2D55FF7-0682-8BE4-DCAC-162B93C05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130EB7F-770F-F593-3FC0-160A5284F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EE250-3C0B-48C9-B49F-9748976822D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7D43355-F749-FF9E-0007-AA745C935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BC66B4C-F9A3-7B86-9008-CBB0A5EE5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9A59B-ECB1-4EBA-AEBF-5F75504291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106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groups/22557527949491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mpaala.fi/kasvatus-ja-opetus/esi-ja-perusopetus/opetussuunnitelma/" TargetMode="External"/><Relationship Id="rId2" Type="http://schemas.openxmlformats.org/officeDocument/2006/relationships/hyperlink" Target="https://eperusteet.opintopolku.fi/#/fi/opetussuunnitelma/29062229/perusopetus/tiedo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ampereenseutu.sharepoint.com/:b:/s/www.lempaala.fi/EQuEeAAlRPZNolZ2V4IqSRABbA2OQiH7v1Q_LGNxHWq11Q?e=IELNJ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peltsiru\AppData\Local\Microsoft\Windows\INetCache\Content.Outlook\B91J26LP\Wilma2026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mpaala.fi/wp-content/uploads/2024/12/koulupoissaoloihin-puuttumisen-malli-1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voitteet.fi/fi/lempaala/opetussuunnitelma/29062229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meturva.fi/" TargetMode="External"/><Relationship Id="rId2" Type="http://schemas.openxmlformats.org/officeDocument/2006/relationships/hyperlink" Target="https://www.lempaala.fi/kasvatus-ja-opetus/esi-ja-perusopetus/oppimisen-ja-koulunkaynnin-tukipalvelut/kiusaamisen-ennaltaehkaisy-ja-lempaalan-sopu-mall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B62FCAC5-4382-82DD-4F9E-689CDF1F28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2000" dirty="0">
                <a:latin typeface="Arial"/>
                <a:cs typeface="Arial"/>
              </a:rPr>
              <a:t>Lempäälän kunnan esi- ja perusopetuksen</a:t>
            </a:r>
            <a:r>
              <a:rPr lang="fi-FI" sz="4000" dirty="0">
                <a:latin typeface="Arial"/>
                <a:cs typeface="Arial"/>
              </a:rPr>
              <a:t> Vanhempainilt</a:t>
            </a:r>
            <a:r>
              <a:rPr lang="fi-FI" sz="4000">
                <a:latin typeface="Arial"/>
                <a:cs typeface="Arial"/>
              </a:rPr>
              <a:t>a 2026</a:t>
            </a:r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162063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57B87F-1665-DD1A-86EF-CD4F7412E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Kanavan koulun vanhempaintoimintaa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FE1C51C-E210-CB9D-9AE7-3DEDCCDF6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Facebook-ryhmä kanavan koululaisten vanhemmille: </a:t>
            </a:r>
            <a:r>
              <a:rPr lang="fi-FI" dirty="0">
                <a:hlinkClick r:id="rId2"/>
              </a:rPr>
              <a:t>https://www.facebook.com/groups/225575279494913</a:t>
            </a:r>
            <a:endParaRPr lang="fi-FI" dirty="0"/>
          </a:p>
          <a:p>
            <a:pPr marL="0" indent="0">
              <a:buNone/>
            </a:pPr>
            <a:endParaRPr lang="fi-FI" b="1" dirty="0"/>
          </a:p>
          <a:p>
            <a:pPr marL="0" indent="0">
              <a:buNone/>
            </a:pPr>
            <a:r>
              <a:rPr lang="fi-FI" dirty="0"/>
              <a:t>Kanavan koulussa ei ole vanhempainyhdistystä </a:t>
            </a:r>
            <a:r>
              <a:rPr lang="fi-FI" dirty="0">
                <a:sym typeface="Wingdings" panose="05000000000000000000" pitchFamily="2" charset="2"/>
              </a:rPr>
              <a:t> Kiinnostusta </a:t>
            </a:r>
            <a:r>
              <a:rPr lang="fi-FI">
                <a:sym typeface="Wingdings" panose="05000000000000000000" pitchFamily="2" charset="2"/>
              </a:rPr>
              <a:t>aloittaa toimintaa?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7EE71C-5B56-F587-8723-3BD0994C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917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6243BF1F-9113-43E6-B214-D579DB674439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8FF1048C-CCD7-FAB9-A176-8E9731698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4113" y="665858"/>
            <a:ext cx="8457352" cy="2142578"/>
          </a:xfrm>
        </p:spPr>
        <p:txBody>
          <a:bodyPr/>
          <a:lstStyle/>
          <a:p>
            <a:r>
              <a:rPr lang="fi-FI" sz="4000">
                <a:latin typeface="Arial"/>
                <a:cs typeface="Arial"/>
              </a:rPr>
              <a:t>Turvallista ja liikunnallista </a:t>
            </a:r>
            <a:br>
              <a:rPr lang="fi-FI" sz="4000" dirty="0">
                <a:latin typeface="Arial"/>
                <a:cs typeface="Arial"/>
              </a:rPr>
            </a:br>
            <a:r>
              <a:rPr lang="fi-FI" sz="4000">
                <a:latin typeface="Arial"/>
                <a:cs typeface="Arial"/>
              </a:rPr>
              <a:t>alkavaa </a:t>
            </a:r>
            <a:r>
              <a:rPr lang="fi-FI" sz="4000" dirty="0">
                <a:latin typeface="Arial"/>
                <a:cs typeface="Arial"/>
              </a:rPr>
              <a:t>kouluvuotta!</a:t>
            </a:r>
            <a:endParaRPr lang="fi-FI" sz="4000"/>
          </a:p>
        </p:txBody>
      </p:sp>
    </p:spTree>
    <p:extLst>
      <p:ext uri="{BB962C8B-B14F-4D97-AF65-F5344CB8AC3E}">
        <p14:creationId xmlns:p14="http://schemas.microsoft.com/office/powerpoint/2010/main" val="3128644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A2CC8-0851-F811-92C6-0FBFD1EB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B795A-646E-5F6B-462F-C4E60320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4220FD6-B693-4F75-0740-0C223B8EE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2271250"/>
            <a:ext cx="5788215" cy="41588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fi-FI" sz="2000" dirty="0">
                <a:latin typeface="Arial"/>
                <a:cs typeface="Arial"/>
                <a:hlinkClick r:id="rId2"/>
              </a:rPr>
              <a:t>Lempäälän kunta, perusopetuksen opetussuunnitelma - ePerusteet</a:t>
            </a:r>
            <a:endParaRPr lang="fi-FI" sz="2000" dirty="0">
              <a:latin typeface="Arial"/>
              <a:cs typeface="Arial"/>
            </a:endParaRPr>
          </a:p>
          <a:p>
            <a:pPr marL="227965" indent="-227965"/>
            <a:endParaRPr lang="fi-FI" sz="2000" dirty="0">
              <a:latin typeface="Arial"/>
              <a:cs typeface="Arial"/>
            </a:endParaRPr>
          </a:p>
          <a:p>
            <a:pPr marL="227965" indent="-227965"/>
            <a:r>
              <a:rPr lang="fi-FI" sz="2000">
                <a:latin typeface="Arial"/>
                <a:cs typeface="Arial"/>
              </a:rPr>
              <a:t>Opetussuunnnitelmaa täydentävä materiaali </a:t>
            </a:r>
            <a:br>
              <a:rPr lang="fi-FI" sz="2000" dirty="0">
                <a:latin typeface="Arial"/>
                <a:cs typeface="Arial"/>
              </a:rPr>
            </a:br>
            <a:r>
              <a:rPr lang="fi-FI" sz="2000" dirty="0">
                <a:latin typeface="Arial"/>
                <a:cs typeface="Arial"/>
                <a:hlinkClick r:id="rId3"/>
              </a:rPr>
              <a:t>Opetussuunnitelma - Lempäälä</a:t>
            </a:r>
            <a:endParaRPr lang="fi-FI" sz="2000" dirty="0">
              <a:latin typeface="Arial"/>
              <a:cs typeface="Arial"/>
            </a:endParaRPr>
          </a:p>
          <a:p>
            <a:pPr marL="227965" indent="-227965"/>
            <a:endParaRPr lang="fi-FI" sz="2000" dirty="0">
              <a:latin typeface="Arial"/>
              <a:cs typeface="Arial"/>
            </a:endParaRPr>
          </a:p>
          <a:p>
            <a:pPr marL="227965" indent="-227965"/>
            <a:r>
              <a:rPr lang="fi-FI" sz="2000">
                <a:latin typeface="Arial"/>
                <a:cs typeface="Arial"/>
              </a:rPr>
              <a:t>Liikunnallisen elämäntavan edistäminen esi- ja perusopetuksessa</a:t>
            </a:r>
            <a:br>
              <a:rPr lang="fi-FI" sz="2000" dirty="0">
                <a:latin typeface="Arial"/>
                <a:cs typeface="Arial"/>
              </a:rPr>
            </a:br>
            <a:br>
              <a:rPr lang="fi-FI" sz="2000" dirty="0">
                <a:latin typeface="Arial"/>
                <a:cs typeface="Arial"/>
              </a:rPr>
            </a:br>
            <a:r>
              <a:rPr lang="fi-FI" sz="1400">
                <a:highlight>
                  <a:srgbClr val="FFFFFF"/>
                </a:highlight>
                <a:latin typeface="Arial"/>
                <a:cs typeface="Arial"/>
              </a:rPr>
              <a:t>Koulupäivän aikana tapahtuvan liikkumisen hyödyistä oppimiselle ja hyvinvoinnille on vahvaa kansallista ja kansainvälistä tutkimusnäyttöä. Sillä voidaan vaikuttaa myönteisesti keskittymiseen, oppimiseen, käyttäytymiseen ja kouluviihtyvyyteen.</a:t>
            </a:r>
            <a:endParaRPr lang="fi-FI" sz="1400" dirty="0">
              <a:latin typeface="Arial"/>
              <a:cs typeface="Arial"/>
            </a:endParaRPr>
          </a:p>
          <a:p>
            <a:pPr marL="227965" indent="-227965"/>
            <a:endParaRPr lang="fi-FI" sz="2000" dirty="0">
              <a:latin typeface="Arial"/>
              <a:cs typeface="Arial"/>
            </a:endParaRPr>
          </a:p>
          <a:p>
            <a:pPr marL="227965" indent="-227965"/>
            <a:endParaRPr lang="fi-FI" sz="2000" dirty="0">
              <a:latin typeface="Arial"/>
              <a:ea typeface="Calibri"/>
              <a:cs typeface="Arial"/>
            </a:endParaRP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187F6CC8-229A-1D7F-576A-7D5099F31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rial"/>
                <a:cs typeface="Arial"/>
              </a:rPr>
              <a:t>Opetussuunnitelma 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06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6971C-2B3B-508B-A1F2-9B2D79EF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77EE0-C128-18C7-0D05-977E2753B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38C034-B443-AE15-C0BB-775CF0322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endParaRPr lang="fi-FI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fi-FI" sz="2000" dirty="0">
              <a:latin typeface="Arial"/>
              <a:cs typeface="Arial"/>
            </a:endParaRPr>
          </a:p>
          <a:p>
            <a:pPr marL="227965" indent="-227965"/>
            <a:r>
              <a:rPr lang="fi-FI" sz="2000" dirty="0">
                <a:latin typeface="Arial"/>
                <a:cs typeface="Arial"/>
                <a:hlinkClick r:id="rId2"/>
              </a:rPr>
              <a:t>Lempäälä esi- ja perusopetuksen järjestyssäännöt_2024</a:t>
            </a:r>
            <a:br>
              <a:rPr lang="fi-FI" sz="2000" dirty="0">
                <a:latin typeface="Arial"/>
                <a:cs typeface="Arial"/>
              </a:rPr>
            </a:br>
            <a:endParaRPr lang="fi-FI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i-FI" sz="1800" dirty="0" err="1">
                <a:latin typeface="Arial"/>
                <a:cs typeface="Arial"/>
              </a:rPr>
              <a:t>Huom</a:t>
            </a:r>
            <a:r>
              <a:rPr lang="fi-FI" sz="1800" dirty="0">
                <a:latin typeface="Arial"/>
                <a:cs typeface="Arial"/>
              </a:rPr>
              <a:t>! Lakimuutoksen myötä:</a:t>
            </a:r>
          </a:p>
          <a:p>
            <a:pPr marL="227965" indent="-227965"/>
            <a:r>
              <a:rPr lang="fi-FI" sz="1800" dirty="0">
                <a:latin typeface="Arial"/>
                <a:cs typeface="Arial"/>
              </a:rPr>
              <a:t>Matkapuhelimet ja kellopuhelimet pidetään koulupäivän </a:t>
            </a:r>
            <a:r>
              <a:rPr lang="fi-FI" sz="1800">
                <a:latin typeface="Arial"/>
                <a:cs typeface="Arial"/>
              </a:rPr>
              <a:t>ajan äänettömällä.</a:t>
            </a:r>
            <a:endParaRPr lang="fi-FI" sz="1800" dirty="0">
              <a:latin typeface="Arial"/>
              <a:cs typeface="Arial"/>
            </a:endParaRPr>
          </a:p>
          <a:p>
            <a:pPr marL="227965" indent="-227965"/>
            <a:r>
              <a:rPr lang="fi-FI" sz="1800" dirty="0">
                <a:latin typeface="Arial"/>
                <a:cs typeface="Arial"/>
              </a:rPr>
              <a:t>Puhelinta ja muita viestintävälineitä saa koulupäivän aikana käyttää vain opettajan luvalla.</a:t>
            </a: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40CC1303-7520-5F71-C03D-470F3EF15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rial"/>
                <a:cs typeface="Arial"/>
              </a:rPr>
              <a:t>Järjestyssäännöt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686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A1DDDD-5418-F07E-BB0E-7E3E4520F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4</a:t>
            </a:fld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17B58-A063-226A-7915-96B66A1B5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709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C8168-EA83-FD7D-A11A-7BA50A642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71F16-1E3A-0FD5-D27F-3D16FDD18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A2AFC41-368F-9FEB-1E43-A65518BED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27965" indent="-227965"/>
            <a:r>
              <a:rPr lang="fi-FI" sz="1600">
                <a:latin typeface="Arial"/>
                <a:cs typeface="Arial"/>
              </a:rPr>
              <a:t>Lempäälän kunnan kouluissa on käytössä SMS-tekstiviestit poikkeus- ja kriisiviestintään osana kouluturvallisuutta</a:t>
            </a:r>
            <a:endParaRPr lang="fi-FI" sz="1600"/>
          </a:p>
          <a:p>
            <a:pPr marL="227965" indent="-227965"/>
            <a:r>
              <a:rPr lang="fi-FI" sz="1600">
                <a:highlight>
                  <a:srgbClr val="FFFFFF"/>
                </a:highlight>
                <a:latin typeface="Arial"/>
                <a:cs typeface="Arial"/>
              </a:rPr>
              <a:t>Yhteystietoja tarvitaan kodin ja koulun välisessä viestinnässä</a:t>
            </a:r>
          </a:p>
          <a:p>
            <a:pPr marL="227965" indent="-227965"/>
            <a:r>
              <a:rPr lang="fi-FI" sz="1600">
                <a:highlight>
                  <a:srgbClr val="FFFFFF"/>
                </a:highlight>
                <a:latin typeface="Arial"/>
                <a:cs typeface="Arial"/>
              </a:rPr>
              <a:t>Wilma lähettää automaattisia ilmoituksia esimerkiksi uusista viesteistä, tuntimerkinnöistä ja tiedotteista</a:t>
            </a:r>
          </a:p>
          <a:p>
            <a:pPr marL="0" indent="0">
              <a:buNone/>
            </a:pPr>
            <a:r>
              <a:rPr lang="fi-FI" sz="1800">
                <a:solidFill>
                  <a:srgbClr val="FF0000"/>
                </a:solidFill>
                <a:highlight>
                  <a:srgbClr val="FFFFFF"/>
                </a:highlight>
                <a:latin typeface="Arial"/>
                <a:cs typeface="Arial"/>
              </a:rPr>
              <a:t>Oppilaan turvallisuuden kannalta on siis erityisen tärkeää, </a:t>
            </a:r>
            <a:r>
              <a:rPr lang="fi-FI" sz="1800" dirty="0">
                <a:solidFill>
                  <a:srgbClr val="FF0000"/>
                </a:solidFill>
                <a:highlight>
                  <a:srgbClr val="FFFFFF"/>
                </a:highlight>
                <a:latin typeface="Arial"/>
                <a:cs typeface="Arial"/>
              </a:rPr>
              <a:t>että Wilmassa kaikki yhteystiedot ovat ajantasaiset.</a:t>
            </a:r>
            <a:br>
              <a:rPr lang="fi-FI" sz="1800" dirty="0"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fi-FI" sz="1800" dirty="0">
                <a:solidFill>
                  <a:srgbClr val="FF0000"/>
                </a:solidFill>
                <a:highlight>
                  <a:srgbClr val="FFFFFF"/>
                </a:highlight>
                <a:latin typeface="Arial"/>
                <a:cs typeface="Arial"/>
              </a:rPr>
              <a:t>Huoltaja, huolehdithan tietojen tarkistamisesta.</a:t>
            </a:r>
            <a:endParaRPr lang="fi-FI" sz="1800"/>
          </a:p>
          <a:p>
            <a:pPr marL="227965" indent="-227965"/>
            <a:r>
              <a:rPr lang="fi-FI" sz="1400">
                <a:highlight>
                  <a:srgbClr val="FFFFFF"/>
                </a:highlight>
                <a:latin typeface="Arial"/>
                <a:cs typeface="Arial"/>
              </a:rPr>
              <a:t>Sähköpostiosoitteen, puhelinnumeron ja ilmoitusasetusten päivittäminen onnistuu Wilmassa Asetukset-painikkeen kautta (kuvakkeena henkilöhahmo ja ratas). </a:t>
            </a:r>
            <a:endParaRPr lang="fi-FI" sz="1400">
              <a:highlight>
                <a:srgbClr val="FFFFFF"/>
              </a:highlight>
            </a:endParaRPr>
          </a:p>
          <a:p>
            <a:pPr marL="227965" indent="-227965"/>
            <a:r>
              <a:rPr lang="fi-FI" sz="1400">
                <a:highlight>
                  <a:srgbClr val="FFFFFF"/>
                </a:highlight>
                <a:latin typeface="Arial"/>
                <a:cs typeface="Arial"/>
              </a:rPr>
              <a:t>Valitse avautuvasta valikosta Ilmoitusasetukset ja Yhteystiedot ilmoituksia varten.</a:t>
            </a:r>
            <a:br>
              <a:rPr lang="fi-FI" sz="1800" dirty="0">
                <a:highlight>
                  <a:srgbClr val="FFFFFF"/>
                </a:highlight>
                <a:latin typeface="Arial"/>
                <a:cs typeface="Arial"/>
              </a:rPr>
            </a:br>
            <a:endParaRPr lang="fi-FI" sz="1800">
              <a:highlight>
                <a:srgbClr val="FFFFFF"/>
              </a:highlight>
            </a:endParaRPr>
          </a:p>
          <a:p>
            <a:pPr marL="0" indent="0">
              <a:buNone/>
            </a:pPr>
            <a:r>
              <a:rPr lang="fi-FI" sz="1800">
                <a:latin typeface="Arial"/>
                <a:cs typeface="Arial"/>
              </a:rPr>
              <a:t>Hyvä viestintä luo luottamusta ja yhteistyötä koululaisen parhaaksi</a:t>
            </a:r>
            <a:endParaRPr lang="fi-FI" sz="1800"/>
          </a:p>
          <a:p>
            <a:pPr marL="227965" indent="-227965"/>
            <a:r>
              <a:rPr lang="fi-FI" sz="1800">
                <a:latin typeface="Arial"/>
                <a:cs typeface="Arial"/>
              </a:rPr>
              <a:t>Puhutaan ja wilmaillaan koululaisen tueksi</a:t>
            </a:r>
            <a:br>
              <a:rPr lang="fi-FI" sz="1800" dirty="0">
                <a:latin typeface="Arial"/>
                <a:cs typeface="Arial"/>
              </a:rPr>
            </a:br>
            <a:r>
              <a:rPr lang="fi-FI" sz="2000" dirty="0">
                <a:latin typeface="Arial"/>
                <a:cs typeface="Arial"/>
                <a:hlinkClick r:id="rId2"/>
              </a:rPr>
              <a:t>Wilma2026.pdf</a:t>
            </a:r>
            <a:b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</a:br>
            <a:endParaRPr lang="fi-FI" sz="2000">
              <a:latin typeface="Arial"/>
              <a:cs typeface="Arial"/>
            </a:endParaRP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3D5D0CC3-809D-575C-8F3D-ACD5D406C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rial"/>
                <a:cs typeface="Arial"/>
              </a:rPr>
              <a:t>Wilma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932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F61B8-DA38-F424-33C7-1E1441136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13B5B-1A0A-F3AE-FA75-878E4122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59B04E1-6A74-D89F-2C0F-2F2E73D37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2344992"/>
            <a:ext cx="5788215" cy="40851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fi-FI" sz="2000" dirty="0">
                <a:latin typeface="Arial"/>
                <a:cs typeface="Arial"/>
                <a:hlinkClick r:id="rId2"/>
              </a:rPr>
              <a:t>koulupoissaoloihin-puuttumisen-malli-1.pdf</a:t>
            </a:r>
            <a:endParaRPr lang="fi-FI" sz="2000">
              <a:latin typeface="Arial"/>
              <a:cs typeface="Arial"/>
            </a:endParaRP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CFE69994-D738-FC14-B150-562F66720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rial"/>
                <a:cs typeface="Arial"/>
              </a:rPr>
              <a:t>Poissaolot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7023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1A0F-B9CE-9742-2C23-2A6B163FD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B823F-10BB-AF3D-DD26-EB45384EE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6377890-C590-DEE9-2D47-49304D50D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2160637"/>
            <a:ext cx="5788215" cy="34828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fi-FI" dirty="0">
                <a:latin typeface="Arial"/>
                <a:cs typeface="Arial"/>
              </a:rPr>
              <a:t>Lempäälän kunta mahdollistaa kaikkien esi- ja perusopetusikäisten oppilaiden uimahallikäynnit kolme </a:t>
            </a:r>
            <a:r>
              <a:rPr lang="fi-FI">
                <a:latin typeface="Arial"/>
                <a:cs typeface="Arial"/>
              </a:rPr>
              <a:t>kertaa lukuvuoden aikana Vesimaailma Louhessa.</a:t>
            </a:r>
            <a:br>
              <a:rPr lang="fi-FI" dirty="0">
                <a:latin typeface="Arial"/>
                <a:cs typeface="Arial"/>
              </a:rPr>
            </a:br>
            <a:r>
              <a:rPr lang="fi-FI">
                <a:latin typeface="Arial"/>
                <a:cs typeface="Arial"/>
              </a:rPr>
              <a:t>Lisäksi ekaluokkalaiset saavat kolme lisäuintikertaa.</a:t>
            </a:r>
            <a:endParaRPr lang="fi-FI" dirty="0">
              <a:latin typeface="Arial"/>
              <a:cs typeface="Arial"/>
            </a:endParaRPr>
          </a:p>
          <a:p>
            <a:pPr marL="227965" indent="-227965"/>
            <a:r>
              <a:rPr lang="fi-FI">
                <a:latin typeface="Arial"/>
                <a:cs typeface="Arial"/>
              </a:rPr>
              <a:t>Kaikkien esi-6.luokkalaisten uimahallikäynteihin sisältyy uimaopetus. Lisäksi opettajan arvion mukaan oppilaan tarpeen vaatiessa järjestetään uinnin lisäopetusta.</a:t>
            </a:r>
            <a:endParaRPr lang="fi-FI" dirty="0"/>
          </a:p>
          <a:p>
            <a:pPr marL="227965" indent="-227965"/>
            <a:r>
              <a:rPr lang="fi-FI">
                <a:latin typeface="Arial"/>
                <a:cs typeface="Arial"/>
              </a:rPr>
              <a:t>Opettajan arvion mukaan tarpeen vaatiessa myös 7.-9.luokkalaiselle järjestetään uimaopetusta.</a:t>
            </a:r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EC8C9C8B-3B50-5F38-314E-E2AD70B75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rial"/>
                <a:cs typeface="Arial"/>
              </a:rPr>
              <a:t>Uimaopetus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02735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9495C-D6AD-F263-2B6A-EC23329B3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Arviointi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BF8AB-08EB-EEA3-970D-44DE24439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2222089"/>
            <a:ext cx="5788215" cy="42080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Arial"/>
                <a:hlinkClick r:id="rId2"/>
              </a:rPr>
              <a:t>https://www.tavoitteet.fi/fi/lempaala/opetussuunnitelma/29062229/</a:t>
            </a:r>
            <a:endParaRPr lang="en-US" sz="2400">
              <a:latin typeface="Calibri"/>
              <a:ea typeface="Calibri"/>
              <a:cs typeface="Arial"/>
            </a:endParaRPr>
          </a:p>
          <a:p>
            <a:pPr marL="227965" indent="-227965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116B6-F35B-8D4D-9F3F-619C1D2EE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9741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5CF9C-D7C6-1D6C-24A9-B54F73830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3480D-BC76-046C-FAC1-599740094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5EDEB-1447-2245-AC24-1810F05F8ECB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29A32CC-A992-7D31-7020-E3F9DC4B0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5" y="2332702"/>
            <a:ext cx="5788215" cy="40973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2400" b="1" dirty="0">
                <a:latin typeface="Calibri"/>
                <a:ea typeface="Calibri"/>
                <a:cs typeface="Calibri"/>
              </a:rPr>
              <a:t>SOPUMALLI</a:t>
            </a:r>
          </a:p>
          <a:p>
            <a:pPr marL="227965" indent="-227965"/>
            <a:r>
              <a:rPr lang="fi-FI" sz="2000" u="sng" dirty="0">
                <a:latin typeface="Calibri"/>
                <a:ea typeface="Calibri"/>
                <a:cs typeface="Calibri"/>
                <a:hlinkClick r:id="rId2"/>
              </a:rPr>
              <a:t>Kiusaamisen ennaltaehkäisy ja Lempäälän SOPU-malli - Lempäälä (lempaala.fi)</a:t>
            </a:r>
            <a:endParaRPr lang="fi-FI">
              <a:ea typeface="Calibri"/>
            </a:endParaRPr>
          </a:p>
          <a:p>
            <a:pPr marL="227965" indent="-227965"/>
            <a:endParaRPr lang="fi-FI" sz="2000" u="sng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fi-FI" sz="2400" b="1" dirty="0">
                <a:latin typeface="Calibri"/>
                <a:ea typeface="Calibri"/>
                <a:cs typeface="Calibri"/>
              </a:rPr>
              <a:t>SOMETURVA</a:t>
            </a:r>
          </a:p>
          <a:p>
            <a:pPr marL="342900" indent="-342900"/>
            <a:r>
              <a:rPr lang="fi-FI" sz="2000" dirty="0">
                <a:latin typeface="Calibri"/>
                <a:ea typeface="Calibri"/>
                <a:cs typeface="Calibri"/>
                <a:hlinkClick r:id="rId3"/>
              </a:rPr>
              <a:t>Turvaamme sinut sosiaalisessa mediassa. | Someturva</a:t>
            </a:r>
            <a:endParaRPr lang="fi-FI" sz="200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3CF038DC-B970-16A6-4BEF-06CD4FB75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>
                <a:latin typeface="Arial"/>
                <a:cs typeface="Arial"/>
              </a:rPr>
              <a:t>Kiusaamiseen puututaan aina</a:t>
            </a:r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160492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Lempaala_vari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493"/>
      </a:accent1>
      <a:accent2>
        <a:srgbClr val="00AED9"/>
      </a:accent2>
      <a:accent3>
        <a:srgbClr val="7BBF4F"/>
      </a:accent3>
      <a:accent4>
        <a:srgbClr val="0080BB"/>
      </a:accent4>
      <a:accent5>
        <a:srgbClr val="ADD0EA"/>
      </a:accent5>
      <a:accent6>
        <a:srgbClr val="A9D89C"/>
      </a:accent6>
      <a:hlink>
        <a:srgbClr val="0563C1"/>
      </a:hlink>
      <a:folHlink>
        <a:srgbClr val="D6752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ategiakuvilla ppt pohjat päivitys16.4.2024.pptx" id="{CE1D6625-DBF7-428C-A08F-CE5EAE5EE4E9}" vid="{99FA4714-4438-4CCA-B53F-6C6BCA5EB768}"/>
    </a:ext>
  </a:extLst>
</a:theme>
</file>

<file path=ppt/theme/theme2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ategiakuvilla ppt pohjat päivitys16.4.2024.pptx" id="{CE1D6625-DBF7-428C-A08F-CE5EAE5EE4E9}" vid="{35782E5D-10F6-425B-B61D-DA7BE68141D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3481749F2C7DB4DB4A73DE8EAD2B2E2" ma:contentTypeVersion="12" ma:contentTypeDescription="Luo uusi asiakirja." ma:contentTypeScope="" ma:versionID="94f7a9d6290cd8da25a5a78d77249995">
  <xsd:schema xmlns:xsd="http://www.w3.org/2001/XMLSchema" xmlns:xs="http://www.w3.org/2001/XMLSchema" xmlns:p="http://schemas.microsoft.com/office/2006/metadata/properties" xmlns:ns2="acc30c60-485a-4f0d-b206-f2b877073392" xmlns:ns3="ba8b37cd-16b2-42e6-bbb1-7baa73b8cac6" targetNamespace="http://schemas.microsoft.com/office/2006/metadata/properties" ma:root="true" ma:fieldsID="7c2e0e75471cc58b74aef7e15681c06f" ns2:_="" ns3:_="">
    <xsd:import namespace="acc30c60-485a-4f0d-b206-f2b877073392"/>
    <xsd:import namespace="ba8b37cd-16b2-42e6-bbb1-7baa73b8ca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c30c60-485a-4f0d-b206-f2b8770733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ca21971b-e04b-4e31-9f45-cf2f6b61fc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8b37cd-16b2-42e6-bbb1-7baa73b8cac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2484807a-d9c0-42a2-89d9-296437ac4704}" ma:internalName="TaxCatchAll" ma:showField="CatchAllData" ma:web="ba8b37cd-16b2-42e6-bbb1-7baa73b8ca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c30c60-485a-4f0d-b206-f2b877073392">
      <Terms xmlns="http://schemas.microsoft.com/office/infopath/2007/PartnerControls"/>
    </lcf76f155ced4ddcb4097134ff3c332f>
    <TaxCatchAll xmlns="ba8b37cd-16b2-42e6-bbb1-7baa73b8cac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65155C-8B60-41E5-AC5B-C524CE5E740F}">
  <ds:schemaRefs>
    <ds:schemaRef ds:uri="acc30c60-485a-4f0d-b206-f2b877073392"/>
    <ds:schemaRef ds:uri="ba8b37cd-16b2-42e6-bbb1-7baa73b8ca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8BF2C5D-EA51-4013-B5EB-8A84B3B7144B}">
  <ds:schemaRefs>
    <ds:schemaRef ds:uri="acc30c60-485a-4f0d-b206-f2b877073392"/>
    <ds:schemaRef ds:uri="ba8b37cd-16b2-42e6-bbb1-7baa73b8cac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5F6E944-8892-42DA-B811-272F8B077A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</TotalTime>
  <Words>334</Words>
  <Application>Microsoft Office PowerPoint</Application>
  <PresentationFormat>Laajakuva</PresentationFormat>
  <Paragraphs>51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Office-teema</vt:lpstr>
      <vt:lpstr>Mukautettu suunnittelumalli</vt:lpstr>
      <vt:lpstr>Lempäälän kunnan esi- ja perusopetuksen Vanhempainilta 2026</vt:lpstr>
      <vt:lpstr>Opetussuunnitelma </vt:lpstr>
      <vt:lpstr>Järjestyssäännöt</vt:lpstr>
      <vt:lpstr>PowerPoint-esitys</vt:lpstr>
      <vt:lpstr>Wilma</vt:lpstr>
      <vt:lpstr>Poissaolot</vt:lpstr>
      <vt:lpstr>Uimaopetus</vt:lpstr>
      <vt:lpstr>Arviointi</vt:lpstr>
      <vt:lpstr>Kiusaamiseen puututaan aina</vt:lpstr>
      <vt:lpstr>Kanavan koulun vanhempaintoimintaa</vt:lpstr>
      <vt:lpstr>Turvallista ja liikunnallista  alkavaa kouluvuotta!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Peltonen Siru</dc:creator>
  <cp:lastModifiedBy>Knuuti Juho</cp:lastModifiedBy>
  <cp:revision>455</cp:revision>
  <dcterms:created xsi:type="dcterms:W3CDTF">2025-07-29T08:16:56Z</dcterms:created>
  <dcterms:modified xsi:type="dcterms:W3CDTF">2026-08-25T12:35:17Z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0x01010003481749F2C7DB4DB4A73DE8EAD2B2E2</vt:lpwstr>
  </property>
  <property fmtid="{D5CDD505-2E9C-101B-9397-08002B2CF9AE}" pid="3" name="MediaServiceImageTags">
    <vt:lpwstr/>
  </property>
  <property fmtid="{D5CDD505-2E9C-101B-9397-08002B2CF9AE}" pid="4" name="MSIP_Label_3b623b29-abd1-4de3-a20c-27566d79b7c7_Enabled">
    <vt:lpwstr>true</vt:lpwstr>
  </property>
  <property fmtid="{D5CDD505-2E9C-101B-9397-08002B2CF9AE}" pid="5" name="MSIP_Label_3b623b29-abd1-4de3-a20c-27566d79b7c7_SetDate">
    <vt:lpwstr>2024-04-18T11:21:49Z</vt:lpwstr>
  </property>
  <property fmtid="{D5CDD505-2E9C-101B-9397-08002B2CF9AE}" pid="6" name="MSIP_Label_3b623b29-abd1-4de3-a20c-27566d79b7c7_Method">
    <vt:lpwstr>Standard</vt:lpwstr>
  </property>
  <property fmtid="{D5CDD505-2E9C-101B-9397-08002B2CF9AE}" pid="7" name="MSIP_Label_3b623b29-abd1-4de3-a20c-27566d79b7c7_Name">
    <vt:lpwstr>3b623b29-abd1-4de3-a20c-27566d79b7c7</vt:lpwstr>
  </property>
  <property fmtid="{D5CDD505-2E9C-101B-9397-08002B2CF9AE}" pid="8" name="MSIP_Label_3b623b29-abd1-4de3-a20c-27566d79b7c7_SiteId">
    <vt:lpwstr>cbede638-a3d9-459f-8f4e-24ced73b4e5e</vt:lpwstr>
  </property>
  <property fmtid="{D5CDD505-2E9C-101B-9397-08002B2CF9AE}" pid="9" name="MSIP_Label_3b623b29-abd1-4de3-a20c-27566d79b7c7_ActionId">
    <vt:lpwstr>ce249125-e232-4aca-9273-16ad6772a786</vt:lpwstr>
  </property>
  <property fmtid="{D5CDD505-2E9C-101B-9397-08002B2CF9AE}" pid="10" name="MSIP_Label_3b623b29-abd1-4de3-a20c-27566d79b7c7_ContentBits">
    <vt:lpwstr>0</vt:lpwstr>
  </property>
</Properties>
</file>