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EF513-870B-49AA-AC48-D67A2571C037}" type="datetimeFigureOut">
              <a:rPr lang="fi-FI" smtClean="0"/>
              <a:t>26.1.2017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D968A-85EC-416D-A33E-09E4CEF2EAF8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2463800"/>
            <a:ext cx="8353425" cy="1470025"/>
          </a:xfrm>
        </p:spPr>
        <p:txBody>
          <a:bodyPr/>
          <a:lstStyle/>
          <a:p>
            <a:r>
              <a:rPr lang="fi-FI" sz="4000" smtClean="0"/>
              <a:t>Tilasto toisen maailmansodan kuolleista</a:t>
            </a:r>
            <a:endParaRPr lang="fi-FI" sz="280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 cstate="print"/>
          <a:srcRect l="1396" r="2187" b="2507"/>
          <a:stretch>
            <a:fillRect/>
          </a:stretch>
        </p:blipFill>
        <p:spPr bwMode="auto">
          <a:xfrm>
            <a:off x="323850" y="404813"/>
            <a:ext cx="5040313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616575" y="620713"/>
            <a:ext cx="3276600" cy="1096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200"/>
              <a:t>Valitse kolme valtiota ja selvitä niiden osalta lukujen taustat.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651500" y="2378075"/>
            <a:ext cx="3276600" cy="3106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200"/>
              <a:t>Tällaisessa tehtävässä kannattaa valita selvittelyn kohteeksi valtioita, joiden luvut ovat selvästi poikkeavia ja mielekkäitä selittää, kuten esimerkiksi Saksa, Puola, Neuvostoliitto, Yhdysvallat, Jugoslavia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5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Näytössä katseltava diaesitys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Tilasto toisen maailmansodan kuolleista</vt:lpstr>
      <vt:lpstr>Dia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Tilasto toisen maailmansodan kuolleista</dc:title>
  <dc:creator>mikael.fabrin</dc:creator>
  <cp:lastModifiedBy>mikael.fabrin</cp:lastModifiedBy>
  <cp:revision>1</cp:revision>
  <dcterms:created xsi:type="dcterms:W3CDTF">2017-01-26T06:58:33Z</dcterms:created>
  <dcterms:modified xsi:type="dcterms:W3CDTF">2017-01-26T06:58:56Z</dcterms:modified>
</cp:coreProperties>
</file>