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ahanen Janne" userId="59e7fa07-3f65-402a-89a3-28676c9bb54c" providerId="ADAL" clId="{182DD51A-E008-4FE1-BC6C-0F3D0F192E3E}"/>
    <pc:docChg chg="modSld">
      <pc:chgData name="Laahanen Janne" userId="59e7fa07-3f65-402a-89a3-28676c9bb54c" providerId="ADAL" clId="{182DD51A-E008-4FE1-BC6C-0F3D0F192E3E}" dt="2024-05-22T10:32:30.251" v="33" actId="5793"/>
      <pc:docMkLst>
        <pc:docMk/>
      </pc:docMkLst>
      <pc:sldChg chg="modSp mod">
        <pc:chgData name="Laahanen Janne" userId="59e7fa07-3f65-402a-89a3-28676c9bb54c" providerId="ADAL" clId="{182DD51A-E008-4FE1-BC6C-0F3D0F192E3E}" dt="2024-05-22T10:32:22.982" v="7" actId="20577"/>
        <pc:sldMkLst>
          <pc:docMk/>
          <pc:sldMk cId="220229496" sldId="256"/>
        </pc:sldMkLst>
        <pc:spChg chg="mod">
          <ac:chgData name="Laahanen Janne" userId="59e7fa07-3f65-402a-89a3-28676c9bb54c" providerId="ADAL" clId="{182DD51A-E008-4FE1-BC6C-0F3D0F192E3E}" dt="2024-05-22T10:32:22.982" v="7" actId="20577"/>
          <ac:spMkLst>
            <pc:docMk/>
            <pc:sldMk cId="220229496" sldId="256"/>
            <ac:spMk id="2" creationId="{76D13124-D318-D692-D816-D5262EAD0DC0}"/>
          </ac:spMkLst>
        </pc:spChg>
      </pc:sldChg>
      <pc:sldChg chg="modSp mod">
        <pc:chgData name="Laahanen Janne" userId="59e7fa07-3f65-402a-89a3-28676c9bb54c" providerId="ADAL" clId="{182DD51A-E008-4FE1-BC6C-0F3D0F192E3E}" dt="2024-05-22T10:32:30.251" v="33" actId="5793"/>
        <pc:sldMkLst>
          <pc:docMk/>
          <pc:sldMk cId="4253512696" sldId="258"/>
        </pc:sldMkLst>
        <pc:spChg chg="mod">
          <ac:chgData name="Laahanen Janne" userId="59e7fa07-3f65-402a-89a3-28676c9bb54c" providerId="ADAL" clId="{182DD51A-E008-4FE1-BC6C-0F3D0F192E3E}" dt="2024-05-22T10:32:30.251" v="33" actId="5793"/>
          <ac:spMkLst>
            <pc:docMk/>
            <pc:sldMk cId="4253512696" sldId="258"/>
            <ac:spMk id="3" creationId="{2DBB920A-9011-58F9-109C-08B9C344272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07C75E-0821-7FAC-D34E-B898038DA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5D3480-0EC5-1C6C-D69A-DBF530DA3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186509-A57A-BF06-456B-6B07CF9C1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D92E5D-5E6E-905B-0A6C-460A9105B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9E53C0-0806-DA7F-E8A1-8C89776E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673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6E6FDF-3359-1254-5B34-3C3C86CA9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307A001-14C4-58F7-D774-A6B2C0E12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C85F58-F43A-4B22-6A74-F9883022A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E5BCE5-722B-6BC3-A774-6A96DFEC7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7325BA-372D-AA05-5BE4-7E53FED1B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638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4017817-8573-AE4A-E947-A22FF1077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DC32A17-91C0-663B-F902-72E86A5F2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5527B3-C392-2CC3-B60F-74BB8ABA6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3C3BB8-BACB-ADF1-FF28-44BAED8AC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E854E5-2D25-423E-D574-C46F454B5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170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8F0164-CA9A-49D7-49DB-386D1B512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508A8F-C56B-F5E2-FB46-10DCC2B4A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639411-1061-94B9-C9AF-D621E301F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38A10E-DB53-71AB-1D88-C5D94FDD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52E851-A6AA-4110-E441-99CFAA5F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153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EB0629-171B-9277-D831-7643F1823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66A206-926E-94AF-37B4-33EAFFBF1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5E4F5D-A3E4-7951-B6D9-B14B060BE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D90016-2D5F-B5C8-DF3E-7283634E5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C84EDB-D055-CA5F-B21D-E6B47092A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11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0FD92-A4B6-A7DD-BB0E-9BCDF0395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5ED638-8AE5-CC7B-70EB-58E1C33B65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C9CB24-CBF2-785F-3C08-4D6C661C0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F53886-81A0-1444-E02C-C0330A77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5B8D54-CA72-E349-0E9D-3F8E075A9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5A10898-5CAD-6794-C0B9-0FEA3AA2A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140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F15E19-7DB4-0C30-1F2A-5844332AC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7EFBC42-49DD-21B4-719D-CA912CB09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18D7C47-2F46-779D-E23F-188DB7F43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EE66EE-9837-C34F-FE06-2C87A9D799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2E19AF3-C588-FC9E-2218-F757F0C4BB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D389B87-292E-28DA-C337-3207FE4B6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B22EEE-AE1F-E4B4-E105-7BAF2D6F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C22CC9E-E8A5-DEB5-216F-4AC6B130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757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02DF6B-5947-AF06-FB71-CC9AB0D63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A56AA54-5667-EEB8-0997-C18724832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6AE24A3-CFB9-B739-4B94-50139E082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E79462B-E52D-EEDA-999B-9E216B283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342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38BBC1E-744C-E55A-3C83-F04AFDD0C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300B87-8B85-402D-F9F9-A8F034BEA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F503770-EC41-555A-6DD2-29B935C7D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55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4B0397-8380-3C8C-DD2B-053FE637F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CD3A02-D0D8-AB21-A485-0048DC6A3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5536CB9-B69E-0F26-6DD8-A128296AB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5042C7-84F7-4393-83FF-844DDF712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8F7235-B0E2-DD48-1979-F6E8C81A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48FC3A-BAED-4C46-4B8E-7B5A4E8E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531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CBD112-63C5-C567-814D-4B998F5DE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A8889B0-ACA2-CE9B-5584-9837A822BB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0AA01A4-243C-5D23-5C89-AEE004DFB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2FFBBB-8FDE-1EB5-EBB2-7B1CCB829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438D8F6-3D8E-C8F3-10AC-8CD2C3E4B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9700C0-7A47-DE90-8656-E151B4318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618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D69D6D-C2B4-C123-E69F-059B6FB4A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80E5CC3-09B6-E663-4BA6-D42CA935E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481E28-910C-FE85-6834-A06E9B07EF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41069-35B4-41E1-8FBE-87F7AECE4959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D106D1-F8B2-BE5C-E16D-460577197B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E9429C-853A-D2B2-B450-7AC6A9268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1EA13-D824-42CF-A677-0ADAD3D5A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022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D13124-D318-D692-D816-D5262EAD0D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Kolme sanaa itsestä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3A5107-9536-0A9B-6796-BB27A7AB8C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2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BB920A-9011-58F9-109C-08B9C3442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fi-FI" dirty="0"/>
              <a:t>Kirjoita paperille oma nimesi.</a:t>
            </a:r>
          </a:p>
          <a:p>
            <a:r>
              <a:rPr lang="fi-FI" dirty="0"/>
              <a:t>Kirjoita paperille myös kolme sanaa, jotka liittyvät sinuun tai sinun elämääsi jollakin tavalla. Sanat voivat olla esimerkiksi jotain sinun luonteenpiirteitä, harrastuksia tai asioita joista sinä pidät.</a:t>
            </a:r>
          </a:p>
          <a:p>
            <a:r>
              <a:rPr lang="fi-FI" dirty="0"/>
              <a:t>Esimerkiksi: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330DDE70-D927-14F3-0E91-602F01FB00DD}"/>
              </a:ext>
            </a:extLst>
          </p:cNvPr>
          <p:cNvSpPr/>
          <p:nvPr/>
        </p:nvSpPr>
        <p:spPr>
          <a:xfrm>
            <a:off x="3400425" y="3429000"/>
            <a:ext cx="5391150" cy="2940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Seppo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27EDB18-F872-55F3-1312-4B0EDEE57BB8}"/>
              </a:ext>
            </a:extLst>
          </p:cNvPr>
          <p:cNvSpPr txBox="1"/>
          <p:nvPr/>
        </p:nvSpPr>
        <p:spPr>
          <a:xfrm>
            <a:off x="7210425" y="3859768"/>
            <a:ext cx="131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kissat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DCD1EAF9-4496-4E1A-819C-720FCAF52795}"/>
              </a:ext>
            </a:extLst>
          </p:cNvPr>
          <p:cNvSpPr txBox="1"/>
          <p:nvPr/>
        </p:nvSpPr>
        <p:spPr>
          <a:xfrm>
            <a:off x="4114800" y="4229100"/>
            <a:ext cx="131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nyrkkeily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85A94CB2-B5D5-F4BB-36CB-0E065C0BDE81}"/>
              </a:ext>
            </a:extLst>
          </p:cNvPr>
          <p:cNvSpPr txBox="1"/>
          <p:nvPr/>
        </p:nvSpPr>
        <p:spPr>
          <a:xfrm>
            <a:off x="4772025" y="5819021"/>
            <a:ext cx="163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rauhallinen</a:t>
            </a:r>
          </a:p>
        </p:txBody>
      </p:sp>
    </p:spTree>
    <p:extLst>
      <p:ext uri="{BB962C8B-B14F-4D97-AF65-F5344CB8AC3E}">
        <p14:creationId xmlns:p14="http://schemas.microsoft.com/office/powerpoint/2010/main" val="175071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BB920A-9011-58F9-109C-08B9C3442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fi-FI" dirty="0"/>
              <a:t>Valitse yksi sanoistasi ja kerro siitä lisää. Miksi valitsit sen sanan.</a:t>
            </a:r>
          </a:p>
          <a:p>
            <a:r>
              <a:rPr lang="fi-FI" dirty="0"/>
              <a:t>Esimerkissä mainittu Seppo voisi valita sanan ”nyrkkeily” ja kertoa siitä vaikka että ”minä olen harrastanut nyrkkeilyä siitä asti kun olen ollut viisi vuotta vanha”.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330DDE70-D927-14F3-0E91-602F01FB00DD}"/>
              </a:ext>
            </a:extLst>
          </p:cNvPr>
          <p:cNvSpPr/>
          <p:nvPr/>
        </p:nvSpPr>
        <p:spPr>
          <a:xfrm>
            <a:off x="3400425" y="3429000"/>
            <a:ext cx="5391150" cy="2940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Seppo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27EDB18-F872-55F3-1312-4B0EDEE57BB8}"/>
              </a:ext>
            </a:extLst>
          </p:cNvPr>
          <p:cNvSpPr txBox="1"/>
          <p:nvPr/>
        </p:nvSpPr>
        <p:spPr>
          <a:xfrm>
            <a:off x="7210425" y="3859768"/>
            <a:ext cx="131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kissat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DCD1EAF9-4496-4E1A-819C-720FCAF52795}"/>
              </a:ext>
            </a:extLst>
          </p:cNvPr>
          <p:cNvSpPr txBox="1"/>
          <p:nvPr/>
        </p:nvSpPr>
        <p:spPr>
          <a:xfrm>
            <a:off x="4114800" y="4229100"/>
            <a:ext cx="131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Nyrkkeily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85A94CB2-B5D5-F4BB-36CB-0E065C0BDE81}"/>
              </a:ext>
            </a:extLst>
          </p:cNvPr>
          <p:cNvSpPr txBox="1"/>
          <p:nvPr/>
        </p:nvSpPr>
        <p:spPr>
          <a:xfrm>
            <a:off x="4772025" y="5819021"/>
            <a:ext cx="163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rauhallinen</a:t>
            </a:r>
          </a:p>
        </p:txBody>
      </p:sp>
    </p:spTree>
    <p:extLst>
      <p:ext uri="{BB962C8B-B14F-4D97-AF65-F5344CB8AC3E}">
        <p14:creationId xmlns:p14="http://schemas.microsoft.com/office/powerpoint/2010/main" val="4253512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BEC0EB8F6B7C34EA59B4B1DA681AB52" ma:contentTypeVersion="13" ma:contentTypeDescription="Luo uusi asiakirja." ma:contentTypeScope="" ma:versionID="fb5c31fcde51cbe5778aa21ba4a687ef">
  <xsd:schema xmlns:xsd="http://www.w3.org/2001/XMLSchema" xmlns:xs="http://www.w3.org/2001/XMLSchema" xmlns:p="http://schemas.microsoft.com/office/2006/metadata/properties" xmlns:ns2="bb542fb4-f0b1-4111-93e0-5961ca49905b" xmlns:ns3="b126cb72-927f-4c27-a354-21bf8d645f2c" targetNamespace="http://schemas.microsoft.com/office/2006/metadata/properties" ma:root="true" ma:fieldsID="78d0cbeefb8949dfa2f829cd8b5b8aa1" ns2:_="" ns3:_="">
    <xsd:import namespace="bb542fb4-f0b1-4111-93e0-5961ca49905b"/>
    <xsd:import namespace="b126cb72-927f-4c27-a354-21bf8d645f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42fb4-f0b1-4111-93e0-5961ca4990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9964bb6-1a6e-4045-af7e-4cdc4df897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6cb72-927f-4c27-a354-21bf8d645f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645a2c-4420-497a-b42e-c86162cff8c3}" ma:internalName="TaxCatchAll" ma:showField="CatchAllData" ma:web="b126cb72-927f-4c27-a354-21bf8d645f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26cb72-927f-4c27-a354-21bf8d645f2c" xsi:nil="true"/>
    <lcf76f155ced4ddcb4097134ff3c332f xmlns="bb542fb4-f0b1-4111-93e0-5961ca4990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540DAA-5BDA-4E5C-BA7D-3ED34AB74050}"/>
</file>

<file path=customXml/itemProps2.xml><?xml version="1.0" encoding="utf-8"?>
<ds:datastoreItem xmlns:ds="http://schemas.openxmlformats.org/officeDocument/2006/customXml" ds:itemID="{D7AEF691-2831-4B97-AF89-FA22ACF0D017}"/>
</file>

<file path=customXml/itemProps3.xml><?xml version="1.0" encoding="utf-8"?>
<ds:datastoreItem xmlns:ds="http://schemas.openxmlformats.org/officeDocument/2006/customXml" ds:itemID="{72DEDC63-9C91-4BC5-8AF4-208300CA0E17}"/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89</Words>
  <Application>Microsoft Office PowerPoint</Application>
  <PresentationFormat>Laajakuva</PresentationFormat>
  <Paragraphs>14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Kolme sanaa itsestä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Kolme sanaa</dc:title>
  <dc:creator>Laahanen Janne</dc:creator>
  <cp:lastModifiedBy>Laahanen Janne</cp:lastModifiedBy>
  <cp:revision>1</cp:revision>
  <dcterms:created xsi:type="dcterms:W3CDTF">2024-05-22T10:14:19Z</dcterms:created>
  <dcterms:modified xsi:type="dcterms:W3CDTF">2024-05-22T10:32:31Z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0x0101001BEC0EB8F6B7C34EA59B4B1DA681AB52</vt:lpwstr>
  </property>
</Properties>
</file>