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7.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 id="2147483720" r:id="rId4"/>
    <p:sldMasterId id="2147483732" r:id="rId5"/>
    <p:sldMasterId id="2147483744" r:id="rId6"/>
    <p:sldMasterId id="2147483756" r:id="rId7"/>
    <p:sldMasterId id="2147483768" r:id="rId8"/>
    <p:sldMasterId id="2147483780" r:id="rId9"/>
    <p:sldMasterId id="2147483792" r:id="rId10"/>
    <p:sldMasterId id="2147483804" r:id="rId11"/>
    <p:sldMasterId id="2147483816" r:id="rId12"/>
    <p:sldMasterId id="2147483830" r:id="rId13"/>
    <p:sldMasterId id="2147483844" r:id="rId14"/>
    <p:sldMasterId id="2147483857" r:id="rId15"/>
    <p:sldMasterId id="2147483869" r:id="rId16"/>
    <p:sldMasterId id="2147483881" r:id="rId17"/>
    <p:sldMasterId id="2147483893" r:id="rId18"/>
  </p:sldMasterIdLst>
  <p:notesMasterIdLst>
    <p:notesMasterId r:id="rId42"/>
  </p:notesMasterIdLst>
  <p:sldIdLst>
    <p:sldId id="280" r:id="rId19"/>
    <p:sldId id="281" r:id="rId20"/>
    <p:sldId id="256" r:id="rId21"/>
    <p:sldId id="278" r:id="rId22"/>
    <p:sldId id="257" r:id="rId23"/>
    <p:sldId id="258" r:id="rId24"/>
    <p:sldId id="260" r:id="rId25"/>
    <p:sldId id="261" r:id="rId26"/>
    <p:sldId id="277" r:id="rId27"/>
    <p:sldId id="262" r:id="rId28"/>
    <p:sldId id="276" r:id="rId29"/>
    <p:sldId id="263" r:id="rId30"/>
    <p:sldId id="264" r:id="rId31"/>
    <p:sldId id="265" r:id="rId32"/>
    <p:sldId id="266" r:id="rId33"/>
    <p:sldId id="267" r:id="rId34"/>
    <p:sldId id="268" r:id="rId35"/>
    <p:sldId id="269" r:id="rId36"/>
    <p:sldId id="271" r:id="rId37"/>
    <p:sldId id="272" r:id="rId38"/>
    <p:sldId id="273" r:id="rId39"/>
    <p:sldId id="279" r:id="rId40"/>
    <p:sldId id="274" r:id="rId41"/>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86475" autoAdjust="0"/>
  </p:normalViewPr>
  <p:slideViewPr>
    <p:cSldViewPr>
      <p:cViewPr varScale="1">
        <p:scale>
          <a:sx n="79" d="100"/>
          <a:sy n="79" d="100"/>
        </p:scale>
        <p:origin x="-158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CCE68C-DA7E-4B13-BB93-7CAEF8AC625E}" type="datetimeFigureOut">
              <a:rPr lang="fi-FI" smtClean="0"/>
              <a:t>15.8.2013</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A6CC09-51A8-4111-9C3D-1BAAA6FCB5E0}" type="slidenum">
              <a:rPr lang="fi-FI" smtClean="0"/>
              <a:t>‹#›</a:t>
            </a:fld>
            <a:endParaRPr lang="fi-FI"/>
          </a:p>
        </p:txBody>
      </p:sp>
    </p:spTree>
    <p:extLst>
      <p:ext uri="{BB962C8B-B14F-4D97-AF65-F5344CB8AC3E}">
        <p14:creationId xmlns:p14="http://schemas.microsoft.com/office/powerpoint/2010/main" val="2777453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AA6CC09-51A8-4111-9C3D-1BAAA6FCB5E0}" type="slidenum">
              <a:rPr lang="fi-FI" smtClean="0"/>
              <a:t>3</a:t>
            </a:fld>
            <a:endParaRPr lang="fi-FI"/>
          </a:p>
        </p:txBody>
      </p:sp>
    </p:spTree>
    <p:extLst>
      <p:ext uri="{BB962C8B-B14F-4D97-AF65-F5344CB8AC3E}">
        <p14:creationId xmlns:p14="http://schemas.microsoft.com/office/powerpoint/2010/main" val="189101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5600C1-349D-4A01-ADAA-8C0E4FA7DE20}" type="slidenum">
              <a:rPr lang="en-US">
                <a:solidFill>
                  <a:prstClr val="black"/>
                </a:solidFill>
              </a:rPr>
              <a:pPr/>
              <a:t>19</a:t>
            </a:fld>
            <a:endParaRPr lang="en-US">
              <a:solidFill>
                <a:prstClr val="black"/>
              </a:solidFill>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79A0CF-9F85-42A1-B6BC-BDFEB4F0B6A7}" type="slidenum">
              <a:rPr lang="en-US">
                <a:solidFill>
                  <a:prstClr val="black"/>
                </a:solidFill>
              </a:rPr>
              <a:pPr/>
              <a:t>21</a:t>
            </a:fld>
            <a:endParaRPr lang="en-US">
              <a:solidFill>
                <a:prstClr val="black"/>
              </a:solidFill>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3555"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i-FI"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88E621C-FA01-4806-8490-E4BEC874DE8F}" type="slidenum">
              <a:rPr lang="fi-FI" smtClean="0"/>
              <a:t>‹#›</a:t>
            </a:fld>
            <a:endParaRPr lang="fi-FI"/>
          </a:p>
        </p:txBody>
      </p:sp>
    </p:spTree>
    <p:extLst>
      <p:ext uri="{BB962C8B-B14F-4D97-AF65-F5344CB8AC3E}">
        <p14:creationId xmlns:p14="http://schemas.microsoft.com/office/powerpoint/2010/main" val="235496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88E621C-FA01-4806-8490-E4BEC874DE8F}" type="slidenum">
              <a:rPr lang="fi-FI" smtClean="0"/>
              <a:t>‹#›</a:t>
            </a:fld>
            <a:endParaRPr lang="fi-FI"/>
          </a:p>
        </p:txBody>
      </p:sp>
    </p:spTree>
    <p:extLst>
      <p:ext uri="{BB962C8B-B14F-4D97-AF65-F5344CB8AC3E}">
        <p14:creationId xmlns:p14="http://schemas.microsoft.com/office/powerpoint/2010/main" val="27420616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fi-FI" smtClean="0"/>
              <a:t>Muokkaa perustyyl. napsautt.</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normAutofit/>
          </a:bodyPr>
          <a:lstStyle/>
          <a:p>
            <a:fld id="{588E621C-FA01-4806-8490-E4BEC874DE8F}" type="slidenum">
              <a:rPr lang="fi-FI" smtClean="0"/>
              <a:t>‹#›</a:t>
            </a:fld>
            <a:endParaRPr lang="fi-FI"/>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a:xfrm>
            <a:off x="685800" y="1600201"/>
            <a:ext cx="7772400" cy="37338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fi-FI" smtClean="0"/>
              <a:t>Muokkaa perustyyl. napsautt.</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i-FI" smtClean="0"/>
              <a:t>Muokkaa perustyyl. napsautt.</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
        <p:nvSpPr>
          <p:cNvPr id="13" name="Content Placeholder 12"/>
          <p:cNvSpPr>
            <a:spLocks noGrp="1"/>
          </p:cNvSpPr>
          <p:nvPr>
            <p:ph sz="quarter" idx="13"/>
          </p:nvPr>
        </p:nvSpPr>
        <p:spPr>
          <a:xfrm>
            <a:off x="685800" y="1536192"/>
            <a:ext cx="3657600" cy="3877056"/>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fi-FI" smtClean="0"/>
              <a:t>Muokkaa perustyyl. napsautt.</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257AAB13-B256-4B2D-983B-A8CA79445568}" type="datetimeFigureOut">
              <a:rPr lang="fi-FI" smtClean="0"/>
              <a:t>15.8.2013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88E621C-FA01-4806-8490-E4BEC874DE8F}" type="slidenum">
              <a:rPr lang="fi-FI" smtClean="0"/>
              <a:t>‹#›</a:t>
            </a:fld>
            <a:endParaRPr lang="fi-FI"/>
          </a:p>
        </p:txBody>
      </p:sp>
      <p:sp>
        <p:nvSpPr>
          <p:cNvPr id="15" name="Content Placeholder 14"/>
          <p:cNvSpPr>
            <a:spLocks noGrp="1"/>
          </p:cNvSpPr>
          <p:nvPr>
            <p:ph sz="quarter" idx="13"/>
          </p:nvPr>
        </p:nvSpPr>
        <p:spPr>
          <a:xfrm>
            <a:off x="685800" y="2209800"/>
            <a:ext cx="3657600" cy="3200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i-FI" smtClean="0"/>
              <a:t>Muokkaa perustyyl. napsautt.</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257AAB13-B256-4B2D-983B-A8CA79445568}" type="datetimeFigureOut">
              <a:rPr lang="fi-FI" smtClean="0"/>
              <a:t>15.8.2013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57AAB13-B256-4B2D-983B-A8CA79445568}" type="datetimeFigureOut">
              <a:rPr lang="fi-FI" smtClean="0"/>
              <a:t>15.8.2013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fi-FI" smtClean="0"/>
              <a:t>Muokkaa perustyyl. napsautt.</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
        <p:nvSpPr>
          <p:cNvPr id="13" name="Content Placeholder 12"/>
          <p:cNvSpPr>
            <a:spLocks noGrp="1"/>
          </p:cNvSpPr>
          <p:nvPr>
            <p:ph sz="quarter" idx="13"/>
          </p:nvPr>
        </p:nvSpPr>
        <p:spPr>
          <a:xfrm>
            <a:off x="4572000" y="609600"/>
            <a:ext cx="3886200" cy="4191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fi-FI" smtClean="0"/>
              <a:t>Muokkaa tekstin perustyylejä napsauttamalla</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fi-FI" smtClean="0"/>
              <a:t>Muokkaa perustyyl. napsautt.</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fi-FI" smtClean="0"/>
              <a:t>Muokkaa tekstin perustyylejä napsauttamalla</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i-FI" smtClean="0"/>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88E621C-FA01-4806-8490-E4BEC874DE8F}" type="slidenum">
              <a:rPr lang="fi-FI" smtClean="0"/>
              <a:t>‹#›</a:t>
            </a:fld>
            <a:endParaRPr lang="fi-FI"/>
          </a:p>
        </p:txBody>
      </p:sp>
    </p:spTree>
    <p:extLst>
      <p:ext uri="{BB962C8B-B14F-4D97-AF65-F5344CB8AC3E}">
        <p14:creationId xmlns:p14="http://schemas.microsoft.com/office/powerpoint/2010/main" val="18964645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fi-FI" smtClean="0"/>
              <a:t>Muokkaa perustyyl. napsautt.</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fi-FI" smtClean="0"/>
              <a:t>Muokkaa perustyyl. napsautt.</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fi-FI"/>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588E621C-FA01-4806-8490-E4BEC874DE8F}" type="slidenum">
              <a:rPr lang="fi-FI" smtClean="0"/>
              <a:t>‹#›</a:t>
            </a:fld>
            <a:endParaRPr lang="fi-FI"/>
          </a:p>
        </p:txBody>
      </p:sp>
    </p:spTree>
  </p:cSld>
  <p:clrMapOvr>
    <a:masterClrMapping/>
  </p:clrMapOvr>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fi-FI" smtClean="0"/>
              <a:t>Muokkaa perustyyl. napsautt.</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a:xfrm rot="900000">
            <a:off x="3103620" y="6177546"/>
            <a:ext cx="2392237" cy="365125"/>
          </a:xfrm>
        </p:spPr>
        <p:txBody>
          <a:bodyPr/>
          <a:lstStyle/>
          <a:p>
            <a:endParaRPr lang="fi-FI"/>
          </a:p>
        </p:txBody>
      </p:sp>
      <p:sp>
        <p:nvSpPr>
          <p:cNvPr id="6" name="Slide Number Placeholder 5"/>
          <p:cNvSpPr>
            <a:spLocks noGrp="1"/>
          </p:cNvSpPr>
          <p:nvPr>
            <p:ph type="sldNum" sz="quarter" idx="12"/>
          </p:nvPr>
        </p:nvSpPr>
        <p:spPr>
          <a:xfrm rot="900000">
            <a:off x="1265370" y="300797"/>
            <a:ext cx="2287319" cy="365125"/>
          </a:xfrm>
        </p:spPr>
        <p:txBody>
          <a:bodyPr/>
          <a:lstStyle/>
          <a:p>
            <a:fld id="{588E621C-FA01-4806-8490-E4BEC874DE8F}" type="slidenum">
              <a:rPr lang="fi-FI" smtClean="0"/>
              <a:t>‹#›</a:t>
            </a:fld>
            <a:endParaRPr lang="fi-FI"/>
          </a:p>
        </p:txBody>
      </p:sp>
    </p:spTree>
  </p:cSld>
  <p:clrMapOvr>
    <a:masterClrMapping/>
  </p:clrMapOvr>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fi-FI" smtClean="0"/>
              <a:t>Muokkaa perustyyl. napsautt.</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a:xfrm rot="900000">
            <a:off x="7056965" y="3170795"/>
            <a:ext cx="1926305" cy="365125"/>
          </a:xfrm>
        </p:spPr>
        <p:txBody>
          <a:bodyPr/>
          <a:lstStyle/>
          <a:p>
            <a:endParaRPr lang="fi-FI"/>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588E621C-FA01-4806-8490-E4BEC874DE8F}" type="slidenum">
              <a:rPr lang="fi-FI" smtClean="0"/>
              <a:t>‹#›</a:t>
            </a:fld>
            <a:endParaRPr lang="fi-FI"/>
          </a:p>
        </p:txBody>
      </p:sp>
    </p:spTree>
  </p:cSld>
  <p:clrMapOvr>
    <a:masterClrMapping/>
  </p:clrMapOvr>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fi-FI" smtClean="0"/>
              <a:t>Muokkaa perustyyl. napsautt.</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fi-FI"/>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588E621C-FA01-4806-8490-E4BEC874DE8F}" type="slidenum">
              <a:rPr lang="fi-FI" smtClean="0"/>
              <a:t>‹#›</a:t>
            </a:fld>
            <a:endParaRPr lang="fi-FI"/>
          </a:p>
        </p:txBody>
      </p:sp>
    </p:spTree>
  </p:cSld>
  <p:clrMapOvr>
    <a:masterClrMapping/>
  </p:clrMapOv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fi-FI" smtClean="0"/>
              <a:t>Muokkaa perustyyl. napsautt.</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257AAB13-B256-4B2D-983B-A8CA79445568}" type="datetimeFigureOut">
              <a:rPr lang="fi-FI" smtClean="0"/>
              <a:t>15.8.2013</a:t>
            </a:fld>
            <a:endParaRPr lang="fi-FI"/>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fi-FI"/>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588E621C-FA01-4806-8490-E4BEC874DE8F}" type="slidenum">
              <a:rPr lang="fi-FI" smtClean="0"/>
              <a:t>‹#›</a:t>
            </a:fld>
            <a:endParaRPr lang="fi-FI"/>
          </a:p>
        </p:txBody>
      </p:sp>
    </p:spTree>
  </p:cSld>
  <p:clrMapOvr>
    <a:masterClrMapping/>
  </p:clrMapOv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fi-FI" smtClean="0"/>
              <a:t>Muokkaa perustyyl. napsautt.</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257AAB13-B256-4B2D-983B-A8CA79445568}" type="datetimeFigureOut">
              <a:rPr lang="fi-FI" smtClean="0"/>
              <a:t>15.8.2013</a:t>
            </a:fld>
            <a:endParaRPr lang="fi-FI"/>
          </a:p>
        </p:txBody>
      </p:sp>
      <p:sp>
        <p:nvSpPr>
          <p:cNvPr id="4" name="Footer Placeholder 3"/>
          <p:cNvSpPr>
            <a:spLocks noGrp="1"/>
          </p:cNvSpPr>
          <p:nvPr>
            <p:ph type="ftr" sz="quarter" idx="11"/>
          </p:nvPr>
        </p:nvSpPr>
        <p:spPr>
          <a:xfrm rot="900000">
            <a:off x="2493721" y="6101033"/>
            <a:ext cx="3052113" cy="365125"/>
          </a:xfrm>
        </p:spPr>
        <p:txBody>
          <a:bodyPr/>
          <a:lstStyle/>
          <a:p>
            <a:endParaRPr lang="fi-FI"/>
          </a:p>
        </p:txBody>
      </p:sp>
      <p:sp>
        <p:nvSpPr>
          <p:cNvPr id="5" name="Slide Number Placeholder 4"/>
          <p:cNvSpPr>
            <a:spLocks noGrp="1"/>
          </p:cNvSpPr>
          <p:nvPr>
            <p:ph type="sldNum" sz="quarter" idx="12"/>
          </p:nvPr>
        </p:nvSpPr>
        <p:spPr>
          <a:xfrm rot="900000">
            <a:off x="1261872" y="301752"/>
            <a:ext cx="2286000" cy="365125"/>
          </a:xfrm>
        </p:spPr>
        <p:txBody>
          <a:bodyPr/>
          <a:lstStyle/>
          <a:p>
            <a:fld id="{588E621C-FA01-4806-8490-E4BEC874DE8F}" type="slidenum">
              <a:rPr lang="fi-FI" smtClean="0"/>
              <a:t>‹#›</a:t>
            </a:fld>
            <a:endParaRPr lang="fi-FI"/>
          </a:p>
        </p:txBody>
      </p:sp>
    </p:spTree>
  </p:cSld>
  <p:clrMapOvr>
    <a:masterClrMapping/>
  </p:clrMapOvr>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257AAB13-B256-4B2D-983B-A8CA79445568}" type="datetimeFigureOut">
              <a:rPr lang="fi-FI" smtClean="0"/>
              <a:t>15.8.2013</a:t>
            </a:fld>
            <a:endParaRPr lang="fi-FI"/>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fi-FI"/>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588E621C-FA01-4806-8490-E4BEC874DE8F}" type="slidenum">
              <a:rPr lang="fi-FI" smtClean="0"/>
              <a:t>‹#›</a:t>
            </a:fld>
            <a:endParaRPr lang="fi-FI"/>
          </a:p>
        </p:txBody>
      </p:sp>
    </p:spTree>
  </p:cSld>
  <p:clrMapOvr>
    <a:masterClrMapping/>
  </p:clrMapOvr>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fi-FI" smtClean="0"/>
              <a:t>Muokkaa perustyyl. napsautt.</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fi-FI"/>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588E621C-FA01-4806-8490-E4BEC874DE8F}" type="slidenum">
              <a:rPr lang="fi-FI" smtClean="0"/>
              <a:t>‹#›</a:t>
            </a:fld>
            <a:endParaRPr lang="fi-FI"/>
          </a:p>
        </p:txBody>
      </p:sp>
    </p:spTree>
  </p:cSld>
  <p:clrMapOvr>
    <a:masterClrMapping/>
  </p:clrMapOvr>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fi-FI" smtClean="0"/>
              <a:t>Muokkaa perustyyl. napsautt.</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fi-FI"/>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588E621C-FA01-4806-8490-E4BEC874DE8F}" type="slidenum">
              <a:rPr lang="fi-FI" smtClean="0"/>
              <a:t>‹#›</a:t>
            </a:fld>
            <a:endParaRPr lang="fi-FI"/>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fi-FI" smtClean="0"/>
              <a:t>Muokkaa perustyyl. napsautt.</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fi-FI" smtClean="0"/>
              <a:t>Muokkaa perustyyl. napsautt.</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fi-FI"/>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588E621C-FA01-4806-8490-E4BEC874DE8F}" type="slidenum">
              <a:rPr lang="fi-FI" smtClean="0"/>
              <a:t>‹#›</a:t>
            </a:fld>
            <a:endParaRPr lang="fi-FI"/>
          </a:p>
        </p:txBody>
      </p:sp>
    </p:spTree>
  </p:cSld>
  <p:clrMapOvr>
    <a:masterClrMapping/>
  </p:clrMapOvr>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fi-FI"/>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588E621C-FA01-4806-8490-E4BEC874DE8F}" type="slidenum">
              <a:rPr lang="fi-FI" smtClean="0"/>
              <a:t>‹#›</a:t>
            </a:fld>
            <a:endParaRPr lang="fi-FI"/>
          </a:p>
        </p:txBody>
      </p:sp>
    </p:spTree>
  </p:cSld>
  <p:clrMapOvr>
    <a:masterClrMapping/>
  </p:clrMapOvr>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3081" name="Picture 9" descr="swan"/>
          <p:cNvPicPr>
            <a:picLocks noChangeAspect="1" noChangeArrowheads="1"/>
          </p:cNvPicPr>
          <p:nvPr userDrawn="1"/>
        </p:nvPicPr>
        <p:blipFill>
          <a:blip r:embed="rId2">
            <a:extLst>
              <a:ext uri="{28A0092B-C50C-407E-A947-70E740481C1C}">
                <a14:useLocalDpi xmlns:a14="http://schemas.microsoft.com/office/drawing/2010/main" val="0"/>
              </a:ext>
            </a:extLst>
          </a:blip>
          <a:srcRect t="3700"/>
          <a:stretch>
            <a:fillRect/>
          </a:stretch>
        </p:blipFill>
        <p:spPr bwMode="auto">
          <a:xfrm>
            <a:off x="0" y="838200"/>
            <a:ext cx="9144000" cy="58674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solidFill>
                <a:srgbClr val="FFFFFF"/>
              </a:solidFill>
            </a:endParaRPr>
          </a:p>
        </p:txBody>
      </p:sp>
      <p:sp>
        <p:nvSpPr>
          <p:cNvPr id="3077"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3078" name="Rectangle 6"/>
          <p:cNvSpPr>
            <a:spLocks noGrp="1" noChangeArrowheads="1"/>
          </p:cNvSpPr>
          <p:nvPr>
            <p:ph type="sldNum" sz="quarter" idx="4"/>
          </p:nvPr>
        </p:nvSpPr>
        <p:spPr/>
        <p:txBody>
          <a:bodyPr/>
          <a:lstStyle>
            <a:lvl1pPr>
              <a:defRPr/>
            </a:lvl1pPr>
          </a:lstStyle>
          <a:p>
            <a:fld id="{C5878F0C-D832-4997-AF7E-4A152713120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179752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en-US">
              <a:solidFill>
                <a:srgbClr val="FFFFFF"/>
              </a:solidFill>
            </a:endParaRPr>
          </a:p>
        </p:txBody>
      </p:sp>
      <p:sp>
        <p:nvSpPr>
          <p:cNvPr id="5" name="Alatunnisteen paikkamerkki 4"/>
          <p:cNvSpPr>
            <a:spLocks noGrp="1"/>
          </p:cNvSpPr>
          <p:nvPr>
            <p:ph type="ftr" sz="quarter" idx="11"/>
          </p:nvPr>
        </p:nvSpPr>
        <p:spPr/>
        <p:txBody>
          <a:bodyPr/>
          <a:lstStyle>
            <a:lvl1pPr>
              <a:defRPr/>
            </a:lvl1pPr>
          </a:lstStyle>
          <a:p>
            <a:endParaRPr lang="en-US">
              <a:solidFill>
                <a:srgbClr val="FFFFFF"/>
              </a:solidFill>
            </a:endParaRPr>
          </a:p>
        </p:txBody>
      </p:sp>
      <p:sp>
        <p:nvSpPr>
          <p:cNvPr id="6" name="Dian numeron paikkamerkki 5"/>
          <p:cNvSpPr>
            <a:spLocks noGrp="1"/>
          </p:cNvSpPr>
          <p:nvPr>
            <p:ph type="sldNum" sz="quarter" idx="12"/>
          </p:nvPr>
        </p:nvSpPr>
        <p:spPr/>
        <p:txBody>
          <a:bodyPr/>
          <a:lstStyle>
            <a:lvl1pPr>
              <a:defRPr/>
            </a:lvl1pPr>
          </a:lstStyle>
          <a:p>
            <a:fld id="{8D016179-A052-4093-A291-7916F232469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957294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endParaRPr lang="en-US">
              <a:solidFill>
                <a:srgbClr val="FFFFFF"/>
              </a:solidFill>
            </a:endParaRPr>
          </a:p>
        </p:txBody>
      </p:sp>
      <p:sp>
        <p:nvSpPr>
          <p:cNvPr id="5" name="Alatunnisteen paikkamerkki 4"/>
          <p:cNvSpPr>
            <a:spLocks noGrp="1"/>
          </p:cNvSpPr>
          <p:nvPr>
            <p:ph type="ftr" sz="quarter" idx="11"/>
          </p:nvPr>
        </p:nvSpPr>
        <p:spPr/>
        <p:txBody>
          <a:bodyPr/>
          <a:lstStyle>
            <a:lvl1pPr>
              <a:defRPr/>
            </a:lvl1pPr>
          </a:lstStyle>
          <a:p>
            <a:endParaRPr lang="en-US">
              <a:solidFill>
                <a:srgbClr val="FFFFFF"/>
              </a:solidFill>
            </a:endParaRPr>
          </a:p>
        </p:txBody>
      </p:sp>
      <p:sp>
        <p:nvSpPr>
          <p:cNvPr id="6" name="Dian numeron paikkamerkki 5"/>
          <p:cNvSpPr>
            <a:spLocks noGrp="1"/>
          </p:cNvSpPr>
          <p:nvPr>
            <p:ph type="sldNum" sz="quarter" idx="12"/>
          </p:nvPr>
        </p:nvSpPr>
        <p:spPr/>
        <p:txBody>
          <a:bodyPr/>
          <a:lstStyle>
            <a:lvl1pPr>
              <a:defRPr/>
            </a:lvl1pPr>
          </a:lstStyle>
          <a:p>
            <a:fld id="{F505F5F3-C734-4BA6-91CB-AC92437A0D6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583288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endParaRPr lang="en-US">
              <a:solidFill>
                <a:srgbClr val="FFFFFF"/>
              </a:solidFill>
            </a:endParaRPr>
          </a:p>
        </p:txBody>
      </p:sp>
      <p:sp>
        <p:nvSpPr>
          <p:cNvPr id="6" name="Alatunnisteen paikkamerkki 5"/>
          <p:cNvSpPr>
            <a:spLocks noGrp="1"/>
          </p:cNvSpPr>
          <p:nvPr>
            <p:ph type="ftr" sz="quarter" idx="11"/>
          </p:nvPr>
        </p:nvSpPr>
        <p:spPr/>
        <p:txBody>
          <a:bodyPr/>
          <a:lstStyle>
            <a:lvl1pPr>
              <a:defRPr/>
            </a:lvl1pPr>
          </a:lstStyle>
          <a:p>
            <a:endParaRPr lang="en-US">
              <a:solidFill>
                <a:srgbClr val="FFFFFF"/>
              </a:solidFill>
            </a:endParaRPr>
          </a:p>
        </p:txBody>
      </p:sp>
      <p:sp>
        <p:nvSpPr>
          <p:cNvPr id="7" name="Dian numeron paikkamerkki 6"/>
          <p:cNvSpPr>
            <a:spLocks noGrp="1"/>
          </p:cNvSpPr>
          <p:nvPr>
            <p:ph type="sldNum" sz="quarter" idx="12"/>
          </p:nvPr>
        </p:nvSpPr>
        <p:spPr/>
        <p:txBody>
          <a:bodyPr/>
          <a:lstStyle>
            <a:lvl1pPr>
              <a:defRPr/>
            </a:lvl1pPr>
          </a:lstStyle>
          <a:p>
            <a:fld id="{B77EB25E-E0FD-4E25-BEEC-BB3A8AE07C6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523964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endParaRPr lang="en-US">
              <a:solidFill>
                <a:srgbClr val="FFFFFF"/>
              </a:solidFill>
            </a:endParaRPr>
          </a:p>
        </p:txBody>
      </p:sp>
      <p:sp>
        <p:nvSpPr>
          <p:cNvPr id="8" name="Alatunnisteen paikkamerkki 7"/>
          <p:cNvSpPr>
            <a:spLocks noGrp="1"/>
          </p:cNvSpPr>
          <p:nvPr>
            <p:ph type="ftr" sz="quarter" idx="11"/>
          </p:nvPr>
        </p:nvSpPr>
        <p:spPr/>
        <p:txBody>
          <a:bodyPr/>
          <a:lstStyle>
            <a:lvl1pPr>
              <a:defRPr/>
            </a:lvl1pPr>
          </a:lstStyle>
          <a:p>
            <a:endParaRPr lang="en-US">
              <a:solidFill>
                <a:srgbClr val="FFFFFF"/>
              </a:solidFill>
            </a:endParaRPr>
          </a:p>
        </p:txBody>
      </p:sp>
      <p:sp>
        <p:nvSpPr>
          <p:cNvPr id="9" name="Dian numeron paikkamerkki 8"/>
          <p:cNvSpPr>
            <a:spLocks noGrp="1"/>
          </p:cNvSpPr>
          <p:nvPr>
            <p:ph type="sldNum" sz="quarter" idx="12"/>
          </p:nvPr>
        </p:nvSpPr>
        <p:spPr/>
        <p:txBody>
          <a:bodyPr/>
          <a:lstStyle>
            <a:lvl1pPr>
              <a:defRPr/>
            </a:lvl1pPr>
          </a:lstStyle>
          <a:p>
            <a:fld id="{4BE12660-860F-4760-B61D-25A652482F6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202056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endParaRPr lang="en-US">
              <a:solidFill>
                <a:srgbClr val="FFFFFF"/>
              </a:solidFill>
            </a:endParaRPr>
          </a:p>
        </p:txBody>
      </p:sp>
      <p:sp>
        <p:nvSpPr>
          <p:cNvPr id="4" name="Alatunnisteen paikkamerkki 3"/>
          <p:cNvSpPr>
            <a:spLocks noGrp="1"/>
          </p:cNvSpPr>
          <p:nvPr>
            <p:ph type="ftr" sz="quarter" idx="11"/>
          </p:nvPr>
        </p:nvSpPr>
        <p:spPr/>
        <p:txBody>
          <a:bodyPr/>
          <a:lstStyle>
            <a:lvl1pPr>
              <a:defRPr/>
            </a:lvl1pPr>
          </a:lstStyle>
          <a:p>
            <a:endParaRPr lang="en-US">
              <a:solidFill>
                <a:srgbClr val="FFFFFF"/>
              </a:solidFill>
            </a:endParaRPr>
          </a:p>
        </p:txBody>
      </p:sp>
      <p:sp>
        <p:nvSpPr>
          <p:cNvPr id="5" name="Dian numeron paikkamerkki 4"/>
          <p:cNvSpPr>
            <a:spLocks noGrp="1"/>
          </p:cNvSpPr>
          <p:nvPr>
            <p:ph type="sldNum" sz="quarter" idx="12"/>
          </p:nvPr>
        </p:nvSpPr>
        <p:spPr/>
        <p:txBody>
          <a:bodyPr/>
          <a:lstStyle>
            <a:lvl1pPr>
              <a:defRPr/>
            </a:lvl1pPr>
          </a:lstStyle>
          <a:p>
            <a:fld id="{812E4C23-F99F-49B6-A71B-752BDE5B55D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335587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endParaRPr lang="en-US">
              <a:solidFill>
                <a:srgbClr val="FFFFFF"/>
              </a:solidFill>
            </a:endParaRPr>
          </a:p>
        </p:txBody>
      </p:sp>
      <p:sp>
        <p:nvSpPr>
          <p:cNvPr id="3" name="Alatunnisteen paikkamerkki 2"/>
          <p:cNvSpPr>
            <a:spLocks noGrp="1"/>
          </p:cNvSpPr>
          <p:nvPr>
            <p:ph type="ftr" sz="quarter" idx="11"/>
          </p:nvPr>
        </p:nvSpPr>
        <p:spPr/>
        <p:txBody>
          <a:bodyPr/>
          <a:lstStyle>
            <a:lvl1pPr>
              <a:defRPr/>
            </a:lvl1pPr>
          </a:lstStyle>
          <a:p>
            <a:endParaRPr lang="en-US">
              <a:solidFill>
                <a:srgbClr val="FFFFFF"/>
              </a:solidFill>
            </a:endParaRPr>
          </a:p>
        </p:txBody>
      </p:sp>
      <p:sp>
        <p:nvSpPr>
          <p:cNvPr id="4" name="Dian numeron paikkamerkki 3"/>
          <p:cNvSpPr>
            <a:spLocks noGrp="1"/>
          </p:cNvSpPr>
          <p:nvPr>
            <p:ph type="sldNum" sz="quarter" idx="12"/>
          </p:nvPr>
        </p:nvSpPr>
        <p:spPr/>
        <p:txBody>
          <a:bodyPr/>
          <a:lstStyle>
            <a:lvl1pPr>
              <a:defRPr/>
            </a:lvl1pPr>
          </a:lstStyle>
          <a:p>
            <a:fld id="{0FB74F11-B32A-4889-AEA9-0ADD944066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672725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en-US">
              <a:solidFill>
                <a:srgbClr val="FFFFFF"/>
              </a:solidFill>
            </a:endParaRPr>
          </a:p>
        </p:txBody>
      </p:sp>
      <p:sp>
        <p:nvSpPr>
          <p:cNvPr id="6" name="Alatunnisteen paikkamerkki 5"/>
          <p:cNvSpPr>
            <a:spLocks noGrp="1"/>
          </p:cNvSpPr>
          <p:nvPr>
            <p:ph type="ftr" sz="quarter" idx="11"/>
          </p:nvPr>
        </p:nvSpPr>
        <p:spPr/>
        <p:txBody>
          <a:bodyPr/>
          <a:lstStyle>
            <a:lvl1pPr>
              <a:defRPr/>
            </a:lvl1pPr>
          </a:lstStyle>
          <a:p>
            <a:endParaRPr lang="en-US">
              <a:solidFill>
                <a:srgbClr val="FFFFFF"/>
              </a:solidFill>
            </a:endParaRPr>
          </a:p>
        </p:txBody>
      </p:sp>
      <p:sp>
        <p:nvSpPr>
          <p:cNvPr id="7" name="Dian numeron paikkamerkki 6"/>
          <p:cNvSpPr>
            <a:spLocks noGrp="1"/>
          </p:cNvSpPr>
          <p:nvPr>
            <p:ph type="sldNum" sz="quarter" idx="12"/>
          </p:nvPr>
        </p:nvSpPr>
        <p:spPr/>
        <p:txBody>
          <a:bodyPr/>
          <a:lstStyle>
            <a:lvl1pPr>
              <a:defRPr/>
            </a:lvl1pPr>
          </a:lstStyle>
          <a:p>
            <a:fld id="{1978F292-B4C0-41BA-806F-2FA68A35C5F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73878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en-US">
              <a:solidFill>
                <a:srgbClr val="FFFFFF"/>
              </a:solidFill>
            </a:endParaRPr>
          </a:p>
        </p:txBody>
      </p:sp>
      <p:sp>
        <p:nvSpPr>
          <p:cNvPr id="6" name="Alatunnisteen paikkamerkki 5"/>
          <p:cNvSpPr>
            <a:spLocks noGrp="1"/>
          </p:cNvSpPr>
          <p:nvPr>
            <p:ph type="ftr" sz="quarter" idx="11"/>
          </p:nvPr>
        </p:nvSpPr>
        <p:spPr/>
        <p:txBody>
          <a:bodyPr/>
          <a:lstStyle>
            <a:lvl1pPr>
              <a:defRPr/>
            </a:lvl1pPr>
          </a:lstStyle>
          <a:p>
            <a:endParaRPr lang="en-US">
              <a:solidFill>
                <a:srgbClr val="FFFFFF"/>
              </a:solidFill>
            </a:endParaRPr>
          </a:p>
        </p:txBody>
      </p:sp>
      <p:sp>
        <p:nvSpPr>
          <p:cNvPr id="7" name="Dian numeron paikkamerkki 6"/>
          <p:cNvSpPr>
            <a:spLocks noGrp="1"/>
          </p:cNvSpPr>
          <p:nvPr>
            <p:ph type="sldNum" sz="quarter" idx="12"/>
          </p:nvPr>
        </p:nvSpPr>
        <p:spPr/>
        <p:txBody>
          <a:bodyPr/>
          <a:lstStyle>
            <a:lvl1pPr>
              <a:defRPr/>
            </a:lvl1pPr>
          </a:lstStyle>
          <a:p>
            <a:fld id="{486DEB8B-EFD1-43EA-9B75-52F2D666BDF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000933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en-US">
              <a:solidFill>
                <a:srgbClr val="FFFFFF"/>
              </a:solidFill>
            </a:endParaRPr>
          </a:p>
        </p:txBody>
      </p:sp>
      <p:sp>
        <p:nvSpPr>
          <p:cNvPr id="5" name="Alatunnisteen paikkamerkki 4"/>
          <p:cNvSpPr>
            <a:spLocks noGrp="1"/>
          </p:cNvSpPr>
          <p:nvPr>
            <p:ph type="ftr" sz="quarter" idx="11"/>
          </p:nvPr>
        </p:nvSpPr>
        <p:spPr/>
        <p:txBody>
          <a:bodyPr/>
          <a:lstStyle>
            <a:lvl1pPr>
              <a:defRPr/>
            </a:lvl1pPr>
          </a:lstStyle>
          <a:p>
            <a:endParaRPr lang="en-US">
              <a:solidFill>
                <a:srgbClr val="FFFFFF"/>
              </a:solidFill>
            </a:endParaRPr>
          </a:p>
        </p:txBody>
      </p:sp>
      <p:sp>
        <p:nvSpPr>
          <p:cNvPr id="6" name="Dian numeron paikkamerkki 5"/>
          <p:cNvSpPr>
            <a:spLocks noGrp="1"/>
          </p:cNvSpPr>
          <p:nvPr>
            <p:ph type="sldNum" sz="quarter" idx="12"/>
          </p:nvPr>
        </p:nvSpPr>
        <p:spPr/>
        <p:txBody>
          <a:bodyPr/>
          <a:lstStyle>
            <a:lvl1pPr>
              <a:defRPr/>
            </a:lvl1pPr>
          </a:lstStyle>
          <a:p>
            <a:fld id="{C2E863D6-055B-434D-B8BD-02C77A8FAB8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724800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0260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0260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en-US">
              <a:solidFill>
                <a:srgbClr val="FFFFFF"/>
              </a:solidFill>
            </a:endParaRPr>
          </a:p>
        </p:txBody>
      </p:sp>
      <p:sp>
        <p:nvSpPr>
          <p:cNvPr id="5" name="Alatunnisteen paikkamerkki 4"/>
          <p:cNvSpPr>
            <a:spLocks noGrp="1"/>
          </p:cNvSpPr>
          <p:nvPr>
            <p:ph type="ftr" sz="quarter" idx="11"/>
          </p:nvPr>
        </p:nvSpPr>
        <p:spPr/>
        <p:txBody>
          <a:bodyPr/>
          <a:lstStyle>
            <a:lvl1pPr>
              <a:defRPr/>
            </a:lvl1pPr>
          </a:lstStyle>
          <a:p>
            <a:endParaRPr lang="en-US">
              <a:solidFill>
                <a:srgbClr val="FFFFFF"/>
              </a:solidFill>
            </a:endParaRPr>
          </a:p>
        </p:txBody>
      </p:sp>
      <p:sp>
        <p:nvSpPr>
          <p:cNvPr id="6" name="Dian numeron paikkamerkki 5"/>
          <p:cNvSpPr>
            <a:spLocks noGrp="1"/>
          </p:cNvSpPr>
          <p:nvPr>
            <p:ph type="sldNum" sz="quarter" idx="12"/>
          </p:nvPr>
        </p:nvSpPr>
        <p:spPr/>
        <p:txBody>
          <a:bodyPr/>
          <a:lstStyle>
            <a:lvl1pPr>
              <a:defRPr/>
            </a:lvl1pPr>
          </a:lstStyle>
          <a:p>
            <a:fld id="{9DF73076-BE6B-4C5A-B410-D644E4A70A5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582311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chart" preserve="1">
  <p:cSld name="Otsikko ja kaavio">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p>
            <a:r>
              <a:rPr lang="fi-FI" smtClean="0"/>
              <a:t>Muokkaa perustyyl. napsautt.</a:t>
            </a:r>
            <a:endParaRPr lang="fi-FI"/>
          </a:p>
        </p:txBody>
      </p:sp>
      <p:sp>
        <p:nvSpPr>
          <p:cNvPr id="3" name="Kaavion paikkamerkki 2"/>
          <p:cNvSpPr>
            <a:spLocks noGrp="1"/>
          </p:cNvSpPr>
          <p:nvPr>
            <p:ph type="chart" idx="1"/>
          </p:nvPr>
        </p:nvSpPr>
        <p:spPr>
          <a:xfrm>
            <a:off x="457200" y="1600200"/>
            <a:ext cx="8229600" cy="3700463"/>
          </a:xfrm>
        </p:spPr>
        <p:txBody>
          <a:bodyPr/>
          <a:lstStyle/>
          <a:p>
            <a:endParaRPr lang="fi-FI"/>
          </a:p>
        </p:txBody>
      </p:sp>
      <p:sp>
        <p:nvSpPr>
          <p:cNvPr id="4" name="Päivämäärän paikkamerkki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Alatunnisteen paikkamerkki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Dian numeron paikkamerkki 5"/>
          <p:cNvSpPr>
            <a:spLocks noGrp="1"/>
          </p:cNvSpPr>
          <p:nvPr>
            <p:ph type="sldNum" sz="quarter" idx="12"/>
          </p:nvPr>
        </p:nvSpPr>
        <p:spPr>
          <a:xfrm>
            <a:off x="6553200" y="6245225"/>
            <a:ext cx="2133600" cy="476250"/>
          </a:xfrm>
        </p:spPr>
        <p:txBody>
          <a:bodyPr/>
          <a:lstStyle>
            <a:lvl1pPr>
              <a:defRPr/>
            </a:lvl1pPr>
          </a:lstStyle>
          <a:p>
            <a:fld id="{962E0201-4E26-4960-9FDF-EB1E5A9D22B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389231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457200" y="1600200"/>
            <a:ext cx="4038600" cy="370046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370046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Alatunnisteen paikkamerkki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Dian numeron paikkamerkki 6"/>
          <p:cNvSpPr>
            <a:spLocks noGrp="1"/>
          </p:cNvSpPr>
          <p:nvPr>
            <p:ph type="sldNum" sz="quarter" idx="12"/>
          </p:nvPr>
        </p:nvSpPr>
        <p:spPr>
          <a:xfrm>
            <a:off x="6553200" y="6245225"/>
            <a:ext cx="2133600" cy="476250"/>
          </a:xfrm>
        </p:spPr>
        <p:txBody>
          <a:bodyPr/>
          <a:lstStyle>
            <a:lvl1pPr>
              <a:defRPr/>
            </a:lvl1pPr>
          </a:lstStyle>
          <a:p>
            <a:fld id="{C041DA48-E440-4C93-8F08-FAD7E155D31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209994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3083" name="Picture 11" descr="seagulls"/>
          <p:cNvPicPr>
            <a:picLocks noChangeAspect="1" noChangeArrowheads="1"/>
          </p:cNvPicPr>
          <p:nvPr userDrawn="1"/>
        </p:nvPicPr>
        <p:blipFill>
          <a:blip r:embed="rId2">
            <a:extLst>
              <a:ext uri="{28A0092B-C50C-407E-A947-70E740481C1C}">
                <a14:useLocalDpi xmlns:a14="http://schemas.microsoft.com/office/drawing/2010/main" val="0"/>
              </a:ext>
            </a:extLst>
          </a:blip>
          <a:srcRect l="1433"/>
          <a:stretch>
            <a:fillRect/>
          </a:stretch>
        </p:blipFill>
        <p:spPr bwMode="auto">
          <a:xfrm>
            <a:off x="0" y="290513"/>
            <a:ext cx="9144000" cy="627697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solidFill>
                <a:srgbClr val="0080FF"/>
              </a:solidFill>
            </a:endParaRPr>
          </a:p>
        </p:txBody>
      </p:sp>
      <p:sp>
        <p:nvSpPr>
          <p:cNvPr id="3077" name="Rectangle 5"/>
          <p:cNvSpPr>
            <a:spLocks noGrp="1" noChangeArrowheads="1"/>
          </p:cNvSpPr>
          <p:nvPr>
            <p:ph type="ftr" sz="quarter" idx="3"/>
          </p:nvPr>
        </p:nvSpPr>
        <p:spPr/>
        <p:txBody>
          <a:bodyPr/>
          <a:lstStyle>
            <a:lvl1pPr>
              <a:defRPr/>
            </a:lvl1pPr>
          </a:lstStyle>
          <a:p>
            <a:endParaRPr lang="en-US">
              <a:solidFill>
                <a:srgbClr val="0080FF"/>
              </a:solidFill>
            </a:endParaRPr>
          </a:p>
        </p:txBody>
      </p:sp>
      <p:sp>
        <p:nvSpPr>
          <p:cNvPr id="3078" name="Rectangle 6"/>
          <p:cNvSpPr>
            <a:spLocks noGrp="1" noChangeArrowheads="1"/>
          </p:cNvSpPr>
          <p:nvPr>
            <p:ph type="sldNum" sz="quarter" idx="4"/>
          </p:nvPr>
        </p:nvSpPr>
        <p:spPr/>
        <p:txBody>
          <a:bodyPr/>
          <a:lstStyle>
            <a:lvl1pPr>
              <a:defRPr/>
            </a:lvl1pPr>
          </a:lstStyle>
          <a:p>
            <a:fld id="{C3B075D9-3D09-4021-B36A-A27FFDA59EDD}" type="slidenum">
              <a:rPr lang="en-US">
                <a:solidFill>
                  <a:srgbClr val="0080FF"/>
                </a:solidFill>
              </a:rPr>
              <a:pPr/>
              <a:t>‹#›</a:t>
            </a:fld>
            <a:endParaRPr lang="en-US">
              <a:solidFill>
                <a:srgbClr val="0080FF"/>
              </a:solidFill>
            </a:endParaRPr>
          </a:p>
        </p:txBody>
      </p:sp>
    </p:spTree>
    <p:extLst>
      <p:ext uri="{BB962C8B-B14F-4D97-AF65-F5344CB8AC3E}">
        <p14:creationId xmlns:p14="http://schemas.microsoft.com/office/powerpoint/2010/main" val="2649317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en-US">
              <a:solidFill>
                <a:srgbClr val="0080FF"/>
              </a:solidFill>
            </a:endParaRPr>
          </a:p>
        </p:txBody>
      </p:sp>
      <p:sp>
        <p:nvSpPr>
          <p:cNvPr id="5" name="Alatunnisteen paikkamerkki 4"/>
          <p:cNvSpPr>
            <a:spLocks noGrp="1"/>
          </p:cNvSpPr>
          <p:nvPr>
            <p:ph type="ftr" sz="quarter" idx="11"/>
          </p:nvPr>
        </p:nvSpPr>
        <p:spPr/>
        <p:txBody>
          <a:bodyPr/>
          <a:lstStyle>
            <a:lvl1pPr>
              <a:defRPr/>
            </a:lvl1pPr>
          </a:lstStyle>
          <a:p>
            <a:endParaRPr lang="en-US">
              <a:solidFill>
                <a:srgbClr val="0080FF"/>
              </a:solidFill>
            </a:endParaRPr>
          </a:p>
        </p:txBody>
      </p:sp>
      <p:sp>
        <p:nvSpPr>
          <p:cNvPr id="6" name="Dian numeron paikkamerkki 5"/>
          <p:cNvSpPr>
            <a:spLocks noGrp="1"/>
          </p:cNvSpPr>
          <p:nvPr>
            <p:ph type="sldNum" sz="quarter" idx="12"/>
          </p:nvPr>
        </p:nvSpPr>
        <p:spPr/>
        <p:txBody>
          <a:bodyPr/>
          <a:lstStyle>
            <a:lvl1pPr>
              <a:defRPr/>
            </a:lvl1pPr>
          </a:lstStyle>
          <a:p>
            <a:fld id="{39DCDDFC-F5D0-4559-A6A3-B085F5993CB1}" type="slidenum">
              <a:rPr lang="en-US">
                <a:solidFill>
                  <a:srgbClr val="0080FF"/>
                </a:solidFill>
              </a:rPr>
              <a:pPr/>
              <a:t>‹#›</a:t>
            </a:fld>
            <a:endParaRPr lang="en-US">
              <a:solidFill>
                <a:srgbClr val="0080FF"/>
              </a:solidFill>
            </a:endParaRPr>
          </a:p>
        </p:txBody>
      </p:sp>
    </p:spTree>
    <p:extLst>
      <p:ext uri="{BB962C8B-B14F-4D97-AF65-F5344CB8AC3E}">
        <p14:creationId xmlns:p14="http://schemas.microsoft.com/office/powerpoint/2010/main" val="426953721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endParaRPr lang="en-US">
              <a:solidFill>
                <a:srgbClr val="0080FF"/>
              </a:solidFill>
            </a:endParaRPr>
          </a:p>
        </p:txBody>
      </p:sp>
      <p:sp>
        <p:nvSpPr>
          <p:cNvPr id="5" name="Alatunnisteen paikkamerkki 4"/>
          <p:cNvSpPr>
            <a:spLocks noGrp="1"/>
          </p:cNvSpPr>
          <p:nvPr>
            <p:ph type="ftr" sz="quarter" idx="11"/>
          </p:nvPr>
        </p:nvSpPr>
        <p:spPr/>
        <p:txBody>
          <a:bodyPr/>
          <a:lstStyle>
            <a:lvl1pPr>
              <a:defRPr/>
            </a:lvl1pPr>
          </a:lstStyle>
          <a:p>
            <a:endParaRPr lang="en-US">
              <a:solidFill>
                <a:srgbClr val="0080FF"/>
              </a:solidFill>
            </a:endParaRPr>
          </a:p>
        </p:txBody>
      </p:sp>
      <p:sp>
        <p:nvSpPr>
          <p:cNvPr id="6" name="Dian numeron paikkamerkki 5"/>
          <p:cNvSpPr>
            <a:spLocks noGrp="1"/>
          </p:cNvSpPr>
          <p:nvPr>
            <p:ph type="sldNum" sz="quarter" idx="12"/>
          </p:nvPr>
        </p:nvSpPr>
        <p:spPr/>
        <p:txBody>
          <a:bodyPr/>
          <a:lstStyle>
            <a:lvl1pPr>
              <a:defRPr/>
            </a:lvl1pPr>
          </a:lstStyle>
          <a:p>
            <a:fld id="{B09BF922-A40E-4755-A583-8C16FF9DEA50}" type="slidenum">
              <a:rPr lang="en-US">
                <a:solidFill>
                  <a:srgbClr val="0080FF"/>
                </a:solidFill>
              </a:rPr>
              <a:pPr/>
              <a:t>‹#›</a:t>
            </a:fld>
            <a:endParaRPr lang="en-US">
              <a:solidFill>
                <a:srgbClr val="0080FF"/>
              </a:solidFill>
            </a:endParaRPr>
          </a:p>
        </p:txBody>
      </p:sp>
    </p:spTree>
    <p:extLst>
      <p:ext uri="{BB962C8B-B14F-4D97-AF65-F5344CB8AC3E}">
        <p14:creationId xmlns:p14="http://schemas.microsoft.com/office/powerpoint/2010/main" val="267307508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endParaRPr lang="en-US">
              <a:solidFill>
                <a:srgbClr val="0080FF"/>
              </a:solidFill>
            </a:endParaRPr>
          </a:p>
        </p:txBody>
      </p:sp>
      <p:sp>
        <p:nvSpPr>
          <p:cNvPr id="6" name="Alatunnisteen paikkamerkki 5"/>
          <p:cNvSpPr>
            <a:spLocks noGrp="1"/>
          </p:cNvSpPr>
          <p:nvPr>
            <p:ph type="ftr" sz="quarter" idx="11"/>
          </p:nvPr>
        </p:nvSpPr>
        <p:spPr/>
        <p:txBody>
          <a:bodyPr/>
          <a:lstStyle>
            <a:lvl1pPr>
              <a:defRPr/>
            </a:lvl1pPr>
          </a:lstStyle>
          <a:p>
            <a:endParaRPr lang="en-US">
              <a:solidFill>
                <a:srgbClr val="0080FF"/>
              </a:solidFill>
            </a:endParaRPr>
          </a:p>
        </p:txBody>
      </p:sp>
      <p:sp>
        <p:nvSpPr>
          <p:cNvPr id="7" name="Dian numeron paikkamerkki 6"/>
          <p:cNvSpPr>
            <a:spLocks noGrp="1"/>
          </p:cNvSpPr>
          <p:nvPr>
            <p:ph type="sldNum" sz="quarter" idx="12"/>
          </p:nvPr>
        </p:nvSpPr>
        <p:spPr/>
        <p:txBody>
          <a:bodyPr/>
          <a:lstStyle>
            <a:lvl1pPr>
              <a:defRPr/>
            </a:lvl1pPr>
          </a:lstStyle>
          <a:p>
            <a:fld id="{ECD7E2B1-3301-4579-9777-61EE1517176E}" type="slidenum">
              <a:rPr lang="en-US">
                <a:solidFill>
                  <a:srgbClr val="0080FF"/>
                </a:solidFill>
              </a:rPr>
              <a:pPr/>
              <a:t>‹#›</a:t>
            </a:fld>
            <a:endParaRPr lang="en-US">
              <a:solidFill>
                <a:srgbClr val="0080FF"/>
              </a:solidFill>
            </a:endParaRPr>
          </a:p>
        </p:txBody>
      </p:sp>
    </p:spTree>
    <p:extLst>
      <p:ext uri="{BB962C8B-B14F-4D97-AF65-F5344CB8AC3E}">
        <p14:creationId xmlns:p14="http://schemas.microsoft.com/office/powerpoint/2010/main" val="271764674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endParaRPr lang="en-US">
              <a:solidFill>
                <a:srgbClr val="0080FF"/>
              </a:solidFill>
            </a:endParaRPr>
          </a:p>
        </p:txBody>
      </p:sp>
      <p:sp>
        <p:nvSpPr>
          <p:cNvPr id="8" name="Alatunnisteen paikkamerkki 7"/>
          <p:cNvSpPr>
            <a:spLocks noGrp="1"/>
          </p:cNvSpPr>
          <p:nvPr>
            <p:ph type="ftr" sz="quarter" idx="11"/>
          </p:nvPr>
        </p:nvSpPr>
        <p:spPr/>
        <p:txBody>
          <a:bodyPr/>
          <a:lstStyle>
            <a:lvl1pPr>
              <a:defRPr/>
            </a:lvl1pPr>
          </a:lstStyle>
          <a:p>
            <a:endParaRPr lang="en-US">
              <a:solidFill>
                <a:srgbClr val="0080FF"/>
              </a:solidFill>
            </a:endParaRPr>
          </a:p>
        </p:txBody>
      </p:sp>
      <p:sp>
        <p:nvSpPr>
          <p:cNvPr id="9" name="Dian numeron paikkamerkki 8"/>
          <p:cNvSpPr>
            <a:spLocks noGrp="1"/>
          </p:cNvSpPr>
          <p:nvPr>
            <p:ph type="sldNum" sz="quarter" idx="12"/>
          </p:nvPr>
        </p:nvSpPr>
        <p:spPr/>
        <p:txBody>
          <a:bodyPr/>
          <a:lstStyle>
            <a:lvl1pPr>
              <a:defRPr/>
            </a:lvl1pPr>
          </a:lstStyle>
          <a:p>
            <a:fld id="{08AC05C0-AB13-4D32-9B27-BA3017E96379}" type="slidenum">
              <a:rPr lang="en-US">
                <a:solidFill>
                  <a:srgbClr val="0080FF"/>
                </a:solidFill>
              </a:rPr>
              <a:pPr/>
              <a:t>‹#›</a:t>
            </a:fld>
            <a:endParaRPr lang="en-US">
              <a:solidFill>
                <a:srgbClr val="0080FF"/>
              </a:solidFill>
            </a:endParaRPr>
          </a:p>
        </p:txBody>
      </p:sp>
    </p:spTree>
    <p:extLst>
      <p:ext uri="{BB962C8B-B14F-4D97-AF65-F5344CB8AC3E}">
        <p14:creationId xmlns:p14="http://schemas.microsoft.com/office/powerpoint/2010/main" val="3490012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fi-FI" smtClean="0"/>
              <a:t>Muokkaa perustyyl. napsautt.</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endParaRPr lang="en-US">
              <a:solidFill>
                <a:srgbClr val="0080FF"/>
              </a:solidFill>
            </a:endParaRPr>
          </a:p>
        </p:txBody>
      </p:sp>
      <p:sp>
        <p:nvSpPr>
          <p:cNvPr id="4" name="Alatunnisteen paikkamerkki 3"/>
          <p:cNvSpPr>
            <a:spLocks noGrp="1"/>
          </p:cNvSpPr>
          <p:nvPr>
            <p:ph type="ftr" sz="quarter" idx="11"/>
          </p:nvPr>
        </p:nvSpPr>
        <p:spPr/>
        <p:txBody>
          <a:bodyPr/>
          <a:lstStyle>
            <a:lvl1pPr>
              <a:defRPr/>
            </a:lvl1pPr>
          </a:lstStyle>
          <a:p>
            <a:endParaRPr lang="en-US">
              <a:solidFill>
                <a:srgbClr val="0080FF"/>
              </a:solidFill>
            </a:endParaRPr>
          </a:p>
        </p:txBody>
      </p:sp>
      <p:sp>
        <p:nvSpPr>
          <p:cNvPr id="5" name="Dian numeron paikkamerkki 4"/>
          <p:cNvSpPr>
            <a:spLocks noGrp="1"/>
          </p:cNvSpPr>
          <p:nvPr>
            <p:ph type="sldNum" sz="quarter" idx="12"/>
          </p:nvPr>
        </p:nvSpPr>
        <p:spPr/>
        <p:txBody>
          <a:bodyPr/>
          <a:lstStyle>
            <a:lvl1pPr>
              <a:defRPr/>
            </a:lvl1pPr>
          </a:lstStyle>
          <a:p>
            <a:fld id="{6C904296-D2AD-49E0-A0D3-CCF5BC8013FD}" type="slidenum">
              <a:rPr lang="en-US">
                <a:solidFill>
                  <a:srgbClr val="0080FF"/>
                </a:solidFill>
              </a:rPr>
              <a:pPr/>
              <a:t>‹#›</a:t>
            </a:fld>
            <a:endParaRPr lang="en-US">
              <a:solidFill>
                <a:srgbClr val="0080FF"/>
              </a:solidFill>
            </a:endParaRPr>
          </a:p>
        </p:txBody>
      </p:sp>
    </p:spTree>
    <p:extLst>
      <p:ext uri="{BB962C8B-B14F-4D97-AF65-F5344CB8AC3E}">
        <p14:creationId xmlns:p14="http://schemas.microsoft.com/office/powerpoint/2010/main" val="1289051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endParaRPr lang="en-US">
              <a:solidFill>
                <a:srgbClr val="0080FF"/>
              </a:solidFill>
            </a:endParaRPr>
          </a:p>
        </p:txBody>
      </p:sp>
      <p:sp>
        <p:nvSpPr>
          <p:cNvPr id="3" name="Alatunnisteen paikkamerkki 2"/>
          <p:cNvSpPr>
            <a:spLocks noGrp="1"/>
          </p:cNvSpPr>
          <p:nvPr>
            <p:ph type="ftr" sz="quarter" idx="11"/>
          </p:nvPr>
        </p:nvSpPr>
        <p:spPr/>
        <p:txBody>
          <a:bodyPr/>
          <a:lstStyle>
            <a:lvl1pPr>
              <a:defRPr/>
            </a:lvl1pPr>
          </a:lstStyle>
          <a:p>
            <a:endParaRPr lang="en-US">
              <a:solidFill>
                <a:srgbClr val="0080FF"/>
              </a:solidFill>
            </a:endParaRPr>
          </a:p>
        </p:txBody>
      </p:sp>
      <p:sp>
        <p:nvSpPr>
          <p:cNvPr id="4" name="Dian numeron paikkamerkki 3"/>
          <p:cNvSpPr>
            <a:spLocks noGrp="1"/>
          </p:cNvSpPr>
          <p:nvPr>
            <p:ph type="sldNum" sz="quarter" idx="12"/>
          </p:nvPr>
        </p:nvSpPr>
        <p:spPr/>
        <p:txBody>
          <a:bodyPr/>
          <a:lstStyle>
            <a:lvl1pPr>
              <a:defRPr/>
            </a:lvl1pPr>
          </a:lstStyle>
          <a:p>
            <a:fld id="{F688054D-FE0B-4707-A5DA-5296BE42DBC5}" type="slidenum">
              <a:rPr lang="en-US">
                <a:solidFill>
                  <a:srgbClr val="0080FF"/>
                </a:solidFill>
              </a:rPr>
              <a:pPr/>
              <a:t>‹#›</a:t>
            </a:fld>
            <a:endParaRPr lang="en-US">
              <a:solidFill>
                <a:srgbClr val="0080FF"/>
              </a:solidFill>
            </a:endParaRPr>
          </a:p>
        </p:txBody>
      </p:sp>
    </p:spTree>
    <p:extLst>
      <p:ext uri="{BB962C8B-B14F-4D97-AF65-F5344CB8AC3E}">
        <p14:creationId xmlns:p14="http://schemas.microsoft.com/office/powerpoint/2010/main" val="4132684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en-US">
              <a:solidFill>
                <a:srgbClr val="0080FF"/>
              </a:solidFill>
            </a:endParaRPr>
          </a:p>
        </p:txBody>
      </p:sp>
      <p:sp>
        <p:nvSpPr>
          <p:cNvPr id="6" name="Alatunnisteen paikkamerkki 5"/>
          <p:cNvSpPr>
            <a:spLocks noGrp="1"/>
          </p:cNvSpPr>
          <p:nvPr>
            <p:ph type="ftr" sz="quarter" idx="11"/>
          </p:nvPr>
        </p:nvSpPr>
        <p:spPr/>
        <p:txBody>
          <a:bodyPr/>
          <a:lstStyle>
            <a:lvl1pPr>
              <a:defRPr/>
            </a:lvl1pPr>
          </a:lstStyle>
          <a:p>
            <a:endParaRPr lang="en-US">
              <a:solidFill>
                <a:srgbClr val="0080FF"/>
              </a:solidFill>
            </a:endParaRPr>
          </a:p>
        </p:txBody>
      </p:sp>
      <p:sp>
        <p:nvSpPr>
          <p:cNvPr id="7" name="Dian numeron paikkamerkki 6"/>
          <p:cNvSpPr>
            <a:spLocks noGrp="1"/>
          </p:cNvSpPr>
          <p:nvPr>
            <p:ph type="sldNum" sz="quarter" idx="12"/>
          </p:nvPr>
        </p:nvSpPr>
        <p:spPr/>
        <p:txBody>
          <a:bodyPr/>
          <a:lstStyle>
            <a:lvl1pPr>
              <a:defRPr/>
            </a:lvl1pPr>
          </a:lstStyle>
          <a:p>
            <a:fld id="{60D825AC-B380-4855-9BDF-751E329D14D0}" type="slidenum">
              <a:rPr lang="en-US">
                <a:solidFill>
                  <a:srgbClr val="0080FF"/>
                </a:solidFill>
              </a:rPr>
              <a:pPr/>
              <a:t>‹#›</a:t>
            </a:fld>
            <a:endParaRPr lang="en-US">
              <a:solidFill>
                <a:srgbClr val="0080FF"/>
              </a:solidFill>
            </a:endParaRPr>
          </a:p>
        </p:txBody>
      </p:sp>
    </p:spTree>
    <p:extLst>
      <p:ext uri="{BB962C8B-B14F-4D97-AF65-F5344CB8AC3E}">
        <p14:creationId xmlns:p14="http://schemas.microsoft.com/office/powerpoint/2010/main" val="285263682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en-US">
              <a:solidFill>
                <a:srgbClr val="0080FF"/>
              </a:solidFill>
            </a:endParaRPr>
          </a:p>
        </p:txBody>
      </p:sp>
      <p:sp>
        <p:nvSpPr>
          <p:cNvPr id="6" name="Alatunnisteen paikkamerkki 5"/>
          <p:cNvSpPr>
            <a:spLocks noGrp="1"/>
          </p:cNvSpPr>
          <p:nvPr>
            <p:ph type="ftr" sz="quarter" idx="11"/>
          </p:nvPr>
        </p:nvSpPr>
        <p:spPr/>
        <p:txBody>
          <a:bodyPr/>
          <a:lstStyle>
            <a:lvl1pPr>
              <a:defRPr/>
            </a:lvl1pPr>
          </a:lstStyle>
          <a:p>
            <a:endParaRPr lang="en-US">
              <a:solidFill>
                <a:srgbClr val="0080FF"/>
              </a:solidFill>
            </a:endParaRPr>
          </a:p>
        </p:txBody>
      </p:sp>
      <p:sp>
        <p:nvSpPr>
          <p:cNvPr id="7" name="Dian numeron paikkamerkki 6"/>
          <p:cNvSpPr>
            <a:spLocks noGrp="1"/>
          </p:cNvSpPr>
          <p:nvPr>
            <p:ph type="sldNum" sz="quarter" idx="12"/>
          </p:nvPr>
        </p:nvSpPr>
        <p:spPr/>
        <p:txBody>
          <a:bodyPr/>
          <a:lstStyle>
            <a:lvl1pPr>
              <a:defRPr/>
            </a:lvl1pPr>
          </a:lstStyle>
          <a:p>
            <a:fld id="{11AA9E4A-0CEF-4AAB-AD9A-17E234B222D3}" type="slidenum">
              <a:rPr lang="en-US">
                <a:solidFill>
                  <a:srgbClr val="0080FF"/>
                </a:solidFill>
              </a:rPr>
              <a:pPr/>
              <a:t>‹#›</a:t>
            </a:fld>
            <a:endParaRPr lang="en-US">
              <a:solidFill>
                <a:srgbClr val="0080FF"/>
              </a:solidFill>
            </a:endParaRPr>
          </a:p>
        </p:txBody>
      </p:sp>
    </p:spTree>
    <p:extLst>
      <p:ext uri="{BB962C8B-B14F-4D97-AF65-F5344CB8AC3E}">
        <p14:creationId xmlns:p14="http://schemas.microsoft.com/office/powerpoint/2010/main" val="109160687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en-US">
              <a:solidFill>
                <a:srgbClr val="0080FF"/>
              </a:solidFill>
            </a:endParaRPr>
          </a:p>
        </p:txBody>
      </p:sp>
      <p:sp>
        <p:nvSpPr>
          <p:cNvPr id="5" name="Alatunnisteen paikkamerkki 4"/>
          <p:cNvSpPr>
            <a:spLocks noGrp="1"/>
          </p:cNvSpPr>
          <p:nvPr>
            <p:ph type="ftr" sz="quarter" idx="11"/>
          </p:nvPr>
        </p:nvSpPr>
        <p:spPr/>
        <p:txBody>
          <a:bodyPr/>
          <a:lstStyle>
            <a:lvl1pPr>
              <a:defRPr/>
            </a:lvl1pPr>
          </a:lstStyle>
          <a:p>
            <a:endParaRPr lang="en-US">
              <a:solidFill>
                <a:srgbClr val="0080FF"/>
              </a:solidFill>
            </a:endParaRPr>
          </a:p>
        </p:txBody>
      </p:sp>
      <p:sp>
        <p:nvSpPr>
          <p:cNvPr id="6" name="Dian numeron paikkamerkki 5"/>
          <p:cNvSpPr>
            <a:spLocks noGrp="1"/>
          </p:cNvSpPr>
          <p:nvPr>
            <p:ph type="sldNum" sz="quarter" idx="12"/>
          </p:nvPr>
        </p:nvSpPr>
        <p:spPr/>
        <p:txBody>
          <a:bodyPr/>
          <a:lstStyle>
            <a:lvl1pPr>
              <a:defRPr/>
            </a:lvl1pPr>
          </a:lstStyle>
          <a:p>
            <a:fld id="{99350547-4D28-4B5D-B5A8-F49FF4A5C77C}" type="slidenum">
              <a:rPr lang="en-US">
                <a:solidFill>
                  <a:srgbClr val="0080FF"/>
                </a:solidFill>
              </a:rPr>
              <a:pPr/>
              <a:t>‹#›</a:t>
            </a:fld>
            <a:endParaRPr lang="en-US">
              <a:solidFill>
                <a:srgbClr val="0080FF"/>
              </a:solidFill>
            </a:endParaRPr>
          </a:p>
        </p:txBody>
      </p:sp>
    </p:spTree>
    <p:extLst>
      <p:ext uri="{BB962C8B-B14F-4D97-AF65-F5344CB8AC3E}">
        <p14:creationId xmlns:p14="http://schemas.microsoft.com/office/powerpoint/2010/main" val="23503683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0260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0260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en-US">
              <a:solidFill>
                <a:srgbClr val="0080FF"/>
              </a:solidFill>
            </a:endParaRPr>
          </a:p>
        </p:txBody>
      </p:sp>
      <p:sp>
        <p:nvSpPr>
          <p:cNvPr id="5" name="Alatunnisteen paikkamerkki 4"/>
          <p:cNvSpPr>
            <a:spLocks noGrp="1"/>
          </p:cNvSpPr>
          <p:nvPr>
            <p:ph type="ftr" sz="quarter" idx="11"/>
          </p:nvPr>
        </p:nvSpPr>
        <p:spPr/>
        <p:txBody>
          <a:bodyPr/>
          <a:lstStyle>
            <a:lvl1pPr>
              <a:defRPr/>
            </a:lvl1pPr>
          </a:lstStyle>
          <a:p>
            <a:endParaRPr lang="en-US">
              <a:solidFill>
                <a:srgbClr val="0080FF"/>
              </a:solidFill>
            </a:endParaRPr>
          </a:p>
        </p:txBody>
      </p:sp>
      <p:sp>
        <p:nvSpPr>
          <p:cNvPr id="6" name="Dian numeron paikkamerkki 5"/>
          <p:cNvSpPr>
            <a:spLocks noGrp="1"/>
          </p:cNvSpPr>
          <p:nvPr>
            <p:ph type="sldNum" sz="quarter" idx="12"/>
          </p:nvPr>
        </p:nvSpPr>
        <p:spPr/>
        <p:txBody>
          <a:bodyPr/>
          <a:lstStyle>
            <a:lvl1pPr>
              <a:defRPr/>
            </a:lvl1pPr>
          </a:lstStyle>
          <a:p>
            <a:fld id="{C5BD819D-E237-48CB-BE5C-5C76E8EEBEEC}" type="slidenum">
              <a:rPr lang="en-US">
                <a:solidFill>
                  <a:srgbClr val="0080FF"/>
                </a:solidFill>
              </a:rPr>
              <a:pPr/>
              <a:t>‹#›</a:t>
            </a:fld>
            <a:endParaRPr lang="en-US">
              <a:solidFill>
                <a:srgbClr val="0080FF"/>
              </a:solidFill>
            </a:endParaRPr>
          </a:p>
        </p:txBody>
      </p:sp>
    </p:spTree>
    <p:extLst>
      <p:ext uri="{BB962C8B-B14F-4D97-AF65-F5344CB8AC3E}">
        <p14:creationId xmlns:p14="http://schemas.microsoft.com/office/powerpoint/2010/main" val="107674081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chart" preserve="1">
  <p:cSld name="Otsikko ja kaavio">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p>
            <a:r>
              <a:rPr lang="fi-FI" smtClean="0"/>
              <a:t>Muokkaa perustyyl. napsautt.</a:t>
            </a:r>
            <a:endParaRPr lang="fi-FI"/>
          </a:p>
        </p:txBody>
      </p:sp>
      <p:sp>
        <p:nvSpPr>
          <p:cNvPr id="3" name="Kaavion paikkamerkki 2"/>
          <p:cNvSpPr>
            <a:spLocks noGrp="1"/>
          </p:cNvSpPr>
          <p:nvPr>
            <p:ph type="chart" idx="1"/>
          </p:nvPr>
        </p:nvSpPr>
        <p:spPr>
          <a:xfrm>
            <a:off x="457200" y="1600200"/>
            <a:ext cx="8229600" cy="3700463"/>
          </a:xfrm>
        </p:spPr>
        <p:txBody>
          <a:bodyPr/>
          <a:lstStyle/>
          <a:p>
            <a:endParaRPr lang="fi-FI"/>
          </a:p>
        </p:txBody>
      </p:sp>
      <p:sp>
        <p:nvSpPr>
          <p:cNvPr id="4" name="Päivämäärän paikkamerkki 3"/>
          <p:cNvSpPr>
            <a:spLocks noGrp="1"/>
          </p:cNvSpPr>
          <p:nvPr>
            <p:ph type="dt" sz="half" idx="10"/>
          </p:nvPr>
        </p:nvSpPr>
        <p:spPr>
          <a:xfrm>
            <a:off x="457200" y="6245225"/>
            <a:ext cx="2133600" cy="476250"/>
          </a:xfrm>
        </p:spPr>
        <p:txBody>
          <a:bodyPr/>
          <a:lstStyle>
            <a:lvl1pPr>
              <a:defRPr/>
            </a:lvl1pPr>
          </a:lstStyle>
          <a:p>
            <a:endParaRPr lang="en-US">
              <a:solidFill>
                <a:srgbClr val="0080FF"/>
              </a:solidFill>
            </a:endParaRPr>
          </a:p>
        </p:txBody>
      </p:sp>
      <p:sp>
        <p:nvSpPr>
          <p:cNvPr id="5" name="Alatunnisteen paikkamerkki 4"/>
          <p:cNvSpPr>
            <a:spLocks noGrp="1"/>
          </p:cNvSpPr>
          <p:nvPr>
            <p:ph type="ftr" sz="quarter" idx="11"/>
          </p:nvPr>
        </p:nvSpPr>
        <p:spPr>
          <a:xfrm>
            <a:off x="3124200" y="6245225"/>
            <a:ext cx="2895600" cy="476250"/>
          </a:xfrm>
        </p:spPr>
        <p:txBody>
          <a:bodyPr/>
          <a:lstStyle>
            <a:lvl1pPr>
              <a:defRPr/>
            </a:lvl1pPr>
          </a:lstStyle>
          <a:p>
            <a:endParaRPr lang="en-US">
              <a:solidFill>
                <a:srgbClr val="0080FF"/>
              </a:solidFill>
            </a:endParaRPr>
          </a:p>
        </p:txBody>
      </p:sp>
      <p:sp>
        <p:nvSpPr>
          <p:cNvPr id="6" name="Dian numeron paikkamerkki 5"/>
          <p:cNvSpPr>
            <a:spLocks noGrp="1"/>
          </p:cNvSpPr>
          <p:nvPr>
            <p:ph type="sldNum" sz="quarter" idx="12"/>
          </p:nvPr>
        </p:nvSpPr>
        <p:spPr>
          <a:xfrm>
            <a:off x="6553200" y="6245225"/>
            <a:ext cx="2133600" cy="476250"/>
          </a:xfrm>
        </p:spPr>
        <p:txBody>
          <a:bodyPr/>
          <a:lstStyle>
            <a:lvl1pPr>
              <a:defRPr/>
            </a:lvl1pPr>
          </a:lstStyle>
          <a:p>
            <a:fld id="{DF8720B8-1FC6-4160-B49F-3FF49F0F6CC5}" type="slidenum">
              <a:rPr lang="en-US">
                <a:solidFill>
                  <a:srgbClr val="0080FF"/>
                </a:solidFill>
              </a:rPr>
              <a:pPr/>
              <a:t>‹#›</a:t>
            </a:fld>
            <a:endParaRPr lang="en-US">
              <a:solidFill>
                <a:srgbClr val="0080FF"/>
              </a:solidFill>
            </a:endParaRPr>
          </a:p>
        </p:txBody>
      </p:sp>
    </p:spTree>
    <p:extLst>
      <p:ext uri="{BB962C8B-B14F-4D97-AF65-F5344CB8AC3E}">
        <p14:creationId xmlns:p14="http://schemas.microsoft.com/office/powerpoint/2010/main" val="22824127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457200" y="1600200"/>
            <a:ext cx="4038600" cy="370046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370046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a:xfrm>
            <a:off x="457200" y="6245225"/>
            <a:ext cx="2133600" cy="476250"/>
          </a:xfrm>
        </p:spPr>
        <p:txBody>
          <a:bodyPr/>
          <a:lstStyle>
            <a:lvl1pPr>
              <a:defRPr/>
            </a:lvl1pPr>
          </a:lstStyle>
          <a:p>
            <a:endParaRPr lang="en-US">
              <a:solidFill>
                <a:srgbClr val="0080FF"/>
              </a:solidFill>
            </a:endParaRPr>
          </a:p>
        </p:txBody>
      </p:sp>
      <p:sp>
        <p:nvSpPr>
          <p:cNvPr id="6" name="Alatunnisteen paikkamerkki 5"/>
          <p:cNvSpPr>
            <a:spLocks noGrp="1"/>
          </p:cNvSpPr>
          <p:nvPr>
            <p:ph type="ftr" sz="quarter" idx="11"/>
          </p:nvPr>
        </p:nvSpPr>
        <p:spPr>
          <a:xfrm>
            <a:off x="3124200" y="6245225"/>
            <a:ext cx="2895600" cy="476250"/>
          </a:xfrm>
        </p:spPr>
        <p:txBody>
          <a:bodyPr/>
          <a:lstStyle>
            <a:lvl1pPr>
              <a:defRPr/>
            </a:lvl1pPr>
          </a:lstStyle>
          <a:p>
            <a:endParaRPr lang="en-US">
              <a:solidFill>
                <a:srgbClr val="0080FF"/>
              </a:solidFill>
            </a:endParaRPr>
          </a:p>
        </p:txBody>
      </p:sp>
      <p:sp>
        <p:nvSpPr>
          <p:cNvPr id="7" name="Dian numeron paikkamerkki 6"/>
          <p:cNvSpPr>
            <a:spLocks noGrp="1"/>
          </p:cNvSpPr>
          <p:nvPr>
            <p:ph type="sldNum" sz="quarter" idx="12"/>
          </p:nvPr>
        </p:nvSpPr>
        <p:spPr>
          <a:xfrm>
            <a:off x="6553200" y="6245225"/>
            <a:ext cx="2133600" cy="476250"/>
          </a:xfrm>
        </p:spPr>
        <p:txBody>
          <a:bodyPr/>
          <a:lstStyle>
            <a:lvl1pPr>
              <a:defRPr/>
            </a:lvl1pPr>
          </a:lstStyle>
          <a:p>
            <a:fld id="{6BDE62A9-1FB5-4D60-ACD0-8CEF543149B3}" type="slidenum">
              <a:rPr lang="en-US">
                <a:solidFill>
                  <a:srgbClr val="0080FF"/>
                </a:solidFill>
              </a:rPr>
              <a:pPr/>
              <a:t>‹#›</a:t>
            </a:fld>
            <a:endParaRPr lang="en-US">
              <a:solidFill>
                <a:srgbClr val="0080FF"/>
              </a:solidFill>
            </a:endParaRPr>
          </a:p>
        </p:txBody>
      </p:sp>
    </p:spTree>
    <p:extLst>
      <p:ext uri="{BB962C8B-B14F-4D97-AF65-F5344CB8AC3E}">
        <p14:creationId xmlns:p14="http://schemas.microsoft.com/office/powerpoint/2010/main" val="22582361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sldNum" idx="11"/>
          </p:nvPr>
        </p:nvSpPr>
        <p:spPr>
          <a:ln/>
        </p:spPr>
        <p:txBody>
          <a:bodyPr/>
          <a:lstStyle>
            <a:lvl1pPr>
              <a:defRPr/>
            </a:lvl1pPr>
          </a:lstStyle>
          <a:p>
            <a:pPr>
              <a:defRPr/>
            </a:pPr>
            <a:fld id="{9FD704F2-E4A1-427C-A610-AFBB14370727}" type="slidenum">
              <a:rPr lang="en-GB"/>
              <a:pPr>
                <a:defRPr/>
              </a:pPr>
              <a:t>‹#›</a:t>
            </a:fld>
            <a:endParaRPr lang="en-GB"/>
          </a:p>
        </p:txBody>
      </p:sp>
      <p:sp>
        <p:nvSpPr>
          <p:cNvPr id="6" name="Rectangle 4"/>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66567679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sldNum" idx="11"/>
          </p:nvPr>
        </p:nvSpPr>
        <p:spPr>
          <a:ln/>
        </p:spPr>
        <p:txBody>
          <a:bodyPr/>
          <a:lstStyle>
            <a:lvl1pPr>
              <a:defRPr/>
            </a:lvl1pPr>
          </a:lstStyle>
          <a:p>
            <a:pPr>
              <a:defRPr/>
            </a:pPr>
            <a:fld id="{BDB7FD97-8F59-4DA6-80DF-43ED0EF6E65A}" type="slidenum">
              <a:rPr lang="en-GB"/>
              <a:pPr>
                <a:defRPr/>
              </a:pPr>
              <a:t>‹#›</a:t>
            </a:fld>
            <a:endParaRPr lang="en-GB"/>
          </a:p>
        </p:txBody>
      </p:sp>
      <p:sp>
        <p:nvSpPr>
          <p:cNvPr id="6" name="Rectangle 4"/>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285432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fi-FI" smtClean="0"/>
              <a:t>Muokkaa perustyyl. napsautt.</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sldNum" idx="11"/>
          </p:nvPr>
        </p:nvSpPr>
        <p:spPr>
          <a:ln/>
        </p:spPr>
        <p:txBody>
          <a:bodyPr/>
          <a:lstStyle>
            <a:lvl1pPr>
              <a:defRPr/>
            </a:lvl1pPr>
          </a:lstStyle>
          <a:p>
            <a:pPr>
              <a:defRPr/>
            </a:pPr>
            <a:fld id="{DDD0C8A4-17E9-4C9A-BD2C-FEE291EF583F}" type="slidenum">
              <a:rPr lang="en-GB"/>
              <a:pPr>
                <a:defRPr/>
              </a:pPr>
              <a:t>‹#›</a:t>
            </a:fld>
            <a:endParaRPr lang="en-GB"/>
          </a:p>
        </p:txBody>
      </p:sp>
      <p:sp>
        <p:nvSpPr>
          <p:cNvPr id="6" name="Rectangle 4"/>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387684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2"/>
          <p:cNvSpPr>
            <a:spLocks noGrp="1" noChangeArrowheads="1"/>
          </p:cNvSpPr>
          <p:nvPr>
            <p:ph type="dt" idx="10"/>
          </p:nvPr>
        </p:nvSpPr>
        <p:spPr>
          <a:ln/>
        </p:spPr>
        <p:txBody>
          <a:bodyPr/>
          <a:lstStyle>
            <a:lvl1pPr>
              <a:defRPr/>
            </a:lvl1pPr>
          </a:lstStyle>
          <a:p>
            <a:pPr>
              <a:defRPr/>
            </a:pPr>
            <a:endParaRPr lang="en-GB"/>
          </a:p>
        </p:txBody>
      </p:sp>
      <p:sp>
        <p:nvSpPr>
          <p:cNvPr id="6" name="Rectangle 3"/>
          <p:cNvSpPr>
            <a:spLocks noGrp="1" noChangeArrowheads="1"/>
          </p:cNvSpPr>
          <p:nvPr>
            <p:ph type="sldNum" idx="11"/>
          </p:nvPr>
        </p:nvSpPr>
        <p:spPr>
          <a:ln/>
        </p:spPr>
        <p:txBody>
          <a:bodyPr/>
          <a:lstStyle>
            <a:lvl1pPr>
              <a:defRPr/>
            </a:lvl1pPr>
          </a:lstStyle>
          <a:p>
            <a:pPr>
              <a:defRPr/>
            </a:pPr>
            <a:fld id="{34CEBA85-24A9-4CBA-89C1-C3D41C432FEE}" type="slidenum">
              <a:rPr lang="en-GB"/>
              <a:pPr>
                <a:defRPr/>
              </a:pPr>
              <a:t>‹#›</a:t>
            </a:fld>
            <a:endParaRPr lang="en-GB"/>
          </a:p>
        </p:txBody>
      </p:sp>
      <p:sp>
        <p:nvSpPr>
          <p:cNvPr id="7" name="Rectangle 4"/>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5994115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2"/>
          <p:cNvSpPr>
            <a:spLocks noGrp="1" noChangeArrowheads="1"/>
          </p:cNvSpPr>
          <p:nvPr>
            <p:ph type="dt" idx="10"/>
          </p:nvPr>
        </p:nvSpPr>
        <p:spPr>
          <a:ln/>
        </p:spPr>
        <p:txBody>
          <a:bodyPr/>
          <a:lstStyle>
            <a:lvl1pPr>
              <a:defRPr/>
            </a:lvl1pPr>
          </a:lstStyle>
          <a:p>
            <a:pPr>
              <a:defRPr/>
            </a:pPr>
            <a:endParaRPr lang="en-GB"/>
          </a:p>
        </p:txBody>
      </p:sp>
      <p:sp>
        <p:nvSpPr>
          <p:cNvPr id="8" name="Rectangle 3"/>
          <p:cNvSpPr>
            <a:spLocks noGrp="1" noChangeArrowheads="1"/>
          </p:cNvSpPr>
          <p:nvPr>
            <p:ph type="sldNum" idx="11"/>
          </p:nvPr>
        </p:nvSpPr>
        <p:spPr>
          <a:ln/>
        </p:spPr>
        <p:txBody>
          <a:bodyPr/>
          <a:lstStyle>
            <a:lvl1pPr>
              <a:defRPr/>
            </a:lvl1pPr>
          </a:lstStyle>
          <a:p>
            <a:pPr>
              <a:defRPr/>
            </a:pPr>
            <a:fld id="{A7E9DF2E-1055-4ACB-9A85-0A05A925DCB9}" type="slidenum">
              <a:rPr lang="en-GB"/>
              <a:pPr>
                <a:defRPr/>
              </a:pPr>
              <a:t>‹#›</a:t>
            </a:fld>
            <a:endParaRPr lang="en-GB"/>
          </a:p>
        </p:txBody>
      </p:sp>
      <p:sp>
        <p:nvSpPr>
          <p:cNvPr id="9" name="Rectangle 4"/>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2570703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2"/>
          <p:cNvSpPr>
            <a:spLocks noGrp="1" noChangeArrowheads="1"/>
          </p:cNvSpPr>
          <p:nvPr>
            <p:ph type="dt" idx="10"/>
          </p:nvPr>
        </p:nvSpPr>
        <p:spPr>
          <a:ln/>
        </p:spPr>
        <p:txBody>
          <a:bodyPr/>
          <a:lstStyle>
            <a:lvl1pPr>
              <a:defRPr/>
            </a:lvl1pPr>
          </a:lstStyle>
          <a:p>
            <a:pPr>
              <a:defRPr/>
            </a:pPr>
            <a:endParaRPr lang="en-GB"/>
          </a:p>
        </p:txBody>
      </p:sp>
      <p:sp>
        <p:nvSpPr>
          <p:cNvPr id="4" name="Rectangle 3"/>
          <p:cNvSpPr>
            <a:spLocks noGrp="1" noChangeArrowheads="1"/>
          </p:cNvSpPr>
          <p:nvPr>
            <p:ph type="sldNum" idx="11"/>
          </p:nvPr>
        </p:nvSpPr>
        <p:spPr>
          <a:ln/>
        </p:spPr>
        <p:txBody>
          <a:bodyPr/>
          <a:lstStyle>
            <a:lvl1pPr>
              <a:defRPr/>
            </a:lvl1pPr>
          </a:lstStyle>
          <a:p>
            <a:pPr>
              <a:defRPr/>
            </a:pPr>
            <a:fld id="{2859A7AC-1669-4EB0-8D31-37071D1814F4}" type="slidenum">
              <a:rPr lang="en-GB"/>
              <a:pPr>
                <a:defRPr/>
              </a:pPr>
              <a:t>‹#›</a:t>
            </a:fld>
            <a:endParaRPr lang="en-GB"/>
          </a:p>
        </p:txBody>
      </p:sp>
      <p:sp>
        <p:nvSpPr>
          <p:cNvPr id="5" name="Rectangle 4"/>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5984260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ln/>
        </p:spPr>
        <p:txBody>
          <a:bodyPr/>
          <a:lstStyle>
            <a:lvl1pPr>
              <a:defRPr/>
            </a:lvl1pPr>
          </a:lstStyle>
          <a:p>
            <a:pPr>
              <a:defRPr/>
            </a:pPr>
            <a:endParaRPr lang="en-GB"/>
          </a:p>
        </p:txBody>
      </p:sp>
      <p:sp>
        <p:nvSpPr>
          <p:cNvPr id="3" name="Rectangle 3"/>
          <p:cNvSpPr>
            <a:spLocks noGrp="1" noChangeArrowheads="1"/>
          </p:cNvSpPr>
          <p:nvPr>
            <p:ph type="sldNum" idx="11"/>
          </p:nvPr>
        </p:nvSpPr>
        <p:spPr>
          <a:ln/>
        </p:spPr>
        <p:txBody>
          <a:bodyPr/>
          <a:lstStyle>
            <a:lvl1pPr>
              <a:defRPr/>
            </a:lvl1pPr>
          </a:lstStyle>
          <a:p>
            <a:pPr>
              <a:defRPr/>
            </a:pPr>
            <a:fld id="{D77CCC3B-3863-4886-B674-2A399DEDA0AB}" type="slidenum">
              <a:rPr lang="en-GB"/>
              <a:pPr>
                <a:defRPr/>
              </a:pPr>
              <a:t>‹#›</a:t>
            </a:fld>
            <a:endParaRPr lang="en-GB"/>
          </a:p>
        </p:txBody>
      </p:sp>
      <p:sp>
        <p:nvSpPr>
          <p:cNvPr id="4" name="Rectangle 4"/>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67653869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
          <p:cNvSpPr>
            <a:spLocks noGrp="1" noChangeArrowheads="1"/>
          </p:cNvSpPr>
          <p:nvPr>
            <p:ph type="dt" idx="10"/>
          </p:nvPr>
        </p:nvSpPr>
        <p:spPr>
          <a:ln/>
        </p:spPr>
        <p:txBody>
          <a:bodyPr/>
          <a:lstStyle>
            <a:lvl1pPr>
              <a:defRPr/>
            </a:lvl1pPr>
          </a:lstStyle>
          <a:p>
            <a:pPr>
              <a:defRPr/>
            </a:pPr>
            <a:endParaRPr lang="en-GB"/>
          </a:p>
        </p:txBody>
      </p:sp>
      <p:sp>
        <p:nvSpPr>
          <p:cNvPr id="6" name="Rectangle 3"/>
          <p:cNvSpPr>
            <a:spLocks noGrp="1" noChangeArrowheads="1"/>
          </p:cNvSpPr>
          <p:nvPr>
            <p:ph type="sldNum" idx="11"/>
          </p:nvPr>
        </p:nvSpPr>
        <p:spPr>
          <a:ln/>
        </p:spPr>
        <p:txBody>
          <a:bodyPr/>
          <a:lstStyle>
            <a:lvl1pPr>
              <a:defRPr/>
            </a:lvl1pPr>
          </a:lstStyle>
          <a:p>
            <a:pPr>
              <a:defRPr/>
            </a:pPr>
            <a:fld id="{EE507204-F0EE-4EED-993A-1610056E37F3}" type="slidenum">
              <a:rPr lang="en-GB"/>
              <a:pPr>
                <a:defRPr/>
              </a:pPr>
              <a:t>‹#›</a:t>
            </a:fld>
            <a:endParaRPr lang="en-GB"/>
          </a:p>
        </p:txBody>
      </p:sp>
      <p:sp>
        <p:nvSpPr>
          <p:cNvPr id="7" name="Rectangle 4"/>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23365410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
          <p:cNvSpPr>
            <a:spLocks noGrp="1" noChangeArrowheads="1"/>
          </p:cNvSpPr>
          <p:nvPr>
            <p:ph type="dt" idx="10"/>
          </p:nvPr>
        </p:nvSpPr>
        <p:spPr>
          <a:ln/>
        </p:spPr>
        <p:txBody>
          <a:bodyPr/>
          <a:lstStyle>
            <a:lvl1pPr>
              <a:defRPr/>
            </a:lvl1pPr>
          </a:lstStyle>
          <a:p>
            <a:pPr>
              <a:defRPr/>
            </a:pPr>
            <a:endParaRPr lang="en-GB"/>
          </a:p>
        </p:txBody>
      </p:sp>
      <p:sp>
        <p:nvSpPr>
          <p:cNvPr id="6" name="Rectangle 3"/>
          <p:cNvSpPr>
            <a:spLocks noGrp="1" noChangeArrowheads="1"/>
          </p:cNvSpPr>
          <p:nvPr>
            <p:ph type="sldNum" idx="11"/>
          </p:nvPr>
        </p:nvSpPr>
        <p:spPr>
          <a:ln/>
        </p:spPr>
        <p:txBody>
          <a:bodyPr/>
          <a:lstStyle>
            <a:lvl1pPr>
              <a:defRPr/>
            </a:lvl1pPr>
          </a:lstStyle>
          <a:p>
            <a:pPr>
              <a:defRPr/>
            </a:pPr>
            <a:fld id="{8C44F225-7204-4E2B-8971-D38D3E0CD9B6}" type="slidenum">
              <a:rPr lang="en-GB"/>
              <a:pPr>
                <a:defRPr/>
              </a:pPr>
              <a:t>‹#›</a:t>
            </a:fld>
            <a:endParaRPr lang="en-GB"/>
          </a:p>
        </p:txBody>
      </p:sp>
      <p:sp>
        <p:nvSpPr>
          <p:cNvPr id="7" name="Rectangle 4"/>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32874087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sldNum" idx="11"/>
          </p:nvPr>
        </p:nvSpPr>
        <p:spPr>
          <a:ln/>
        </p:spPr>
        <p:txBody>
          <a:bodyPr/>
          <a:lstStyle>
            <a:lvl1pPr>
              <a:defRPr/>
            </a:lvl1pPr>
          </a:lstStyle>
          <a:p>
            <a:pPr>
              <a:defRPr/>
            </a:pPr>
            <a:fld id="{561A645E-6B11-4E5E-96E4-50496E269233}" type="slidenum">
              <a:rPr lang="en-GB"/>
              <a:pPr>
                <a:defRPr/>
              </a:pPr>
              <a:t>‹#›</a:t>
            </a:fld>
            <a:endParaRPr lang="en-GB"/>
          </a:p>
        </p:txBody>
      </p:sp>
      <p:sp>
        <p:nvSpPr>
          <p:cNvPr id="6" name="Rectangle 4"/>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72973567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76200"/>
            <a:ext cx="2055813" cy="6780213"/>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76200"/>
            <a:ext cx="6019800" cy="6780213"/>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sldNum" idx="11"/>
          </p:nvPr>
        </p:nvSpPr>
        <p:spPr>
          <a:ln/>
        </p:spPr>
        <p:txBody>
          <a:bodyPr/>
          <a:lstStyle>
            <a:lvl1pPr>
              <a:defRPr/>
            </a:lvl1pPr>
          </a:lstStyle>
          <a:p>
            <a:pPr>
              <a:defRPr/>
            </a:pPr>
            <a:fld id="{83EA06F8-B9A9-480A-B4A6-18A03A008A79}" type="slidenum">
              <a:rPr lang="en-GB"/>
              <a:pPr>
                <a:defRPr/>
              </a:pPr>
              <a:t>‹#›</a:t>
            </a:fld>
            <a:endParaRPr lang="en-GB"/>
          </a:p>
        </p:txBody>
      </p:sp>
      <p:sp>
        <p:nvSpPr>
          <p:cNvPr id="6" name="Rectangle 4"/>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9491804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a:xfrm>
            <a:off x="4419600" y="76200"/>
            <a:ext cx="1293813" cy="6780213"/>
          </a:xfrm>
        </p:spPr>
        <p:txBody>
          <a:bodyPr/>
          <a:lstStyle/>
          <a:p>
            <a:r>
              <a:rPr lang="fi-FI" smtClean="0"/>
              <a:t>Muokkaa perustyyl. napsautt.</a:t>
            </a:r>
            <a:endParaRPr lang="fi-FI"/>
          </a:p>
        </p:txBody>
      </p:sp>
      <p:sp>
        <p:nvSpPr>
          <p:cNvPr id="3" name="Rectangle 2"/>
          <p:cNvSpPr>
            <a:spLocks noGrp="1" noChangeArrowheads="1"/>
          </p:cNvSpPr>
          <p:nvPr>
            <p:ph type="dt" idx="10"/>
          </p:nvPr>
        </p:nvSpPr>
        <p:spPr>
          <a:ln/>
        </p:spPr>
        <p:txBody>
          <a:bodyPr/>
          <a:lstStyle>
            <a:lvl1pPr>
              <a:defRPr/>
            </a:lvl1pPr>
          </a:lstStyle>
          <a:p>
            <a:pPr>
              <a:defRPr/>
            </a:pPr>
            <a:endParaRPr lang="en-GB"/>
          </a:p>
        </p:txBody>
      </p:sp>
      <p:sp>
        <p:nvSpPr>
          <p:cNvPr id="4" name="Rectangle 3"/>
          <p:cNvSpPr>
            <a:spLocks noGrp="1" noChangeArrowheads="1"/>
          </p:cNvSpPr>
          <p:nvPr>
            <p:ph type="sldNum" idx="11"/>
          </p:nvPr>
        </p:nvSpPr>
        <p:spPr>
          <a:ln/>
        </p:spPr>
        <p:txBody>
          <a:bodyPr/>
          <a:lstStyle>
            <a:lvl1pPr>
              <a:defRPr/>
            </a:lvl1pPr>
          </a:lstStyle>
          <a:p>
            <a:pPr>
              <a:defRPr/>
            </a:pPr>
            <a:fld id="{FDC91740-1E6D-4C07-B203-CB50E9346638}" type="slidenum">
              <a:rPr lang="en-GB"/>
              <a:pPr>
                <a:defRPr/>
              </a:pPr>
              <a:t>‹#›</a:t>
            </a:fld>
            <a:endParaRPr lang="en-GB"/>
          </a:p>
        </p:txBody>
      </p:sp>
      <p:sp>
        <p:nvSpPr>
          <p:cNvPr id="5" name="Rectangle 4"/>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363751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Date Placeholder 6"/>
          <p:cNvSpPr>
            <a:spLocks noGrp="1"/>
          </p:cNvSpPr>
          <p:nvPr>
            <p:ph type="dt" sz="half" idx="10"/>
          </p:nvPr>
        </p:nvSpPr>
        <p:spPr/>
        <p:txBody>
          <a:bodyPr/>
          <a:lstStyle/>
          <a:p>
            <a:fld id="{257AAB13-B256-4B2D-983B-A8CA79445568}" type="datetimeFigureOut">
              <a:rPr lang="fi-FI" smtClean="0"/>
              <a:t>15.8.2013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endParaRPr lang="es-ES">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es-ES">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3AF6D142-8F30-424D-91C2-DC77AA89B9C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77356998"/>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es-ES">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es-ES">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2C064944-4537-49F7-868D-EA61716FAD0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65966942"/>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endParaRPr lang="es-ES">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es-ES">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53F03C78-3756-423B-8EAA-11CEA212428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834897"/>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endParaRPr lang="es-ES">
              <a:solidFill>
                <a:srgbClr val="000000"/>
              </a:solidFill>
            </a:endParaRPr>
          </a:p>
        </p:txBody>
      </p:sp>
      <p:sp>
        <p:nvSpPr>
          <p:cNvPr id="6" name="Alatunnisteen paikkamerkki 5"/>
          <p:cNvSpPr>
            <a:spLocks noGrp="1"/>
          </p:cNvSpPr>
          <p:nvPr>
            <p:ph type="ftr" sz="quarter" idx="11"/>
          </p:nvPr>
        </p:nvSpPr>
        <p:spPr/>
        <p:txBody>
          <a:bodyPr/>
          <a:lstStyle>
            <a:lvl1pPr>
              <a:defRPr/>
            </a:lvl1pPr>
          </a:lstStyle>
          <a:p>
            <a:endParaRPr lang="es-ES">
              <a:solidFill>
                <a:srgbClr val="000000"/>
              </a:solidFill>
            </a:endParaRPr>
          </a:p>
        </p:txBody>
      </p:sp>
      <p:sp>
        <p:nvSpPr>
          <p:cNvPr id="7" name="Dian numeron paikkamerkki 6"/>
          <p:cNvSpPr>
            <a:spLocks noGrp="1"/>
          </p:cNvSpPr>
          <p:nvPr>
            <p:ph type="sldNum" sz="quarter" idx="12"/>
          </p:nvPr>
        </p:nvSpPr>
        <p:spPr/>
        <p:txBody>
          <a:bodyPr/>
          <a:lstStyle>
            <a:lvl1pPr>
              <a:defRPr/>
            </a:lvl1pPr>
          </a:lstStyle>
          <a:p>
            <a:fld id="{C2EA7205-4E33-4C52-A56B-77D25CDBB71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0133741"/>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endParaRPr lang="es-ES">
              <a:solidFill>
                <a:srgbClr val="000000"/>
              </a:solidFill>
            </a:endParaRPr>
          </a:p>
        </p:txBody>
      </p:sp>
      <p:sp>
        <p:nvSpPr>
          <p:cNvPr id="8" name="Alatunnisteen paikkamerkki 7"/>
          <p:cNvSpPr>
            <a:spLocks noGrp="1"/>
          </p:cNvSpPr>
          <p:nvPr>
            <p:ph type="ftr" sz="quarter" idx="11"/>
          </p:nvPr>
        </p:nvSpPr>
        <p:spPr/>
        <p:txBody>
          <a:bodyPr/>
          <a:lstStyle>
            <a:lvl1pPr>
              <a:defRPr/>
            </a:lvl1pPr>
          </a:lstStyle>
          <a:p>
            <a:endParaRPr lang="es-ES">
              <a:solidFill>
                <a:srgbClr val="000000"/>
              </a:solidFill>
            </a:endParaRPr>
          </a:p>
        </p:txBody>
      </p:sp>
      <p:sp>
        <p:nvSpPr>
          <p:cNvPr id="9" name="Dian numeron paikkamerkki 8"/>
          <p:cNvSpPr>
            <a:spLocks noGrp="1"/>
          </p:cNvSpPr>
          <p:nvPr>
            <p:ph type="sldNum" sz="quarter" idx="12"/>
          </p:nvPr>
        </p:nvSpPr>
        <p:spPr/>
        <p:txBody>
          <a:bodyPr/>
          <a:lstStyle>
            <a:lvl1pPr>
              <a:defRPr/>
            </a:lvl1pPr>
          </a:lstStyle>
          <a:p>
            <a:fld id="{E4F16225-B3E6-484F-88EB-936884F49CE2}"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96100272"/>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endParaRPr lang="es-ES">
              <a:solidFill>
                <a:srgbClr val="000000"/>
              </a:solidFill>
            </a:endParaRPr>
          </a:p>
        </p:txBody>
      </p:sp>
      <p:sp>
        <p:nvSpPr>
          <p:cNvPr id="4" name="Alatunnisteen paikkamerkki 3"/>
          <p:cNvSpPr>
            <a:spLocks noGrp="1"/>
          </p:cNvSpPr>
          <p:nvPr>
            <p:ph type="ftr" sz="quarter" idx="11"/>
          </p:nvPr>
        </p:nvSpPr>
        <p:spPr/>
        <p:txBody>
          <a:bodyPr/>
          <a:lstStyle>
            <a:lvl1pPr>
              <a:defRPr/>
            </a:lvl1pPr>
          </a:lstStyle>
          <a:p>
            <a:endParaRPr lang="es-ES">
              <a:solidFill>
                <a:srgbClr val="000000"/>
              </a:solidFill>
            </a:endParaRPr>
          </a:p>
        </p:txBody>
      </p:sp>
      <p:sp>
        <p:nvSpPr>
          <p:cNvPr id="5" name="Dian numeron paikkamerkki 4"/>
          <p:cNvSpPr>
            <a:spLocks noGrp="1"/>
          </p:cNvSpPr>
          <p:nvPr>
            <p:ph type="sldNum" sz="quarter" idx="12"/>
          </p:nvPr>
        </p:nvSpPr>
        <p:spPr/>
        <p:txBody>
          <a:bodyPr/>
          <a:lstStyle>
            <a:lvl1pPr>
              <a:defRPr/>
            </a:lvl1pPr>
          </a:lstStyle>
          <a:p>
            <a:fld id="{C9C64079-4F76-4A88-9923-B64FFB50C382}"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92179592"/>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endParaRPr lang="es-ES">
              <a:solidFill>
                <a:srgbClr val="000000"/>
              </a:solidFill>
            </a:endParaRPr>
          </a:p>
        </p:txBody>
      </p:sp>
      <p:sp>
        <p:nvSpPr>
          <p:cNvPr id="3" name="Alatunnisteen paikkamerkki 2"/>
          <p:cNvSpPr>
            <a:spLocks noGrp="1"/>
          </p:cNvSpPr>
          <p:nvPr>
            <p:ph type="ftr" sz="quarter" idx="11"/>
          </p:nvPr>
        </p:nvSpPr>
        <p:spPr/>
        <p:txBody>
          <a:bodyPr/>
          <a:lstStyle>
            <a:lvl1pPr>
              <a:defRPr/>
            </a:lvl1pPr>
          </a:lstStyle>
          <a:p>
            <a:endParaRPr lang="es-ES">
              <a:solidFill>
                <a:srgbClr val="000000"/>
              </a:solidFill>
            </a:endParaRPr>
          </a:p>
        </p:txBody>
      </p:sp>
      <p:sp>
        <p:nvSpPr>
          <p:cNvPr id="4" name="Dian numeron paikkamerkki 3"/>
          <p:cNvSpPr>
            <a:spLocks noGrp="1"/>
          </p:cNvSpPr>
          <p:nvPr>
            <p:ph type="sldNum" sz="quarter" idx="12"/>
          </p:nvPr>
        </p:nvSpPr>
        <p:spPr/>
        <p:txBody>
          <a:bodyPr/>
          <a:lstStyle>
            <a:lvl1pPr>
              <a:defRPr/>
            </a:lvl1pPr>
          </a:lstStyle>
          <a:p>
            <a:fld id="{10D0573F-B7FE-461C-995A-B0A63474CEE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9862802"/>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es-ES">
              <a:solidFill>
                <a:srgbClr val="000000"/>
              </a:solidFill>
            </a:endParaRPr>
          </a:p>
        </p:txBody>
      </p:sp>
      <p:sp>
        <p:nvSpPr>
          <p:cNvPr id="6" name="Alatunnisteen paikkamerkki 5"/>
          <p:cNvSpPr>
            <a:spLocks noGrp="1"/>
          </p:cNvSpPr>
          <p:nvPr>
            <p:ph type="ftr" sz="quarter" idx="11"/>
          </p:nvPr>
        </p:nvSpPr>
        <p:spPr/>
        <p:txBody>
          <a:bodyPr/>
          <a:lstStyle>
            <a:lvl1pPr>
              <a:defRPr/>
            </a:lvl1pPr>
          </a:lstStyle>
          <a:p>
            <a:endParaRPr lang="es-ES">
              <a:solidFill>
                <a:srgbClr val="000000"/>
              </a:solidFill>
            </a:endParaRPr>
          </a:p>
        </p:txBody>
      </p:sp>
      <p:sp>
        <p:nvSpPr>
          <p:cNvPr id="7" name="Dian numeron paikkamerkki 6"/>
          <p:cNvSpPr>
            <a:spLocks noGrp="1"/>
          </p:cNvSpPr>
          <p:nvPr>
            <p:ph type="sldNum" sz="quarter" idx="12"/>
          </p:nvPr>
        </p:nvSpPr>
        <p:spPr/>
        <p:txBody>
          <a:bodyPr/>
          <a:lstStyle>
            <a:lvl1pPr>
              <a:defRPr/>
            </a:lvl1pPr>
          </a:lstStyle>
          <a:p>
            <a:fld id="{06065BC0-2037-452D-B1EC-E24FC5B7C8A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93960467"/>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es-ES">
              <a:solidFill>
                <a:srgbClr val="000000"/>
              </a:solidFill>
            </a:endParaRPr>
          </a:p>
        </p:txBody>
      </p:sp>
      <p:sp>
        <p:nvSpPr>
          <p:cNvPr id="6" name="Alatunnisteen paikkamerkki 5"/>
          <p:cNvSpPr>
            <a:spLocks noGrp="1"/>
          </p:cNvSpPr>
          <p:nvPr>
            <p:ph type="ftr" sz="quarter" idx="11"/>
          </p:nvPr>
        </p:nvSpPr>
        <p:spPr/>
        <p:txBody>
          <a:bodyPr/>
          <a:lstStyle>
            <a:lvl1pPr>
              <a:defRPr/>
            </a:lvl1pPr>
          </a:lstStyle>
          <a:p>
            <a:endParaRPr lang="es-ES">
              <a:solidFill>
                <a:srgbClr val="000000"/>
              </a:solidFill>
            </a:endParaRPr>
          </a:p>
        </p:txBody>
      </p:sp>
      <p:sp>
        <p:nvSpPr>
          <p:cNvPr id="7" name="Dian numeron paikkamerkki 6"/>
          <p:cNvSpPr>
            <a:spLocks noGrp="1"/>
          </p:cNvSpPr>
          <p:nvPr>
            <p:ph type="sldNum" sz="quarter" idx="12"/>
          </p:nvPr>
        </p:nvSpPr>
        <p:spPr/>
        <p:txBody>
          <a:bodyPr/>
          <a:lstStyle>
            <a:lvl1pPr>
              <a:defRPr/>
            </a:lvl1pPr>
          </a:lstStyle>
          <a:p>
            <a:fld id="{E7734409-8AA1-4B15-9808-17D2D807A24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35609432"/>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es-ES">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es-ES">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E0EC5531-7741-41F0-8942-AF968C08F8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2256196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Date Placeholder 2"/>
          <p:cNvSpPr>
            <a:spLocks noGrp="1"/>
          </p:cNvSpPr>
          <p:nvPr>
            <p:ph type="dt" sz="half" idx="10"/>
          </p:nvPr>
        </p:nvSpPr>
        <p:spPr/>
        <p:txBody>
          <a:bodyPr/>
          <a:lstStyle/>
          <a:p>
            <a:fld id="{257AAB13-B256-4B2D-983B-A8CA79445568}" type="datetimeFigureOut">
              <a:rPr lang="fi-FI" smtClean="0"/>
              <a:t>15.8.2013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es-ES">
              <a:solidFill>
                <a:srgbClr val="000000"/>
              </a:solidFill>
            </a:endParaRPr>
          </a:p>
        </p:txBody>
      </p:sp>
      <p:sp>
        <p:nvSpPr>
          <p:cNvPr id="5" name="Alatunnisteen paikkamerkki 4"/>
          <p:cNvSpPr>
            <a:spLocks noGrp="1"/>
          </p:cNvSpPr>
          <p:nvPr>
            <p:ph type="ftr" sz="quarter" idx="11"/>
          </p:nvPr>
        </p:nvSpPr>
        <p:spPr/>
        <p:txBody>
          <a:bodyPr/>
          <a:lstStyle>
            <a:lvl1pPr>
              <a:defRPr/>
            </a:lvl1pPr>
          </a:lstStyle>
          <a:p>
            <a:endParaRPr lang="es-ES">
              <a:solidFill>
                <a:srgbClr val="000000"/>
              </a:solidFill>
            </a:endParaRPr>
          </a:p>
        </p:txBody>
      </p:sp>
      <p:sp>
        <p:nvSpPr>
          <p:cNvPr id="6" name="Dian numeron paikkamerkki 5"/>
          <p:cNvSpPr>
            <a:spLocks noGrp="1"/>
          </p:cNvSpPr>
          <p:nvPr>
            <p:ph type="sldNum" sz="quarter" idx="12"/>
          </p:nvPr>
        </p:nvSpPr>
        <p:spPr/>
        <p:txBody>
          <a:bodyPr/>
          <a:lstStyle>
            <a:lvl1pPr>
              <a:defRPr/>
            </a:lvl1pPr>
          </a:lstStyle>
          <a:p>
            <a:fld id="{0CCC569E-D40A-477E-8078-F3B079E1158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2148265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fi-FI" smtClean="0"/>
              <a:t>Muokkaa perustyyl. napsautt.</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fi-FI" smtClean="0"/>
              <a:t>Muokkaa perustyyl. napsautt.</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fi-FI" smtClean="0"/>
              <a:t>Muokkaa perustyyl. napsautt.</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Date Placeholder 6"/>
          <p:cNvSpPr>
            <a:spLocks noGrp="1"/>
          </p:cNvSpPr>
          <p:nvPr>
            <p:ph type="dt" sz="half" idx="10"/>
          </p:nvPr>
        </p:nvSpPr>
        <p:spPr/>
        <p:txBody>
          <a:bodyPr/>
          <a:lstStyle/>
          <a:p>
            <a:fld id="{257AAB13-B256-4B2D-983B-A8CA79445568}" type="datetimeFigureOut">
              <a:rPr lang="fi-FI" smtClean="0"/>
              <a:t>15.8.2013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Date Placeholder 2"/>
          <p:cNvSpPr>
            <a:spLocks noGrp="1"/>
          </p:cNvSpPr>
          <p:nvPr>
            <p:ph type="dt" sz="half" idx="10"/>
          </p:nvPr>
        </p:nvSpPr>
        <p:spPr/>
        <p:txBody>
          <a:bodyPr/>
          <a:lstStyle/>
          <a:p>
            <a:fld id="{257AAB13-B256-4B2D-983B-A8CA79445568}" type="datetimeFigureOut">
              <a:rPr lang="fi-FI" smtClean="0"/>
              <a:t>15.8.2013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AAB13-B256-4B2D-983B-A8CA79445568}" type="datetimeFigureOut">
              <a:rPr lang="fi-FI" smtClean="0"/>
              <a:t>15.8.2013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fi-FI" smtClean="0"/>
              <a:t>Muokkaa perustyyl. napsautt.</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fi-FI" smtClean="0"/>
              <a:t>Muokkaa perustyyl. napsautt.</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fi-FI" smtClean="0"/>
              <a:t>Lisää kuva napsauttamalla kuvaketta</a:t>
            </a:r>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AAB13-B256-4B2D-983B-A8CA79445568}" type="datetimeFigureOut">
              <a:rPr lang="fi-FI" smtClean="0"/>
              <a:t>15.8.2013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fi-FI" smtClean="0"/>
              <a:t>Muokkaa perustyyl. napsautt.</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257AAB13-B256-4B2D-983B-A8CA79445568}" type="datetimeFigureOut">
              <a:rPr lang="fi-FI" smtClean="0"/>
              <a:t>15.8.2013</a:t>
            </a:fld>
            <a:endParaRPr lang="fi-FI"/>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588E621C-FA01-4806-8490-E4BEC874DE8F}" type="slidenum">
              <a:rPr lang="fi-FI" smtClean="0"/>
              <a:t>‹#›</a:t>
            </a:fld>
            <a:endParaRPr lang="fi-FI"/>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fi-FI"/>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fi-FI" smtClean="0"/>
              <a:t>Muokkaa perustyyl. napsautt.</a:t>
            </a:r>
            <a:endParaRPr lang="en-US"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
        <p:nvSpPr>
          <p:cNvPr id="7" name="Title 6"/>
          <p:cNvSpPr>
            <a:spLocks noGrp="1"/>
          </p:cNvSpPr>
          <p:nvPr>
            <p:ph type="title"/>
          </p:nvPr>
        </p:nvSpPr>
        <p:spPr/>
        <p:txBody>
          <a:bodyPr/>
          <a:lstStyle/>
          <a:p>
            <a:r>
              <a:rPr lang="fi-FI" smtClean="0"/>
              <a:t>Muokkaa perustyyl. napsautt.</a:t>
            </a:r>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9" name="Date Placeholder 8"/>
          <p:cNvSpPr>
            <a:spLocks noGrp="1"/>
          </p:cNvSpPr>
          <p:nvPr>
            <p:ph type="dt" sz="half" idx="10"/>
          </p:nvPr>
        </p:nvSpPr>
        <p:spPr/>
        <p:txBody>
          <a:bodyPr/>
          <a:lstStyle>
            <a:lvl1pPr>
              <a:defRPr>
                <a:solidFill>
                  <a:srgbClr val="FFFFFF"/>
                </a:solidFill>
              </a:defRPr>
            </a:lvl1pPr>
          </a:lstStyle>
          <a:p>
            <a:fld id="{257AAB13-B256-4B2D-983B-A8CA79445568}" type="datetimeFigureOut">
              <a:rPr lang="fi-FI" smtClean="0"/>
              <a:t>15.8.2013</a:t>
            </a:fld>
            <a:endParaRPr lang="fi-FI"/>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588E621C-FA01-4806-8490-E4BEC874DE8F}" type="slidenum">
              <a:rPr lang="fi-FI" smtClean="0"/>
              <a:t>‹#›</a:t>
            </a:fld>
            <a:endParaRPr lang="fi-FI"/>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fi-FI"/>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fi-FI" smtClean="0"/>
              <a:t>Muokkaa perustyyl. napsautt.</a:t>
            </a:r>
            <a:endParaRPr 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
        <p:nvSpPr>
          <p:cNvPr id="8" name="Title 7"/>
          <p:cNvSpPr>
            <a:spLocks noGrp="1"/>
          </p:cNvSpPr>
          <p:nvPr>
            <p:ph type="title"/>
          </p:nvPr>
        </p:nvSpPr>
        <p:spPr/>
        <p:txBody>
          <a:bodyPr/>
          <a:lstStyle/>
          <a:p>
            <a:r>
              <a:rPr lang="fi-FI" smtClean="0"/>
              <a:t>Muokkaa perustyyl. napsautt.</a:t>
            </a:r>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257AAB13-B256-4B2D-983B-A8CA79445568}" type="datetimeFigureOut">
              <a:rPr lang="fi-FI" smtClean="0"/>
              <a:t>15.8.2013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88E621C-FA01-4806-8490-E4BEC874DE8F}" type="slidenum">
              <a:rPr lang="fi-FI" smtClean="0"/>
              <a:t>‹#›</a:t>
            </a:fld>
            <a:endParaRPr lang="fi-FI"/>
          </a:p>
        </p:txBody>
      </p:sp>
      <p:sp>
        <p:nvSpPr>
          <p:cNvPr id="10" name="Title 9"/>
          <p:cNvSpPr>
            <a:spLocks noGrp="1"/>
          </p:cNvSpPr>
          <p:nvPr>
            <p:ph type="title"/>
          </p:nvPr>
        </p:nvSpPr>
        <p:spPr/>
        <p:txBody>
          <a:bodyPr/>
          <a:lstStyle/>
          <a:p>
            <a:r>
              <a:rPr lang="fi-FI" smtClean="0"/>
              <a:t>Muokkaa perustyyl. napsautt.</a:t>
            </a:r>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7AAB13-B256-4B2D-983B-A8CA79445568}" type="datetimeFigureOut">
              <a:rPr lang="fi-FI" smtClean="0"/>
              <a:t>15.8.2013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88E621C-FA01-4806-8490-E4BEC874DE8F}" type="slidenum">
              <a:rPr lang="fi-FI" smtClean="0"/>
              <a:t>‹#›</a:t>
            </a:fld>
            <a:endParaRPr lang="fi-FI"/>
          </a:p>
        </p:txBody>
      </p:sp>
      <p:sp>
        <p:nvSpPr>
          <p:cNvPr id="6" name="Title 5"/>
          <p:cNvSpPr>
            <a:spLocks noGrp="1"/>
          </p:cNvSpPr>
          <p:nvPr>
            <p:ph type="title"/>
          </p:nvPr>
        </p:nvSpPr>
        <p:spPr/>
        <p:txBody>
          <a:bodyPr/>
          <a:lstStyle/>
          <a:p>
            <a:r>
              <a:rPr lang="fi-FI" smtClean="0"/>
              <a:t>Muokkaa perustyyl. napsautt.</a:t>
            </a:r>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57AAB13-B256-4B2D-983B-A8CA79445568}" type="datetimeFigureOut">
              <a:rPr lang="fi-FI" smtClean="0"/>
              <a:t>15.8.2013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588E621C-FA01-4806-8490-E4BEC874DE8F}" type="slidenum">
              <a:rPr lang="fi-FI" smtClean="0"/>
              <a:t>‹#›</a:t>
            </a:fld>
            <a:endParaRPr lang="fi-FI"/>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fi-FI" smtClean="0"/>
              <a:t>Muokkaa perustyyl. napsautt.</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fi-FI" smtClean="0"/>
              <a:t>Muokkaa perustyyl. napsautt.</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picTx" preserve="1">
  <p:cSld name="Otsikollinen kuva">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fi-FI" smtClean="0"/>
              <a:t>Muokkaa perustyyl. napsautt.</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88E621C-FA01-4806-8490-E4BEC874DE8F}" type="slidenum">
              <a:rPr lang="fi-FI" smtClean="0"/>
              <a:t>‹#›</a:t>
            </a:fld>
            <a:endParaRPr lang="fi-FI"/>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i-FI" smtClean="0"/>
              <a:t>Muokkaa perustyyl. napsautt.</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
        <p:nvSpPr>
          <p:cNvPr id="7" name="Title 6"/>
          <p:cNvSpPr>
            <a:spLocks noGrp="1"/>
          </p:cNvSpPr>
          <p:nvPr>
            <p:ph type="title"/>
          </p:nvPr>
        </p:nvSpPr>
        <p:spPr/>
        <p:txBody>
          <a:bodyPr/>
          <a:lstStyle/>
          <a:p>
            <a:r>
              <a:rPr lang="fi-FI" smtClean="0"/>
              <a:t>Muokkaa perustyyl. napsautt.</a:t>
            </a:r>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i-FI" smtClean="0"/>
              <a:t>Muokkaa perustyyl. napsautt.</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
        <p:nvSpPr>
          <p:cNvPr id="9" name="Content Placeholder 8"/>
          <p:cNvSpPr>
            <a:spLocks noGrp="1"/>
          </p:cNvSpPr>
          <p:nvPr>
            <p:ph sz="quarter" idx="13"/>
          </p:nvPr>
        </p:nvSpPr>
        <p:spPr>
          <a:xfrm>
            <a:off x="676655" y="2679192"/>
            <a:ext cx="3822192" cy="34472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257AAB13-B256-4B2D-983B-A8CA79445568}" type="datetimeFigureOut">
              <a:rPr lang="fi-FI" smtClean="0"/>
              <a:t>15.8.2013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Date Placeholder 2"/>
          <p:cNvSpPr>
            <a:spLocks noGrp="1"/>
          </p:cNvSpPr>
          <p:nvPr>
            <p:ph type="dt" sz="half" idx="10"/>
          </p:nvPr>
        </p:nvSpPr>
        <p:spPr/>
        <p:txBody>
          <a:bodyPr/>
          <a:lstStyle/>
          <a:p>
            <a:fld id="{257AAB13-B256-4B2D-983B-A8CA79445568}" type="datetimeFigureOut">
              <a:rPr lang="fi-FI" smtClean="0"/>
              <a:t>15.8.2013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57AAB13-B256-4B2D-983B-A8CA79445568}" type="datetimeFigureOut">
              <a:rPr lang="fi-FI" smtClean="0"/>
              <a:t>15.8.2013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88E621C-FA01-4806-8490-E4BEC874DE8F}" type="slidenum">
              <a:rPr lang="fi-FI" smtClean="0"/>
              <a:t>‹#›</a:t>
            </a:fld>
            <a:endParaRPr lang="fi-FI"/>
          </a:p>
        </p:txBody>
      </p:sp>
    </p:spTree>
    <p:extLst>
      <p:ext uri="{BB962C8B-B14F-4D97-AF65-F5344CB8AC3E}">
        <p14:creationId xmlns:p14="http://schemas.microsoft.com/office/powerpoint/2010/main" val="86149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fi-FI" smtClean="0"/>
              <a:t>Muokkaa perustyyl. napsautt.</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fi-FI" smtClean="0"/>
              <a:t>Lisää kuva napsauttamalla kuvaketta</a:t>
            </a:r>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i-FI" smtClean="0"/>
              <a:t>Muokkaa perustyyl. napsautt.</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i-FI" smtClean="0"/>
              <a:t>Muokkaa perustyyl. napsautt.</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i-FI" smtClean="0"/>
              <a:t>Muokkaa perustyyl. napsautt.</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fi-FI" smtClean="0"/>
              <a:t>Muokkaa perustyyl. napsautt.</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i-FI" smtClean="0"/>
              <a:t>Muokkaa perustyyl. napsautt.</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
        <p:nvSpPr>
          <p:cNvPr id="7" name="Title 6"/>
          <p:cNvSpPr>
            <a:spLocks noGrp="1"/>
          </p:cNvSpPr>
          <p:nvPr>
            <p:ph type="title"/>
          </p:nvPr>
        </p:nvSpPr>
        <p:spPr/>
        <p:txBody>
          <a:bodyPr/>
          <a:lstStyle/>
          <a:p>
            <a:r>
              <a:rPr lang="fi-FI" smtClean="0"/>
              <a:t>Muokkaa perustyyl. napsautt.</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i-FI" smtClean="0"/>
              <a:t>Muokkaa perustyyl. napsautt.</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
        <p:nvSpPr>
          <p:cNvPr id="9" name="Content Placeholder 8"/>
          <p:cNvSpPr>
            <a:spLocks noGrp="1"/>
          </p:cNvSpPr>
          <p:nvPr>
            <p:ph sz="quarter" idx="13"/>
          </p:nvPr>
        </p:nvSpPr>
        <p:spPr>
          <a:xfrm>
            <a:off x="676655" y="2679192"/>
            <a:ext cx="3822192" cy="34472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257AAB13-B256-4B2D-983B-A8CA79445568}" type="datetimeFigureOut">
              <a:rPr lang="fi-FI" smtClean="0"/>
              <a:t>15.8.2013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Date Placeholder 2"/>
          <p:cNvSpPr>
            <a:spLocks noGrp="1"/>
          </p:cNvSpPr>
          <p:nvPr>
            <p:ph type="dt" sz="half" idx="10"/>
          </p:nvPr>
        </p:nvSpPr>
        <p:spPr/>
        <p:txBody>
          <a:bodyPr/>
          <a:lstStyle/>
          <a:p>
            <a:fld id="{257AAB13-B256-4B2D-983B-A8CA79445568}" type="datetimeFigureOut">
              <a:rPr lang="fi-FI" smtClean="0"/>
              <a:t>15.8.2013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57AAB13-B256-4B2D-983B-A8CA79445568}" type="datetimeFigureOut">
              <a:rPr lang="fi-FI" smtClean="0"/>
              <a:t>15.8.2013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88E621C-FA01-4806-8490-E4BEC874DE8F}" type="slidenum">
              <a:rPr lang="fi-FI" smtClean="0"/>
              <a:t>‹#›</a:t>
            </a:fld>
            <a:endParaRPr lang="fi-FI"/>
          </a:p>
        </p:txBody>
      </p:sp>
    </p:spTree>
    <p:extLst>
      <p:ext uri="{BB962C8B-B14F-4D97-AF65-F5344CB8AC3E}">
        <p14:creationId xmlns:p14="http://schemas.microsoft.com/office/powerpoint/2010/main" val="476913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i-FI" smtClean="0"/>
              <a:t>Muokkaa perustyyl. napsautt.</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i-FI" smtClean="0"/>
              <a:t>Muokkaa perustyyl. napsautt.</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i-FI" smtClean="0"/>
              <a:t>Muokkaa perustyyl. napsautt.</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8" name="Otsikk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i-FI" smtClean="0"/>
              <a:t>Muokkaa perustyyl. napsautt.</a:t>
            </a:r>
            <a:endParaRPr kumimoji="0" lang="en-US"/>
          </a:p>
        </p:txBody>
      </p:sp>
      <p:sp>
        <p:nvSpPr>
          <p:cNvPr id="28" name="Päivämäärän paikkamerkki 27"/>
          <p:cNvSpPr>
            <a:spLocks noGrp="1"/>
          </p:cNvSpPr>
          <p:nvPr>
            <p:ph type="dt" sz="half" idx="10"/>
          </p:nvPr>
        </p:nvSpPr>
        <p:spPr/>
        <p:txBody>
          <a:bodyPr/>
          <a:lstStyle/>
          <a:p>
            <a:fld id="{257AAB13-B256-4B2D-983B-A8CA79445568}" type="datetimeFigureOut">
              <a:rPr lang="fi-FI" smtClean="0"/>
              <a:t>15.8.2013</a:t>
            </a:fld>
            <a:endParaRPr lang="fi-FI"/>
          </a:p>
        </p:txBody>
      </p:sp>
      <p:sp>
        <p:nvSpPr>
          <p:cNvPr id="17" name="Alatunnisteen paikkamerkki 16"/>
          <p:cNvSpPr>
            <a:spLocks noGrp="1"/>
          </p:cNvSpPr>
          <p:nvPr>
            <p:ph type="ftr" sz="quarter" idx="11"/>
          </p:nvPr>
        </p:nvSpPr>
        <p:spPr/>
        <p:txBody>
          <a:bodyPr/>
          <a:lstStyle/>
          <a:p>
            <a:endParaRPr lang="fi-FI"/>
          </a:p>
        </p:txBody>
      </p:sp>
      <p:sp>
        <p:nvSpPr>
          <p:cNvPr id="29" name="Dian numeron paikkamerkki 28"/>
          <p:cNvSpPr>
            <a:spLocks noGrp="1"/>
          </p:cNvSpPr>
          <p:nvPr>
            <p:ph type="sldNum" sz="quarter" idx="12"/>
          </p:nvPr>
        </p:nvSpPr>
        <p:spPr/>
        <p:txBody>
          <a:bodyPr/>
          <a:lstStyle/>
          <a:p>
            <a:fld id="{588E621C-FA01-4806-8490-E4BEC874DE8F}" type="slidenum">
              <a:rPr lang="fi-FI" smtClean="0"/>
              <a:t>‹#›</a:t>
            </a:fld>
            <a:endParaRPr lang="fi-FI"/>
          </a:p>
        </p:txBody>
      </p:sp>
      <p:sp>
        <p:nvSpPr>
          <p:cNvPr id="9" name="Alaotsikk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i-FI" smtClean="0"/>
              <a:t>Muokkaa alaotsikon perustyyliä napsautt.</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3" name="Sisällön paikkamerkki 2"/>
          <p:cNvSpPr>
            <a:spLocks noGrp="1"/>
          </p:cNvSpPr>
          <p:nvPr>
            <p:ph idx="1"/>
          </p:nvPr>
        </p:nvSpPr>
        <p:spPr/>
        <p:txBody>
          <a:body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Osan ylätunniste">
    <p:bg>
      <p:bgRef idx="1003">
        <a:schemeClr val="bg2"/>
      </p:bgRef>
    </p:bg>
    <p:spTree>
      <p:nvGrpSpPr>
        <p:cNvPr id="1" name=""/>
        <p:cNvGrpSpPr/>
        <p:nvPr/>
      </p:nvGrpSpPr>
      <p:grpSpPr>
        <a:xfrm>
          <a:off x="0" y="0"/>
          <a:ext cx="0" cy="0"/>
          <a:chOff x="0" y="0"/>
          <a:chExt cx="0" cy="0"/>
        </a:xfrm>
      </p:grpSpPr>
      <p:sp>
        <p:nvSpPr>
          <p:cNvPr id="2" name="Otsikk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i-FI" smtClean="0"/>
              <a:t>Muokkaa perustyyl. napsautt.</a:t>
            </a:r>
            <a:endParaRPr kumimoji="0" lang="en-US"/>
          </a:p>
        </p:txBody>
      </p:sp>
      <p:sp>
        <p:nvSpPr>
          <p:cNvPr id="3" name="Tekstin paikkamerkki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i-FI" smtClean="0"/>
              <a:t>Muokkaa tekstin perustyylejä napsauttamalla</a:t>
            </a:r>
          </a:p>
        </p:txBody>
      </p:sp>
      <p:sp>
        <p:nvSpPr>
          <p:cNvPr id="4" name="Päivämäärän paikkamerkki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a:xfrm>
            <a:off x="7924800" y="6416675"/>
            <a:ext cx="762000" cy="365125"/>
          </a:xfrm>
        </p:spPr>
        <p:txBody>
          <a:bodyPr/>
          <a:lstStyle/>
          <a:p>
            <a:fld id="{588E621C-FA01-4806-8490-E4BEC874DE8F}" type="slidenum">
              <a:rPr lang="fi-FI" smtClean="0"/>
              <a:t>‹#›</a:t>
            </a:fld>
            <a:endParaRPr lang="fi-FI"/>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3" name="Sisällön paikkamerkki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Sisällön paikkamerkki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5" name="Päivämäärän paikkamerkki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8229600" cy="1143000"/>
          </a:xfrm>
        </p:spPr>
        <p:txBody>
          <a:bodyPr anchor="ctr"/>
          <a:lstStyle>
            <a:lvl1pPr>
              <a:defRPr/>
            </a:lvl1pPr>
          </a:lstStyle>
          <a:p>
            <a:r>
              <a:rPr kumimoji="0" lang="fi-FI" smtClean="0"/>
              <a:t>Muokkaa perustyyl. napsautt.</a:t>
            </a:r>
            <a:endParaRPr kumimoji="0" lang="en-US"/>
          </a:p>
        </p:txBody>
      </p:sp>
      <p:sp>
        <p:nvSpPr>
          <p:cNvPr id="3" name="Tekstin paikkamerkki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i-FI" smtClean="0"/>
              <a:t>Muokkaa tekstin perustyylejä napsauttamalla</a:t>
            </a:r>
          </a:p>
        </p:txBody>
      </p:sp>
      <p:sp>
        <p:nvSpPr>
          <p:cNvPr id="4" name="Tekstin paikkamerkki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i-FI" smtClean="0"/>
              <a:t>Muokkaa tekstin perustyylejä napsauttamalla</a:t>
            </a:r>
          </a:p>
        </p:txBody>
      </p:sp>
      <p:sp>
        <p:nvSpPr>
          <p:cNvPr id="5" name="Sisällön paikkamerkki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6" name="Sisällön paikkamerkki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7" name="Päivämäärän paikkamerkki 6"/>
          <p:cNvSpPr>
            <a:spLocks noGrp="1"/>
          </p:cNvSpPr>
          <p:nvPr>
            <p:ph type="dt" sz="half" idx="10"/>
          </p:nvPr>
        </p:nvSpPr>
        <p:spPr/>
        <p:txBody>
          <a:bodyPr/>
          <a:lstStyle/>
          <a:p>
            <a:fld id="{257AAB13-B256-4B2D-983B-A8CA79445568}" type="datetimeFigureOut">
              <a:rPr lang="fi-FI" smtClean="0"/>
              <a:t>15.8.2013</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3" name="Päivämäärän paikkamerkki 2"/>
          <p:cNvSpPr>
            <a:spLocks noGrp="1"/>
          </p:cNvSpPr>
          <p:nvPr>
            <p:ph type="dt" sz="half" idx="10"/>
          </p:nvPr>
        </p:nvSpPr>
        <p:spPr/>
        <p:txBody>
          <a:bodyPr/>
          <a:lstStyle/>
          <a:p>
            <a:fld id="{257AAB13-B256-4B2D-983B-A8CA79445568}" type="datetimeFigureOut">
              <a:rPr lang="fi-FI" smtClean="0"/>
              <a:t>15.8.2013</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88E621C-FA01-4806-8490-E4BEC874DE8F}" type="slidenum">
              <a:rPr lang="fi-FI" smtClean="0"/>
              <a:t>‹#›</a:t>
            </a:fld>
            <a:endParaRPr lang="fi-FI"/>
          </a:p>
        </p:txBody>
      </p:sp>
    </p:spTree>
    <p:extLst>
      <p:ext uri="{BB962C8B-B14F-4D97-AF65-F5344CB8AC3E}">
        <p14:creationId xmlns:p14="http://schemas.microsoft.com/office/powerpoint/2010/main" val="17027908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257AAB13-B256-4B2D-983B-A8CA79445568}" type="datetimeFigureOut">
              <a:rPr lang="fi-FI" smtClean="0"/>
              <a:t>15.8.2013</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i-FI" smtClean="0"/>
              <a:t>Muokkaa perustyyl. napsautt.</a:t>
            </a:r>
            <a:endParaRPr kumimoji="0" lang="en-US"/>
          </a:p>
        </p:txBody>
      </p:sp>
      <p:sp>
        <p:nvSpPr>
          <p:cNvPr id="3" name="Tekstin paikkamerkki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i-FI" smtClean="0"/>
              <a:t>Muokkaa tekstin perustyylejä napsauttamalla</a:t>
            </a:r>
          </a:p>
        </p:txBody>
      </p:sp>
      <p:sp>
        <p:nvSpPr>
          <p:cNvPr id="4" name="Sisällön paikkamerkki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5" name="Päivämäärän paikkamerkki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i-FI" smtClean="0"/>
              <a:t>Muokkaa perustyyl. napsautt.</a:t>
            </a:r>
            <a:endParaRPr kumimoji="0" lang="en-US"/>
          </a:p>
        </p:txBody>
      </p:sp>
      <p:sp>
        <p:nvSpPr>
          <p:cNvPr id="3" name="Kuvan paikkamerkki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i-FI" smtClean="0">
                <a:solidFill>
                  <a:schemeClr val="lt1"/>
                </a:solidFill>
                <a:latin typeface="+mn-lt"/>
                <a:ea typeface="+mn-ea"/>
                <a:cs typeface="+mn-cs"/>
              </a:rPr>
              <a:t>Lisää kuva napsauttamalla kuvaketta</a:t>
            </a:r>
            <a:endParaRPr kumimoji="0" lang="en-US" dirty="0">
              <a:solidFill>
                <a:schemeClr val="lt1"/>
              </a:solidFill>
              <a:latin typeface="+mn-lt"/>
              <a:ea typeface="+mn-ea"/>
              <a:cs typeface="+mn-cs"/>
            </a:endParaRPr>
          </a:p>
        </p:txBody>
      </p:sp>
      <p:sp>
        <p:nvSpPr>
          <p:cNvPr id="4" name="Tekstin paikkamerkki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i-FI" smtClean="0"/>
              <a:t>Muokkaa tekstin perustyylejä napsauttamalla</a:t>
            </a:r>
          </a:p>
        </p:txBody>
      </p:sp>
      <p:sp>
        <p:nvSpPr>
          <p:cNvPr id="5" name="Päivämäärän paikkamerkki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p:txBody>
          <a:bodyPr vert="eaVer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0" name="Suorakulmainen kolmi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Otsikk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i-FI" smtClean="0"/>
              <a:t>Muokkaa perustyyl. napsautt.</a:t>
            </a:r>
            <a:endParaRPr kumimoji="0" lang="en-US"/>
          </a:p>
        </p:txBody>
      </p:sp>
      <p:sp>
        <p:nvSpPr>
          <p:cNvPr id="17" name="Alaotsikk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i-FI" smtClean="0"/>
              <a:t>Muokkaa alaotsikon perustyyliä napsautt.</a:t>
            </a:r>
            <a:endParaRPr kumimoji="0" lang="en-US"/>
          </a:p>
        </p:txBody>
      </p:sp>
      <p:grpSp>
        <p:nvGrpSpPr>
          <p:cNvPr id="2" name="Ryhmä 1"/>
          <p:cNvGrpSpPr/>
          <p:nvPr/>
        </p:nvGrpSpPr>
        <p:grpSpPr>
          <a:xfrm>
            <a:off x="-3765" y="4953000"/>
            <a:ext cx="9147765" cy="1912088"/>
            <a:chOff x="-3765" y="4832896"/>
            <a:chExt cx="9147765" cy="2032192"/>
          </a:xfrm>
        </p:grpSpPr>
        <p:sp>
          <p:nvSpPr>
            <p:cNvPr id="7" name="Puolivapaa piirto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Puolivapaa piirto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Puolivapaa piirto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uora yhdysviiv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Päivämäärän paikkamerkki 29"/>
          <p:cNvSpPr>
            <a:spLocks noGrp="1"/>
          </p:cNvSpPr>
          <p:nvPr>
            <p:ph type="dt" sz="half" idx="10"/>
          </p:nvPr>
        </p:nvSpPr>
        <p:spPr/>
        <p:txBody>
          <a:bodyPr/>
          <a:lstStyle>
            <a:lvl1pPr>
              <a:defRPr>
                <a:solidFill>
                  <a:srgbClr val="FFFFFF"/>
                </a:solidFill>
              </a:defRPr>
            </a:lvl1pPr>
            <a:extLst/>
          </a:lstStyle>
          <a:p>
            <a:fld id="{257AAB13-B256-4B2D-983B-A8CA79445568}" type="datetimeFigureOut">
              <a:rPr lang="fi-FI" smtClean="0"/>
              <a:t>15.8.2013</a:t>
            </a:fld>
            <a:endParaRPr lang="fi-FI"/>
          </a:p>
        </p:txBody>
      </p:sp>
      <p:sp>
        <p:nvSpPr>
          <p:cNvPr id="19" name="Alatunnisteen paikkamerkki 18"/>
          <p:cNvSpPr>
            <a:spLocks noGrp="1"/>
          </p:cNvSpPr>
          <p:nvPr>
            <p:ph type="ftr" sz="quarter" idx="11"/>
          </p:nvPr>
        </p:nvSpPr>
        <p:spPr/>
        <p:txBody>
          <a:bodyPr/>
          <a:lstStyle>
            <a:lvl1pPr>
              <a:defRPr>
                <a:solidFill>
                  <a:schemeClr val="accent1">
                    <a:tint val="20000"/>
                  </a:schemeClr>
                </a:solidFill>
              </a:defRPr>
            </a:lvl1pPr>
            <a:extLst/>
          </a:lstStyle>
          <a:p>
            <a:endParaRPr lang="fi-FI"/>
          </a:p>
        </p:txBody>
      </p:sp>
      <p:sp>
        <p:nvSpPr>
          <p:cNvPr id="27" name="Dian numeron paikkamerkki 26"/>
          <p:cNvSpPr>
            <a:spLocks noGrp="1"/>
          </p:cNvSpPr>
          <p:nvPr>
            <p:ph type="sldNum" sz="quarter" idx="12"/>
          </p:nvPr>
        </p:nvSpPr>
        <p:spPr/>
        <p:txBody>
          <a:bodyPr/>
          <a:lstStyle>
            <a:lvl1pPr>
              <a:defRPr>
                <a:solidFill>
                  <a:srgbClr val="FFFFFF"/>
                </a:solidFill>
              </a:defRPr>
            </a:lvl1pPr>
            <a:extLst/>
          </a:lstStyle>
          <a:p>
            <a:fld id="{588E621C-FA01-4806-8490-E4BEC874DE8F}" type="slidenum">
              <a:rPr lang="fi-FI" smtClean="0"/>
              <a:t>‹#›</a:t>
            </a:fld>
            <a:endParaRPr lang="fi-FI"/>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extLst/>
          </a:lstStyle>
          <a:p>
            <a:fld id="{257AAB13-B256-4B2D-983B-A8CA79445568}" type="datetimeFigureOut">
              <a:rPr lang="fi-FI" smtClean="0"/>
              <a:t>15.8.2013</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588E621C-FA01-4806-8490-E4BEC874DE8F}" type="slidenum">
              <a:rPr lang="fi-FI" smtClean="0"/>
              <a:t>‹#›</a:t>
            </a:fld>
            <a:endParaRPr lang="fi-FI"/>
          </a:p>
        </p:txBody>
      </p:sp>
      <p:sp>
        <p:nvSpPr>
          <p:cNvPr id="7" name="Otsikko 6"/>
          <p:cNvSpPr>
            <a:spLocks noGrp="1"/>
          </p:cNvSpPr>
          <p:nvPr>
            <p:ph type="title"/>
          </p:nvPr>
        </p:nvSpPr>
        <p:spPr/>
        <p:txBody>
          <a:bodyPr rtlCol="0"/>
          <a:lstStyle>
            <a:extLst/>
          </a:lstStyle>
          <a:p>
            <a:r>
              <a:rPr kumimoji="0" lang="fi-FI" smtClean="0"/>
              <a:t>Muokkaa perustyyl. napsautt.</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Osan ylätunniste">
    <p:bg>
      <p:bgRef idx="1002">
        <a:schemeClr val="bg1"/>
      </p:bgRef>
    </p:bg>
    <p:spTree>
      <p:nvGrpSpPr>
        <p:cNvPr id="1" name=""/>
        <p:cNvGrpSpPr/>
        <p:nvPr/>
      </p:nvGrpSpPr>
      <p:grpSpPr>
        <a:xfrm>
          <a:off x="0" y="0"/>
          <a:ext cx="0" cy="0"/>
          <a:chOff x="0" y="0"/>
          <a:chExt cx="0" cy="0"/>
        </a:xfrm>
      </p:grpSpPr>
      <p:sp>
        <p:nvSpPr>
          <p:cNvPr id="2" name="Otsikk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i-FI" smtClean="0"/>
              <a:t>Muokkaa perustyyl. napsautt.</a:t>
            </a:r>
            <a:endParaRPr kumimoji="0" lang="en-US"/>
          </a:p>
        </p:txBody>
      </p:sp>
      <p:sp>
        <p:nvSpPr>
          <p:cNvPr id="3" name="Tekstin paikkamerkki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i-FI" smtClean="0"/>
              <a:t>Muokkaa tekstin perustyylejä napsauttamalla</a:t>
            </a:r>
          </a:p>
        </p:txBody>
      </p:sp>
      <p:sp>
        <p:nvSpPr>
          <p:cNvPr id="4" name="Päivämäärän paikkamerkki 3"/>
          <p:cNvSpPr>
            <a:spLocks noGrp="1"/>
          </p:cNvSpPr>
          <p:nvPr>
            <p:ph type="dt" sz="half" idx="10"/>
          </p:nvPr>
        </p:nvSpPr>
        <p:spPr/>
        <p:txBody>
          <a:bodyPr/>
          <a:lstStyle>
            <a:extLst/>
          </a:lstStyle>
          <a:p>
            <a:fld id="{257AAB13-B256-4B2D-983B-A8CA79445568}" type="datetimeFigureOut">
              <a:rPr lang="fi-FI" smtClean="0"/>
              <a:t>15.8.2013</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588E621C-FA01-4806-8490-E4BEC874DE8F}" type="slidenum">
              <a:rPr lang="fi-FI" smtClean="0"/>
              <a:t>‹#›</a:t>
            </a:fld>
            <a:endParaRPr lang="fi-FI"/>
          </a:p>
        </p:txBody>
      </p:sp>
      <p:sp>
        <p:nvSpPr>
          <p:cNvPr id="7" name="Lovettu nuolenkärki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Lovettu nuolenkärki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Kaksi sisältökohdetta">
    <p:bg>
      <p:bgRef idx="1002">
        <a:schemeClr val="bg1"/>
      </p:bgRef>
    </p:bg>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Sisällön paikkamerkk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5" name="Päivämäärän paikkamerkki 4"/>
          <p:cNvSpPr>
            <a:spLocks noGrp="1"/>
          </p:cNvSpPr>
          <p:nvPr>
            <p:ph type="dt" sz="half" idx="10"/>
          </p:nvPr>
        </p:nvSpPr>
        <p:spPr/>
        <p:txBody>
          <a:bodyPr/>
          <a:lstStyle>
            <a:extLst/>
          </a:lstStyle>
          <a:p>
            <a:fld id="{257AAB13-B256-4B2D-983B-A8CA79445568}" type="datetimeFigureOut">
              <a:rPr lang="fi-FI" smtClean="0"/>
              <a:t>15.8.2013</a:t>
            </a:fld>
            <a:endParaRPr lang="fi-FI"/>
          </a:p>
        </p:txBody>
      </p:sp>
      <p:sp>
        <p:nvSpPr>
          <p:cNvPr id="6" name="Alatunnisteen paikkamerkki 5"/>
          <p:cNvSpPr>
            <a:spLocks noGrp="1"/>
          </p:cNvSpPr>
          <p:nvPr>
            <p:ph type="ftr" sz="quarter" idx="11"/>
          </p:nvPr>
        </p:nvSpPr>
        <p:spPr/>
        <p:txBody>
          <a:bodyPr/>
          <a:lstStyle>
            <a:extLst/>
          </a:lstStyle>
          <a:p>
            <a:endParaRPr lang="fi-FI"/>
          </a:p>
        </p:txBody>
      </p:sp>
      <p:sp>
        <p:nvSpPr>
          <p:cNvPr id="7" name="Dian numeron paikkamerkki 6"/>
          <p:cNvSpPr>
            <a:spLocks noGrp="1"/>
          </p:cNvSpPr>
          <p:nvPr>
            <p:ph type="sldNum" sz="quarter" idx="12"/>
          </p:nvPr>
        </p:nvSpPr>
        <p:spPr/>
        <p:txBody>
          <a:bodyPr/>
          <a:lstStyle>
            <a:extLst/>
          </a:lstStyle>
          <a:p>
            <a:fld id="{588E621C-FA01-4806-8490-E4BEC874DE8F}" type="slidenum">
              <a:rPr lang="fi-FI" smtClean="0"/>
              <a:t>‹#›</a:t>
            </a:fld>
            <a:endParaRPr lang="fi-FI"/>
          </a:p>
        </p:txBody>
      </p:sp>
      <p:sp>
        <p:nvSpPr>
          <p:cNvPr id="8" name="Otsikko 7"/>
          <p:cNvSpPr>
            <a:spLocks noGrp="1"/>
          </p:cNvSpPr>
          <p:nvPr>
            <p:ph type="title"/>
          </p:nvPr>
        </p:nvSpPr>
        <p:spPr/>
        <p:txBody>
          <a:bodyPr rtlCol="0"/>
          <a:lstStyle>
            <a:extLst/>
          </a:lstStyle>
          <a:p>
            <a:r>
              <a:rPr kumimoji="0" lang="fi-FI" smtClean="0"/>
              <a:t>Muokkaa perustyyl. napsautt.</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Vertailu">
    <p:bg>
      <p:bgRef idx="1003">
        <a:schemeClr val="bg1"/>
      </p:bgRef>
    </p:bg>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8229600" cy="1143000"/>
          </a:xfrm>
        </p:spPr>
        <p:txBody>
          <a:bodyPr anchor="ctr"/>
          <a:lstStyle>
            <a:lvl1pPr>
              <a:defRPr/>
            </a:lvl1pPr>
            <a:extLst/>
          </a:lstStyle>
          <a:p>
            <a:r>
              <a:rPr kumimoji="0" lang="fi-FI" smtClean="0"/>
              <a:t>Muokkaa perustyyl. napsautt.</a:t>
            </a:r>
            <a:endParaRPr kumimoji="0" lang="en-US"/>
          </a:p>
        </p:txBody>
      </p:sp>
      <p:sp>
        <p:nvSpPr>
          <p:cNvPr id="3" name="Tekstin paikkamerkki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i-FI" smtClean="0"/>
              <a:t>Muokkaa tekstin perustyylejä napsauttamalla</a:t>
            </a:r>
          </a:p>
        </p:txBody>
      </p:sp>
      <p:sp>
        <p:nvSpPr>
          <p:cNvPr id="4" name="Tekstin paikkamerkki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i-FI" smtClean="0"/>
              <a:t>Muokkaa tekstin perustyylejä napsauttamalla</a:t>
            </a:r>
          </a:p>
        </p:txBody>
      </p:sp>
      <p:sp>
        <p:nvSpPr>
          <p:cNvPr id="5" name="Sisällön paikkamerkk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6" name="Sisällön paikkamerkk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7" name="Päivämäärän paikkamerkki 6"/>
          <p:cNvSpPr>
            <a:spLocks noGrp="1"/>
          </p:cNvSpPr>
          <p:nvPr>
            <p:ph type="dt" sz="half" idx="10"/>
          </p:nvPr>
        </p:nvSpPr>
        <p:spPr/>
        <p:txBody>
          <a:bodyPr/>
          <a:lstStyle>
            <a:extLst/>
          </a:lstStyle>
          <a:p>
            <a:fld id="{257AAB13-B256-4B2D-983B-A8CA79445568}" type="datetimeFigureOut">
              <a:rPr lang="fi-FI" smtClean="0"/>
              <a:t>15.8.2013</a:t>
            </a:fld>
            <a:endParaRPr lang="fi-FI"/>
          </a:p>
        </p:txBody>
      </p:sp>
      <p:sp>
        <p:nvSpPr>
          <p:cNvPr id="8" name="Alatunnisteen paikkamerkki 7"/>
          <p:cNvSpPr>
            <a:spLocks noGrp="1"/>
          </p:cNvSpPr>
          <p:nvPr>
            <p:ph type="ftr" sz="quarter" idx="11"/>
          </p:nvPr>
        </p:nvSpPr>
        <p:spPr/>
        <p:txBody>
          <a:bodyPr/>
          <a:lstStyle>
            <a:extLst/>
          </a:lstStyle>
          <a:p>
            <a:endParaRPr lang="fi-FI"/>
          </a:p>
        </p:txBody>
      </p:sp>
      <p:sp>
        <p:nvSpPr>
          <p:cNvPr id="9" name="Dian numeron paikkamerkki 8"/>
          <p:cNvSpPr>
            <a:spLocks noGrp="1"/>
          </p:cNvSpPr>
          <p:nvPr>
            <p:ph type="sldNum" sz="quarter" idx="12"/>
          </p:nvPr>
        </p:nvSpPr>
        <p:spPr/>
        <p:txBody>
          <a:bodyPr/>
          <a:lstStyle>
            <a:extLst/>
          </a:lstStyle>
          <a:p>
            <a:fld id="{588E621C-FA01-4806-8490-E4BEC874DE8F}" type="slidenum">
              <a:rPr lang="fi-FI" smtClean="0"/>
              <a:t>‹#›</a:t>
            </a:fld>
            <a:endParaRPr lang="fi-FI"/>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257AAB13-B256-4B2D-983B-A8CA79445568}" type="datetimeFigureOut">
              <a:rPr lang="fi-FI" smtClean="0"/>
              <a:t>15.8.2013</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588E621C-FA01-4806-8490-E4BEC874DE8F}" type="slidenum">
              <a:rPr lang="fi-FI" smtClean="0"/>
              <a:t>‹#›</a:t>
            </a:fld>
            <a:endParaRPr lang="fi-FI"/>
          </a:p>
        </p:txBody>
      </p:sp>
    </p:spTree>
    <p:extLst>
      <p:ext uri="{BB962C8B-B14F-4D97-AF65-F5344CB8AC3E}">
        <p14:creationId xmlns:p14="http://schemas.microsoft.com/office/powerpoint/2010/main" val="3928131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Vain otsikko">
    <p:bg>
      <p:bgRef idx="1002">
        <a:schemeClr val="bg1"/>
      </p:bgRef>
    </p:bg>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extLst/>
          </a:lstStyle>
          <a:p>
            <a:fld id="{257AAB13-B256-4B2D-983B-A8CA79445568}" type="datetimeFigureOut">
              <a:rPr lang="fi-FI" smtClean="0"/>
              <a:t>15.8.2013</a:t>
            </a:fld>
            <a:endParaRPr lang="fi-FI"/>
          </a:p>
        </p:txBody>
      </p:sp>
      <p:sp>
        <p:nvSpPr>
          <p:cNvPr id="4" name="Alatunnisteen paikkamerkki 3"/>
          <p:cNvSpPr>
            <a:spLocks noGrp="1"/>
          </p:cNvSpPr>
          <p:nvPr>
            <p:ph type="ftr" sz="quarter" idx="11"/>
          </p:nvPr>
        </p:nvSpPr>
        <p:spPr/>
        <p:txBody>
          <a:bodyPr/>
          <a:lstStyle>
            <a:extLst/>
          </a:lstStyle>
          <a:p>
            <a:endParaRPr lang="fi-FI"/>
          </a:p>
        </p:txBody>
      </p:sp>
      <p:sp>
        <p:nvSpPr>
          <p:cNvPr id="5" name="Dian numeron paikkamerkki 4"/>
          <p:cNvSpPr>
            <a:spLocks noGrp="1"/>
          </p:cNvSpPr>
          <p:nvPr>
            <p:ph type="sldNum" sz="quarter" idx="12"/>
          </p:nvPr>
        </p:nvSpPr>
        <p:spPr/>
        <p:txBody>
          <a:bodyPr/>
          <a:lstStyle>
            <a:extLst/>
          </a:lstStyle>
          <a:p>
            <a:fld id="{588E621C-FA01-4806-8490-E4BEC874DE8F}" type="slidenum">
              <a:rPr lang="fi-FI" smtClean="0"/>
              <a:t>‹#›</a:t>
            </a:fld>
            <a:endParaRPr lang="fi-FI"/>
          </a:p>
        </p:txBody>
      </p:sp>
      <p:sp>
        <p:nvSpPr>
          <p:cNvPr id="6" name="Otsikko 5"/>
          <p:cNvSpPr>
            <a:spLocks noGrp="1"/>
          </p:cNvSpPr>
          <p:nvPr>
            <p:ph type="title"/>
          </p:nvPr>
        </p:nvSpPr>
        <p:spPr/>
        <p:txBody>
          <a:bodyPr rtlCol="0"/>
          <a:lstStyle>
            <a:extLst/>
          </a:lstStyle>
          <a:p>
            <a:r>
              <a:rPr kumimoji="0" lang="fi-FI" smtClean="0"/>
              <a:t>Muokkaa perustyyl. napsautt.</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extLst/>
          </a:lstStyle>
          <a:p>
            <a:fld id="{257AAB13-B256-4B2D-983B-A8CA79445568}" type="datetimeFigureOut">
              <a:rPr lang="fi-FI" smtClean="0"/>
              <a:t>15.8.2013</a:t>
            </a:fld>
            <a:endParaRPr lang="fi-FI"/>
          </a:p>
        </p:txBody>
      </p:sp>
      <p:sp>
        <p:nvSpPr>
          <p:cNvPr id="3" name="Alatunnisteen paikkamerkki 2"/>
          <p:cNvSpPr>
            <a:spLocks noGrp="1"/>
          </p:cNvSpPr>
          <p:nvPr>
            <p:ph type="ftr" sz="quarter" idx="11"/>
          </p:nvPr>
        </p:nvSpPr>
        <p:spPr/>
        <p:txBody>
          <a:bodyPr/>
          <a:lstStyle>
            <a:extLst/>
          </a:lstStyle>
          <a:p>
            <a:endParaRPr lang="fi-FI"/>
          </a:p>
        </p:txBody>
      </p:sp>
      <p:sp>
        <p:nvSpPr>
          <p:cNvPr id="4" name="Dian numeron paikkamerkki 3"/>
          <p:cNvSpPr>
            <a:spLocks noGrp="1"/>
          </p:cNvSpPr>
          <p:nvPr>
            <p:ph type="sldNum" sz="quarter" idx="12"/>
          </p:nvPr>
        </p:nvSpPr>
        <p:spPr/>
        <p:txBody>
          <a:bodyPr/>
          <a:lstStyle>
            <a:extLst/>
          </a:lstStyle>
          <a:p>
            <a:fld id="{588E621C-FA01-4806-8490-E4BEC874DE8F}" type="slidenum">
              <a:rPr lang="fi-FI" smtClean="0"/>
              <a:t>‹#›</a:t>
            </a:fld>
            <a:endParaRPr lang="fi-FI"/>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bg>
      <p:bgRef idx="1003">
        <a:schemeClr val="bg1"/>
      </p:bgRef>
    </p:bg>
    <p:spTree>
      <p:nvGrpSpPr>
        <p:cNvPr id="1" name=""/>
        <p:cNvGrpSpPr/>
        <p:nvPr/>
      </p:nvGrpSpPr>
      <p:grpSpPr>
        <a:xfrm>
          <a:off x="0" y="0"/>
          <a:ext cx="0" cy="0"/>
          <a:chOff x="0" y="0"/>
          <a:chExt cx="0" cy="0"/>
        </a:xfrm>
      </p:grpSpPr>
      <p:sp>
        <p:nvSpPr>
          <p:cNvPr id="2" name="Otsikk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i-FI" smtClean="0"/>
              <a:t>Muokkaa perustyyl. napsautt.</a:t>
            </a:r>
            <a:endParaRPr kumimoji="0" lang="en-US"/>
          </a:p>
        </p:txBody>
      </p:sp>
      <p:sp>
        <p:nvSpPr>
          <p:cNvPr id="3" name="Tekstin paikkamerkki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i-FI" smtClean="0"/>
              <a:t>Muokkaa tekstin perustyylejä napsauttamalla</a:t>
            </a:r>
          </a:p>
        </p:txBody>
      </p:sp>
      <p:sp>
        <p:nvSpPr>
          <p:cNvPr id="4" name="Sisällön paikkamerkk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5" name="Päivämäärän paikkamerkki 4"/>
          <p:cNvSpPr>
            <a:spLocks noGrp="1"/>
          </p:cNvSpPr>
          <p:nvPr>
            <p:ph type="dt" sz="half" idx="10"/>
          </p:nvPr>
        </p:nvSpPr>
        <p:spPr>
          <a:xfrm>
            <a:off x="6727032" y="6407944"/>
            <a:ext cx="1920240" cy="365760"/>
          </a:xfrm>
        </p:spPr>
        <p:txBody>
          <a:bodyPr/>
          <a:lstStyle>
            <a:extLst/>
          </a:lstStyle>
          <a:p>
            <a:fld id="{257AAB13-B256-4B2D-983B-A8CA79445568}" type="datetimeFigureOut">
              <a:rPr lang="fi-FI" smtClean="0"/>
              <a:t>15.8.2013</a:t>
            </a:fld>
            <a:endParaRPr lang="fi-FI"/>
          </a:p>
        </p:txBody>
      </p:sp>
      <p:sp>
        <p:nvSpPr>
          <p:cNvPr id="6" name="Alatunnisteen paikkamerkki 5"/>
          <p:cNvSpPr>
            <a:spLocks noGrp="1"/>
          </p:cNvSpPr>
          <p:nvPr>
            <p:ph type="ftr" sz="quarter" idx="11"/>
          </p:nvPr>
        </p:nvSpPr>
        <p:spPr/>
        <p:txBody>
          <a:bodyPr/>
          <a:lstStyle>
            <a:extLst/>
          </a:lstStyle>
          <a:p>
            <a:endParaRPr lang="fi-FI"/>
          </a:p>
        </p:txBody>
      </p:sp>
      <p:sp>
        <p:nvSpPr>
          <p:cNvPr id="7" name="Dian numeron paikkamerkki 6"/>
          <p:cNvSpPr>
            <a:spLocks noGrp="1"/>
          </p:cNvSpPr>
          <p:nvPr>
            <p:ph type="sldNum" sz="quarter" idx="12"/>
          </p:nvPr>
        </p:nvSpPr>
        <p:spPr/>
        <p:txBody>
          <a:bodyPr/>
          <a:lstStyle>
            <a:extLst/>
          </a:lstStyle>
          <a:p>
            <a:fld id="{588E621C-FA01-4806-8490-E4BEC874DE8F}" type="slidenum">
              <a:rPr lang="fi-FI" smtClean="0"/>
              <a:t>‹#›</a:t>
            </a:fld>
            <a:endParaRPr lang="fi-FI"/>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Otsikollinen kuva">
    <p:bg>
      <p:bgRef idx="1002">
        <a:schemeClr val="bg1"/>
      </p:bgRef>
    </p:bg>
    <p:spTree>
      <p:nvGrpSpPr>
        <p:cNvPr id="1" name=""/>
        <p:cNvGrpSpPr/>
        <p:nvPr/>
      </p:nvGrpSpPr>
      <p:grpSpPr>
        <a:xfrm>
          <a:off x="0" y="0"/>
          <a:ext cx="0" cy="0"/>
          <a:chOff x="0" y="0"/>
          <a:chExt cx="0" cy="0"/>
        </a:xfrm>
      </p:grpSpPr>
      <p:sp>
        <p:nvSpPr>
          <p:cNvPr id="4" name="Tekstin paikkamerkki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i-FI" smtClean="0"/>
              <a:t>Muokkaa tekstin perustyylejä napsauttamalla</a:t>
            </a:r>
          </a:p>
        </p:txBody>
      </p:sp>
      <p:sp>
        <p:nvSpPr>
          <p:cNvPr id="3" name="Kuvan paikkamerkki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i-FI" smtClean="0"/>
              <a:t>Lisää kuva napsauttamalla kuvaketta</a:t>
            </a:r>
            <a:endParaRPr kumimoji="0" lang="en-US" dirty="0"/>
          </a:p>
        </p:txBody>
      </p:sp>
      <p:sp>
        <p:nvSpPr>
          <p:cNvPr id="5" name="Päivämäärän paikkamerkki 4"/>
          <p:cNvSpPr>
            <a:spLocks noGrp="1"/>
          </p:cNvSpPr>
          <p:nvPr>
            <p:ph type="dt" sz="half" idx="10"/>
          </p:nvPr>
        </p:nvSpPr>
        <p:spPr/>
        <p:txBody>
          <a:bodyPr/>
          <a:lstStyle>
            <a:lvl1pPr>
              <a:defRPr>
                <a:solidFill>
                  <a:schemeClr val="tx1"/>
                </a:solidFill>
              </a:defRPr>
            </a:lvl1pPr>
            <a:extLst/>
          </a:lstStyle>
          <a:p>
            <a:fld id="{257AAB13-B256-4B2D-983B-A8CA79445568}" type="datetimeFigureOut">
              <a:rPr lang="fi-FI" smtClean="0"/>
              <a:t>15.8.2013</a:t>
            </a:fld>
            <a:endParaRPr lang="fi-FI"/>
          </a:p>
        </p:txBody>
      </p:sp>
      <p:sp>
        <p:nvSpPr>
          <p:cNvPr id="6" name="Alatunnisteen paikkamerk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extLst/>
          </a:lstStyle>
          <a:p>
            <a:fld id="{588E621C-FA01-4806-8490-E4BEC874DE8F}" type="slidenum">
              <a:rPr lang="fi-FI" smtClean="0"/>
              <a:t>‹#›</a:t>
            </a:fld>
            <a:endParaRPr lang="fi-FI"/>
          </a:p>
        </p:txBody>
      </p:sp>
      <p:sp>
        <p:nvSpPr>
          <p:cNvPr id="2" name="Otsikk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i-FI" smtClean="0"/>
              <a:t>Muokkaa perustyyl. napsautt.</a:t>
            </a:r>
            <a:endParaRPr kumimoji="0" lang="en-US"/>
          </a:p>
        </p:txBody>
      </p:sp>
      <p:sp>
        <p:nvSpPr>
          <p:cNvPr id="8" name="Puolivapaa piirto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Puolivapaa piirto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Suorakulmainen kolmi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uora yhdysviiva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Lovettu nuolenkärki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Lovettu nuolenkärki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extLst/>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a:xfrm>
            <a:off x="457200" y="1481329"/>
            <a:ext cx="8229600" cy="4386071"/>
          </a:xfrm>
        </p:spPr>
        <p:txBody>
          <a:bodyPr vert="eaVert"/>
          <a:lstStyle>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extLst/>
          </a:lstStyle>
          <a:p>
            <a:fld id="{257AAB13-B256-4B2D-983B-A8CA79445568}" type="datetimeFigureOut">
              <a:rPr lang="fi-FI" smtClean="0"/>
              <a:t>15.8.2013</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588E621C-FA01-4806-8490-E4BEC874DE8F}" type="slidenum">
              <a:rPr lang="fi-FI" smtClean="0"/>
              <a:t>‹#›</a:t>
            </a:fld>
            <a:endParaRPr lang="fi-FI"/>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844013" y="274640"/>
            <a:ext cx="1777470" cy="5592761"/>
          </a:xfrm>
        </p:spPr>
        <p:txBody>
          <a:bodyPr vert="eaVert"/>
          <a:lstStyle>
            <a:extLst/>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a:xfrm>
            <a:off x="457200" y="274641"/>
            <a:ext cx="6324600" cy="5592760"/>
          </a:xfrm>
        </p:spPr>
        <p:txBody>
          <a:bodyPr vert="eaVert"/>
          <a:lstStyle>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extLst/>
          </a:lstStyle>
          <a:p>
            <a:fld id="{257AAB13-B256-4B2D-983B-A8CA79445568}" type="datetimeFigureOut">
              <a:rPr lang="fi-FI" smtClean="0"/>
              <a:t>15.8.2013</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588E621C-FA01-4806-8490-E4BEC874DE8F}" type="slidenum">
              <a:rPr lang="fi-FI" smtClean="0"/>
              <a:t>‹#›</a:t>
            </a:fld>
            <a:endParaRPr lang="fi-FI"/>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fi-FI" smtClean="0"/>
              <a:t>Muokkaa perustyyl. napsautt.</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i-FI" smtClean="0"/>
              <a:t>Muokkaa perustyyl. napsautt.</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i-FI" smtClean="0"/>
              <a:t>Muokkaa tekstin perustyylejä napsauttamalla</a:t>
            </a:r>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
        <p:nvSpPr>
          <p:cNvPr id="8" name="Title 7"/>
          <p:cNvSpPr>
            <a:spLocks noGrp="1"/>
          </p:cNvSpPr>
          <p:nvPr>
            <p:ph type="title"/>
          </p:nvPr>
        </p:nvSpPr>
        <p:spPr/>
        <p:txBody>
          <a:bodyPr/>
          <a:lstStyle/>
          <a:p>
            <a:r>
              <a:rPr lang="fi-FI" smtClean="0"/>
              <a:t>Muokkaa perustyyl. napsautt.</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257AAB13-B256-4B2D-983B-A8CA79445568}" type="datetimeFigureOut">
              <a:rPr lang="fi-FI" smtClean="0"/>
              <a:t>15.8.2013</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88E621C-FA01-4806-8490-E4BEC874DE8F}" type="slidenum">
              <a:rPr lang="fi-FI" smtClean="0"/>
              <a:t>‹#›</a:t>
            </a:fld>
            <a:endParaRPr lang="fi-FI"/>
          </a:p>
        </p:txBody>
      </p:sp>
    </p:spTree>
    <p:extLst>
      <p:ext uri="{BB962C8B-B14F-4D97-AF65-F5344CB8AC3E}">
        <p14:creationId xmlns:p14="http://schemas.microsoft.com/office/powerpoint/2010/main" val="28219471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i-FI" smtClean="0"/>
              <a:t>Muokkaa tekstin perustyylejä napsauttamalla</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i-FI" smtClean="0"/>
              <a:t>Muokkaa tekstin perustyylejä napsauttamalla</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257AAB13-B256-4B2D-983B-A8CA79445568}" type="datetimeFigureOut">
              <a:rPr lang="fi-FI" smtClean="0"/>
              <a:t>15.8.2013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Date Placeholder 2"/>
          <p:cNvSpPr>
            <a:spLocks noGrp="1"/>
          </p:cNvSpPr>
          <p:nvPr>
            <p:ph type="dt" sz="half" idx="10"/>
          </p:nvPr>
        </p:nvSpPr>
        <p:spPr/>
        <p:txBody>
          <a:bodyPr/>
          <a:lstStyle/>
          <a:p>
            <a:fld id="{257AAB13-B256-4B2D-983B-A8CA79445568}" type="datetimeFigureOut">
              <a:rPr lang="fi-FI" smtClean="0"/>
              <a:t>15.8.2013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AAB13-B256-4B2D-983B-A8CA79445568}" type="datetimeFigureOut">
              <a:rPr lang="fi-FI" smtClean="0"/>
              <a:t>15.8.2013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i-FI" smtClean="0"/>
              <a:t>Muokkaa perustyyl. napsautt.</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fi-FI" smtClean="0"/>
              <a:t>Muokkaa tekstin perustyylejä napsauttamalla</a:t>
            </a:r>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fi-FI"/>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88E621C-FA01-4806-8490-E4BEC874DE8F}" type="slidenum">
              <a:rPr lang="fi-FI" smtClean="0"/>
              <a:t>‹#›</a:t>
            </a:fld>
            <a:endParaRPr lang="fi-FI"/>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fi-FI" smtClean="0"/>
              <a:t>Lisää kuva napsauttamalla kuvaketta</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fi-FI" smtClean="0"/>
              <a:t>Muokkaa perustyyl. napsautt.</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fi-FI" smtClean="0"/>
              <a:t>Muokkaa perustyyl. napsautt.</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bwMode="white"/>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bwMode="white"/>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fi-FI" smtClean="0"/>
              <a:t>Muokkaa perustyyl. napsautt.</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257AAB13-B256-4B2D-983B-A8CA79445568}" type="datetimeFigureOut">
              <a:rPr lang="fi-FI" smtClean="0"/>
              <a:t>15.8.2013</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588E621C-FA01-4806-8490-E4BEC874DE8F}" type="slidenum">
              <a:rPr lang="fi-FI" smtClean="0"/>
              <a:t>‹#›</a:t>
            </a:fld>
            <a:endParaRPr lang="fi-FI"/>
          </a:p>
        </p:txBody>
      </p:sp>
    </p:spTree>
    <p:extLst>
      <p:ext uri="{BB962C8B-B14F-4D97-AF65-F5344CB8AC3E}">
        <p14:creationId xmlns:p14="http://schemas.microsoft.com/office/powerpoint/2010/main" val="10632737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2" name="Title 1"/>
          <p:cNvSpPr>
            <a:spLocks noGrp="1"/>
          </p:cNvSpPr>
          <p:nvPr>
            <p:ph type="title"/>
          </p:nvPr>
        </p:nvSpPr>
        <p:spPr/>
        <p:txBody>
          <a:bodyPr/>
          <a:lstStyle/>
          <a:p>
            <a:r>
              <a:rPr lang="fi-FI" smtClean="0"/>
              <a:t>Muokkaa perustyyl. napsautt.</a:t>
            </a:r>
            <a:endParaRPr lang="en-US"/>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
        <p:nvSpPr>
          <p:cNvPr id="12" name="Content Placeholder 11"/>
          <p:cNvSpPr>
            <a:spLocks noGrp="1"/>
          </p:cNvSpPr>
          <p:nvPr>
            <p:ph sz="quarter" idx="14"/>
          </p:nvPr>
        </p:nvSpPr>
        <p:spPr>
          <a:xfrm>
            <a:off x="4648200" y="2438400"/>
            <a:ext cx="3124200" cy="31242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2" name="Title 1"/>
          <p:cNvSpPr>
            <a:spLocks noGrp="1"/>
          </p:cNvSpPr>
          <p:nvPr>
            <p:ph type="title"/>
          </p:nvPr>
        </p:nvSpPr>
        <p:spPr/>
        <p:txBody>
          <a:bodyPr/>
          <a:lstStyle>
            <a:lvl1pPr>
              <a:defRPr/>
            </a:lvl1pPr>
          </a:lstStyle>
          <a:p>
            <a:r>
              <a:rPr lang="fi-FI" smtClean="0"/>
              <a:t>Muokkaa perustyyl. napsautt.</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7" name="Date Placeholder 6"/>
          <p:cNvSpPr>
            <a:spLocks noGrp="1"/>
          </p:cNvSpPr>
          <p:nvPr>
            <p:ph type="dt" sz="half" idx="10"/>
          </p:nvPr>
        </p:nvSpPr>
        <p:spPr/>
        <p:txBody>
          <a:bodyPr/>
          <a:lstStyle/>
          <a:p>
            <a:fld id="{257AAB13-B256-4B2D-983B-A8CA79445568}" type="datetimeFigureOut">
              <a:rPr lang="fi-FI" smtClean="0"/>
              <a:t>15.8.2013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Date Placeholder 2"/>
          <p:cNvSpPr>
            <a:spLocks noGrp="1"/>
          </p:cNvSpPr>
          <p:nvPr>
            <p:ph type="dt" sz="half" idx="10"/>
          </p:nvPr>
        </p:nvSpPr>
        <p:spPr/>
        <p:txBody>
          <a:bodyPr/>
          <a:lstStyle/>
          <a:p>
            <a:fld id="{257AAB13-B256-4B2D-983B-A8CA79445568}" type="datetimeFigureOut">
              <a:rPr lang="fi-FI" smtClean="0"/>
              <a:t>15.8.2013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88E621C-FA01-4806-8490-E4BEC874DE8F}" type="slidenum">
              <a:rPr lang="fi-FI" smtClean="0"/>
              <a:t>‹#›</a:t>
            </a:fld>
            <a:endParaRPr lang="fi-FI"/>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fi-FI" smtClean="0"/>
              <a:t>Muokkaa perustyyl. napsautt.</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
        <p:nvSpPr>
          <p:cNvPr id="9" name="Content Placeholder 8"/>
          <p:cNvSpPr>
            <a:spLocks noGrp="1"/>
          </p:cNvSpPr>
          <p:nvPr>
            <p:ph sz="quarter" idx="13"/>
          </p:nvPr>
        </p:nvSpPr>
        <p:spPr>
          <a:xfrm>
            <a:off x="1371600" y="1676400"/>
            <a:ext cx="3276600" cy="35052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fi-FI" smtClean="0"/>
              <a:t>Muokkaa perustyyl. napsautt.</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fi-FI" smtClean="0"/>
              <a:t>Muokkaa perustyyl. napsautt.</a:t>
            </a:r>
            <a:endParaRPr lang="en-US" dirty="0"/>
          </a:p>
        </p:txBody>
      </p:sp>
      <p:sp>
        <p:nvSpPr>
          <p:cNvPr id="11" name="Date Placeholder 10"/>
          <p:cNvSpPr>
            <a:spLocks noGrp="1"/>
          </p:cNvSpPr>
          <p:nvPr>
            <p:ph type="dt" sz="half" idx="10"/>
          </p:nvPr>
        </p:nvSpPr>
        <p:spPr bwMode="black"/>
        <p:txBody>
          <a:bodyPr/>
          <a:lstStyle/>
          <a:p>
            <a:fld id="{257AAB13-B256-4B2D-983B-A8CA79445568}" type="datetimeFigureOut">
              <a:rPr lang="fi-FI" smtClean="0"/>
              <a:t>15.8.2013</a:t>
            </a:fld>
            <a:endParaRPr lang="fi-FI"/>
          </a:p>
        </p:txBody>
      </p:sp>
      <p:sp>
        <p:nvSpPr>
          <p:cNvPr id="17" name="Slide Number Placeholder 16"/>
          <p:cNvSpPr>
            <a:spLocks noGrp="1"/>
          </p:cNvSpPr>
          <p:nvPr>
            <p:ph type="sldNum" sz="quarter" idx="11"/>
          </p:nvPr>
        </p:nvSpPr>
        <p:spPr/>
        <p:txBody>
          <a:bodyPr/>
          <a:lstStyle/>
          <a:p>
            <a:fld id="{588E621C-FA01-4806-8490-E4BEC874DE8F}" type="slidenum">
              <a:rPr lang="fi-FI" smtClean="0"/>
              <a:t>‹#›</a:t>
            </a:fld>
            <a:endParaRPr lang="fi-FI"/>
          </a:p>
        </p:txBody>
      </p:sp>
      <p:sp>
        <p:nvSpPr>
          <p:cNvPr id="19" name="Footer Placeholder 18"/>
          <p:cNvSpPr>
            <a:spLocks noGrp="1"/>
          </p:cNvSpPr>
          <p:nvPr>
            <p:ph type="ftr" sz="quarter" idx="12"/>
          </p:nvPr>
        </p:nvSpPr>
        <p:spPr/>
        <p:txBody>
          <a:bodyPr/>
          <a:lstStyle/>
          <a:p>
            <a:endParaRPr lang="fi-FI"/>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9" name="Title 8"/>
          <p:cNvSpPr>
            <a:spLocks noGrp="1"/>
          </p:cNvSpPr>
          <p:nvPr>
            <p:ph type="title"/>
          </p:nvPr>
        </p:nvSpPr>
        <p:spPr/>
        <p:txBody>
          <a:bodyPr/>
          <a:lstStyle/>
          <a:p>
            <a:r>
              <a:rPr lang="fi-FI" smtClean="0"/>
              <a:t>Muokkaa perustyyl. napsautt.</a:t>
            </a:r>
            <a:endParaRPr lang="en-US"/>
          </a:p>
        </p:txBody>
      </p:sp>
      <p:sp>
        <p:nvSpPr>
          <p:cNvPr id="11" name="Date Placeholder 10"/>
          <p:cNvSpPr>
            <a:spLocks noGrp="1"/>
          </p:cNvSpPr>
          <p:nvPr>
            <p:ph type="dt" sz="half" idx="14"/>
          </p:nvPr>
        </p:nvSpPr>
        <p:spPr/>
        <p:txBody>
          <a:bodyPr/>
          <a:lstStyle/>
          <a:p>
            <a:fld id="{257AAB13-B256-4B2D-983B-A8CA79445568}" type="datetimeFigureOut">
              <a:rPr lang="fi-FI" smtClean="0"/>
              <a:t>15.8.2013</a:t>
            </a:fld>
            <a:endParaRPr lang="fi-FI"/>
          </a:p>
        </p:txBody>
      </p:sp>
      <p:sp>
        <p:nvSpPr>
          <p:cNvPr id="12" name="Slide Number Placeholder 11"/>
          <p:cNvSpPr>
            <a:spLocks noGrp="1"/>
          </p:cNvSpPr>
          <p:nvPr>
            <p:ph type="sldNum" sz="quarter" idx="15"/>
          </p:nvPr>
        </p:nvSpPr>
        <p:spPr/>
        <p:txBody>
          <a:bodyPr/>
          <a:lstStyle/>
          <a:p>
            <a:fld id="{588E621C-FA01-4806-8490-E4BEC874DE8F}" type="slidenum">
              <a:rPr lang="fi-FI" smtClean="0"/>
              <a:t>‹#›</a:t>
            </a:fld>
            <a:endParaRPr lang="fi-FI"/>
          </a:p>
        </p:txBody>
      </p:sp>
      <p:sp>
        <p:nvSpPr>
          <p:cNvPr id="13" name="Footer Placeholder 12"/>
          <p:cNvSpPr>
            <a:spLocks noGrp="1"/>
          </p:cNvSpPr>
          <p:nvPr>
            <p:ph type="ftr" sz="quarter" idx="16"/>
          </p:nvPr>
        </p:nvSpPr>
        <p:spPr/>
        <p:txBody>
          <a:bodyPr/>
          <a:lstStyle/>
          <a:p>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88E621C-FA01-4806-8490-E4BEC874DE8F}" type="slidenum">
              <a:rPr lang="fi-FI" smtClean="0"/>
              <a:t>‹#›</a:t>
            </a:fld>
            <a:endParaRPr lang="fi-FI"/>
          </a:p>
        </p:txBody>
      </p:sp>
    </p:spTree>
    <p:extLst>
      <p:ext uri="{BB962C8B-B14F-4D97-AF65-F5344CB8AC3E}">
        <p14:creationId xmlns:p14="http://schemas.microsoft.com/office/powerpoint/2010/main" val="22277547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fi-FI" smtClean="0"/>
              <a:t>Muokkaa perustyyl. napsautt.</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13" name="Date Placeholder 12"/>
          <p:cNvSpPr>
            <a:spLocks noGrp="1"/>
          </p:cNvSpPr>
          <p:nvPr>
            <p:ph type="dt" sz="half" idx="10"/>
          </p:nvPr>
        </p:nvSpPr>
        <p:spPr/>
        <p:txBody>
          <a:bodyPr/>
          <a:lstStyle/>
          <a:p>
            <a:fld id="{257AAB13-B256-4B2D-983B-A8CA79445568}" type="datetimeFigureOut">
              <a:rPr lang="fi-FI" smtClean="0"/>
              <a:t>15.8.2013</a:t>
            </a:fld>
            <a:endParaRPr lang="fi-FI"/>
          </a:p>
        </p:txBody>
      </p:sp>
      <p:sp>
        <p:nvSpPr>
          <p:cNvPr id="14" name="Slide Number Placeholder 13"/>
          <p:cNvSpPr>
            <a:spLocks noGrp="1"/>
          </p:cNvSpPr>
          <p:nvPr>
            <p:ph type="sldNum" sz="quarter" idx="11"/>
          </p:nvPr>
        </p:nvSpPr>
        <p:spPr/>
        <p:txBody>
          <a:bodyPr/>
          <a:lstStyle/>
          <a:p>
            <a:fld id="{588E621C-FA01-4806-8490-E4BEC874DE8F}" type="slidenum">
              <a:rPr lang="fi-FI" smtClean="0"/>
              <a:t>‹#›</a:t>
            </a:fld>
            <a:endParaRPr lang="fi-FI"/>
          </a:p>
        </p:txBody>
      </p:sp>
      <p:sp>
        <p:nvSpPr>
          <p:cNvPr id="15" name="Footer Placeholder 14"/>
          <p:cNvSpPr>
            <a:spLocks noGrp="1"/>
          </p:cNvSpPr>
          <p:nvPr>
            <p:ph type="ftr" sz="quarter" idx="12"/>
          </p:nvPr>
        </p:nvSpPr>
        <p:spPr/>
        <p:txBody>
          <a:bodyPr/>
          <a:lstStyle/>
          <a:p>
            <a:endParaRPr lang="fi-FI"/>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9" name="Date Placeholder 8"/>
          <p:cNvSpPr>
            <a:spLocks noGrp="1"/>
          </p:cNvSpPr>
          <p:nvPr>
            <p:ph type="dt" sz="half" idx="15"/>
          </p:nvPr>
        </p:nvSpPr>
        <p:spPr/>
        <p:txBody>
          <a:bodyPr/>
          <a:lstStyle/>
          <a:p>
            <a:fld id="{257AAB13-B256-4B2D-983B-A8CA79445568}" type="datetimeFigureOut">
              <a:rPr lang="fi-FI" smtClean="0"/>
              <a:t>15.8.2013</a:t>
            </a:fld>
            <a:endParaRPr lang="fi-FI"/>
          </a:p>
        </p:txBody>
      </p:sp>
      <p:sp>
        <p:nvSpPr>
          <p:cNvPr id="12" name="Slide Number Placeholder 11"/>
          <p:cNvSpPr>
            <a:spLocks noGrp="1"/>
          </p:cNvSpPr>
          <p:nvPr>
            <p:ph type="sldNum" sz="quarter" idx="16"/>
          </p:nvPr>
        </p:nvSpPr>
        <p:spPr/>
        <p:txBody>
          <a:bodyPr/>
          <a:lstStyle/>
          <a:p>
            <a:fld id="{588E621C-FA01-4806-8490-E4BEC874DE8F}" type="slidenum">
              <a:rPr lang="fi-FI" smtClean="0"/>
              <a:t>‹#›</a:t>
            </a:fld>
            <a:endParaRPr lang="fi-FI"/>
          </a:p>
        </p:txBody>
      </p:sp>
      <p:sp>
        <p:nvSpPr>
          <p:cNvPr id="13" name="Footer Placeholder 12"/>
          <p:cNvSpPr>
            <a:spLocks noGrp="1"/>
          </p:cNvSpPr>
          <p:nvPr>
            <p:ph type="ftr" sz="quarter" idx="17"/>
          </p:nvPr>
        </p:nvSpPr>
        <p:spPr/>
        <p:txBody>
          <a:bodyPr/>
          <a:lstStyle/>
          <a:p>
            <a:endParaRPr lang="fi-FI"/>
          </a:p>
        </p:txBody>
      </p:sp>
      <p:sp>
        <p:nvSpPr>
          <p:cNvPr id="16" name="Title 15"/>
          <p:cNvSpPr>
            <a:spLocks noGrp="1"/>
          </p:cNvSpPr>
          <p:nvPr>
            <p:ph type="title"/>
          </p:nvPr>
        </p:nvSpPr>
        <p:spPr/>
        <p:txBody>
          <a:bodyPr/>
          <a:lstStyle/>
          <a:p>
            <a:r>
              <a:rPr lang="fi-FI" smtClean="0"/>
              <a:t>Muokkaa perustyyl. napsautt.</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fi-FI" smtClean="0"/>
              <a:t>Muokkaa tekstin perustyylejä napsauttamalla</a:t>
            </a:r>
          </a:p>
        </p:txBody>
      </p:sp>
      <p:sp>
        <p:nvSpPr>
          <p:cNvPr id="11" name="Date Placeholder 10"/>
          <p:cNvSpPr>
            <a:spLocks noGrp="1"/>
          </p:cNvSpPr>
          <p:nvPr>
            <p:ph type="dt" sz="half" idx="16"/>
          </p:nvPr>
        </p:nvSpPr>
        <p:spPr/>
        <p:txBody>
          <a:bodyPr/>
          <a:lstStyle/>
          <a:p>
            <a:fld id="{257AAB13-B256-4B2D-983B-A8CA79445568}" type="datetimeFigureOut">
              <a:rPr lang="fi-FI" smtClean="0"/>
              <a:t>15.8.2013</a:t>
            </a:fld>
            <a:endParaRPr lang="fi-FI"/>
          </a:p>
        </p:txBody>
      </p:sp>
      <p:sp>
        <p:nvSpPr>
          <p:cNvPr id="12" name="Slide Number Placeholder 11"/>
          <p:cNvSpPr>
            <a:spLocks noGrp="1"/>
          </p:cNvSpPr>
          <p:nvPr>
            <p:ph type="sldNum" sz="quarter" idx="17"/>
          </p:nvPr>
        </p:nvSpPr>
        <p:spPr/>
        <p:txBody>
          <a:bodyPr/>
          <a:lstStyle/>
          <a:p>
            <a:fld id="{588E621C-FA01-4806-8490-E4BEC874DE8F}" type="slidenum">
              <a:rPr lang="fi-FI" smtClean="0"/>
              <a:t>‹#›</a:t>
            </a:fld>
            <a:endParaRPr lang="fi-FI"/>
          </a:p>
        </p:txBody>
      </p:sp>
      <p:sp>
        <p:nvSpPr>
          <p:cNvPr id="13" name="Footer Placeholder 12"/>
          <p:cNvSpPr>
            <a:spLocks noGrp="1"/>
          </p:cNvSpPr>
          <p:nvPr>
            <p:ph type="ftr" sz="quarter" idx="18"/>
          </p:nvPr>
        </p:nvSpPr>
        <p:spPr/>
        <p:txBody>
          <a:bodyPr/>
          <a:lstStyle/>
          <a:p>
            <a:endParaRPr lang="fi-FI"/>
          </a:p>
        </p:txBody>
      </p:sp>
      <p:sp>
        <p:nvSpPr>
          <p:cNvPr id="18" name="Title 17"/>
          <p:cNvSpPr>
            <a:spLocks noGrp="1"/>
          </p:cNvSpPr>
          <p:nvPr>
            <p:ph type="title"/>
          </p:nvPr>
        </p:nvSpPr>
        <p:spPr/>
        <p:txBody>
          <a:bodyPr/>
          <a:lstStyle/>
          <a:p>
            <a:r>
              <a:rPr lang="fi-FI" smtClean="0"/>
              <a:t>Muokkaa perustyyl. napsautt.</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i-FI" smtClean="0"/>
              <a:t>Muokkaa perustyyl. napsautt.</a:t>
            </a:r>
            <a:endParaRPr lang="en-US"/>
          </a:p>
        </p:txBody>
      </p:sp>
      <p:sp>
        <p:nvSpPr>
          <p:cNvPr id="15" name="Date Placeholder 14"/>
          <p:cNvSpPr>
            <a:spLocks noGrp="1"/>
          </p:cNvSpPr>
          <p:nvPr>
            <p:ph type="dt" sz="half" idx="10"/>
          </p:nvPr>
        </p:nvSpPr>
        <p:spPr/>
        <p:txBody>
          <a:bodyPr/>
          <a:lstStyle/>
          <a:p>
            <a:fld id="{257AAB13-B256-4B2D-983B-A8CA79445568}" type="datetimeFigureOut">
              <a:rPr lang="fi-FI" smtClean="0"/>
              <a:t>15.8.2013</a:t>
            </a:fld>
            <a:endParaRPr lang="fi-FI"/>
          </a:p>
        </p:txBody>
      </p:sp>
      <p:sp>
        <p:nvSpPr>
          <p:cNvPr id="16" name="Slide Number Placeholder 15"/>
          <p:cNvSpPr>
            <a:spLocks noGrp="1"/>
          </p:cNvSpPr>
          <p:nvPr>
            <p:ph type="sldNum" sz="quarter" idx="11"/>
          </p:nvPr>
        </p:nvSpPr>
        <p:spPr/>
        <p:txBody>
          <a:bodyPr/>
          <a:lstStyle/>
          <a:p>
            <a:fld id="{588E621C-FA01-4806-8490-E4BEC874DE8F}" type="slidenum">
              <a:rPr lang="fi-FI" smtClean="0"/>
              <a:t>‹#›</a:t>
            </a:fld>
            <a:endParaRPr lang="fi-FI"/>
          </a:p>
        </p:txBody>
      </p:sp>
      <p:sp>
        <p:nvSpPr>
          <p:cNvPr id="17" name="Footer Placeholder 16"/>
          <p:cNvSpPr>
            <a:spLocks noGrp="1"/>
          </p:cNvSpPr>
          <p:nvPr>
            <p:ph type="ftr" sz="quarter" idx="12"/>
          </p:nvPr>
        </p:nvSpPr>
        <p:spPr/>
        <p:txBody>
          <a:bodyPr/>
          <a:lstStyle/>
          <a:p>
            <a:endParaRPr lang="fi-FI"/>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57AAB13-B256-4B2D-983B-A8CA79445568}" type="datetimeFigureOut">
              <a:rPr lang="fi-FI" smtClean="0"/>
              <a:t>15.8.2013</a:t>
            </a:fld>
            <a:endParaRPr lang="fi-FI"/>
          </a:p>
        </p:txBody>
      </p:sp>
      <p:sp>
        <p:nvSpPr>
          <p:cNvPr id="8" name="Slide Number Placeholder 7"/>
          <p:cNvSpPr>
            <a:spLocks noGrp="1"/>
          </p:cNvSpPr>
          <p:nvPr>
            <p:ph type="sldNum" sz="quarter" idx="11"/>
          </p:nvPr>
        </p:nvSpPr>
        <p:spPr/>
        <p:txBody>
          <a:bodyPr/>
          <a:lstStyle/>
          <a:p>
            <a:fld id="{588E621C-FA01-4806-8490-E4BEC874DE8F}" type="slidenum">
              <a:rPr lang="fi-FI" smtClean="0"/>
              <a:t>‹#›</a:t>
            </a:fld>
            <a:endParaRPr lang="fi-FI"/>
          </a:p>
        </p:txBody>
      </p:sp>
      <p:sp>
        <p:nvSpPr>
          <p:cNvPr id="9" name="Footer Placeholder 8"/>
          <p:cNvSpPr>
            <a:spLocks noGrp="1"/>
          </p:cNvSpPr>
          <p:nvPr>
            <p:ph type="ftr" sz="quarter" idx="12"/>
          </p:nvPr>
        </p:nvSpPr>
        <p:spPr/>
        <p:txBody>
          <a:bodyPr/>
          <a:lstStyle/>
          <a:p>
            <a:endParaRPr lang="fi-FI"/>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3" name="Title 12"/>
          <p:cNvSpPr>
            <a:spLocks noGrp="1"/>
          </p:cNvSpPr>
          <p:nvPr>
            <p:ph type="title"/>
          </p:nvPr>
        </p:nvSpPr>
        <p:spPr/>
        <p:txBody>
          <a:bodyPr/>
          <a:lstStyle/>
          <a:p>
            <a:r>
              <a:rPr lang="fi-FI" smtClean="0"/>
              <a:t>Muokkaa perustyyl. napsautt.</a:t>
            </a:r>
            <a:endParaRPr lang="en-US"/>
          </a:p>
        </p:txBody>
      </p:sp>
      <p:sp>
        <p:nvSpPr>
          <p:cNvPr id="16" name="Date Placeholder 15"/>
          <p:cNvSpPr>
            <a:spLocks noGrp="1"/>
          </p:cNvSpPr>
          <p:nvPr>
            <p:ph type="dt" sz="half" idx="15"/>
          </p:nvPr>
        </p:nvSpPr>
        <p:spPr/>
        <p:txBody>
          <a:bodyPr/>
          <a:lstStyle/>
          <a:p>
            <a:fld id="{257AAB13-B256-4B2D-983B-A8CA79445568}" type="datetimeFigureOut">
              <a:rPr lang="fi-FI" smtClean="0"/>
              <a:t>15.8.2013</a:t>
            </a:fld>
            <a:endParaRPr lang="fi-FI"/>
          </a:p>
        </p:txBody>
      </p:sp>
      <p:sp>
        <p:nvSpPr>
          <p:cNvPr id="19" name="Slide Number Placeholder 18"/>
          <p:cNvSpPr>
            <a:spLocks noGrp="1"/>
          </p:cNvSpPr>
          <p:nvPr>
            <p:ph type="sldNum" sz="quarter" idx="16"/>
          </p:nvPr>
        </p:nvSpPr>
        <p:spPr/>
        <p:txBody>
          <a:bodyPr/>
          <a:lstStyle/>
          <a:p>
            <a:fld id="{588E621C-FA01-4806-8490-E4BEC874DE8F}" type="slidenum">
              <a:rPr lang="fi-FI" smtClean="0"/>
              <a:t>‹#›</a:t>
            </a:fld>
            <a:endParaRPr lang="fi-FI"/>
          </a:p>
        </p:txBody>
      </p:sp>
      <p:sp>
        <p:nvSpPr>
          <p:cNvPr id="23" name="Footer Placeholder 22"/>
          <p:cNvSpPr>
            <a:spLocks noGrp="1"/>
          </p:cNvSpPr>
          <p:nvPr>
            <p:ph type="ftr" sz="quarter" idx="17"/>
          </p:nvPr>
        </p:nvSpPr>
        <p:spPr/>
        <p:txBody>
          <a:bodyPr/>
          <a:lstStyle/>
          <a:p>
            <a:endParaRPr lang="fi-FI"/>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fi-FI" smtClean="0"/>
              <a:t>Muokkaa tekstin perustyylejä napsauttamalla</a:t>
            </a:r>
          </a:p>
        </p:txBody>
      </p:sp>
      <p:sp>
        <p:nvSpPr>
          <p:cNvPr id="12" name="Title 11"/>
          <p:cNvSpPr>
            <a:spLocks noGrp="1"/>
          </p:cNvSpPr>
          <p:nvPr>
            <p:ph type="title"/>
          </p:nvPr>
        </p:nvSpPr>
        <p:spPr>
          <a:xfrm>
            <a:off x="2514600" y="975360"/>
            <a:ext cx="4114800" cy="701040"/>
          </a:xfrm>
        </p:spPr>
        <p:txBody>
          <a:bodyPr/>
          <a:lstStyle/>
          <a:p>
            <a:r>
              <a:rPr lang="fi-FI" smtClean="0"/>
              <a:t>Muokkaa perustyyl. napsautt.</a:t>
            </a:r>
            <a:endParaRPr lang="en-US"/>
          </a:p>
        </p:txBody>
      </p:sp>
      <p:sp>
        <p:nvSpPr>
          <p:cNvPr id="13" name="Date Placeholder 12"/>
          <p:cNvSpPr>
            <a:spLocks noGrp="1"/>
          </p:cNvSpPr>
          <p:nvPr>
            <p:ph type="dt" sz="half" idx="14"/>
          </p:nvPr>
        </p:nvSpPr>
        <p:spPr>
          <a:xfrm>
            <a:off x="2981325" y="273180"/>
            <a:ext cx="3181350" cy="292100"/>
          </a:xfrm>
        </p:spPr>
        <p:txBody>
          <a:bodyPr/>
          <a:lstStyle/>
          <a:p>
            <a:fld id="{257AAB13-B256-4B2D-983B-A8CA79445568}" type="datetimeFigureOut">
              <a:rPr lang="fi-FI" smtClean="0"/>
              <a:t>15.8.2013</a:t>
            </a:fld>
            <a:endParaRPr lang="fi-FI"/>
          </a:p>
        </p:txBody>
      </p:sp>
      <p:sp>
        <p:nvSpPr>
          <p:cNvPr id="14" name="Slide Number Placeholder 13"/>
          <p:cNvSpPr>
            <a:spLocks noGrp="1"/>
          </p:cNvSpPr>
          <p:nvPr>
            <p:ph type="sldNum" sz="quarter" idx="15"/>
          </p:nvPr>
        </p:nvSpPr>
        <p:spPr>
          <a:xfrm>
            <a:off x="4038600" y="6172200"/>
            <a:ext cx="1066800" cy="304800"/>
          </a:xfrm>
        </p:spPr>
        <p:txBody>
          <a:bodyPr/>
          <a:lstStyle/>
          <a:p>
            <a:fld id="{588E621C-FA01-4806-8490-E4BEC874DE8F}" type="slidenum">
              <a:rPr lang="fi-FI" smtClean="0"/>
              <a:t>‹#›</a:t>
            </a:fld>
            <a:endParaRPr lang="fi-FI"/>
          </a:p>
        </p:txBody>
      </p:sp>
      <p:sp>
        <p:nvSpPr>
          <p:cNvPr id="15" name="Footer Placeholder 14"/>
          <p:cNvSpPr>
            <a:spLocks noGrp="1"/>
          </p:cNvSpPr>
          <p:nvPr>
            <p:ph type="ftr" sz="quarter" idx="16"/>
          </p:nvPr>
        </p:nvSpPr>
        <p:spPr>
          <a:xfrm>
            <a:off x="1447800" y="6486525"/>
            <a:ext cx="6248400" cy="292100"/>
          </a:xfrm>
        </p:spPr>
        <p:txBody>
          <a:bodyPr/>
          <a:lstStyle/>
          <a:p>
            <a:endParaRPr lang="fi-FI"/>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
        <p:nvSpPr>
          <p:cNvPr id="2" name="Vertical Title 1"/>
          <p:cNvSpPr>
            <a:spLocks noGrp="1"/>
          </p:cNvSpPr>
          <p:nvPr>
            <p:ph type="title" orient="vert"/>
          </p:nvPr>
        </p:nvSpPr>
        <p:spPr>
          <a:xfrm>
            <a:off x="7239000" y="914401"/>
            <a:ext cx="926980" cy="5029200"/>
          </a:xfrm>
        </p:spPr>
        <p:txBody>
          <a:bodyPr vert="eaVert"/>
          <a:lstStyle/>
          <a:p>
            <a:r>
              <a:rPr lang="fi-FI" smtClean="0"/>
              <a:t>Muokkaa perustyyl. napsautt.</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fi-FI" smtClean="0"/>
              <a:t>Muokkaa perustyyl. napsautt.</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88E621C-FA01-4806-8490-E4BEC874DE8F}" type="slidenum">
              <a:rPr lang="fi-FI" smtClean="0"/>
              <a:t>‹#›</a:t>
            </a:fld>
            <a:endParaRPr lang="fi-FI"/>
          </a:p>
        </p:txBody>
      </p:sp>
    </p:spTree>
    <p:extLst>
      <p:ext uri="{BB962C8B-B14F-4D97-AF65-F5344CB8AC3E}">
        <p14:creationId xmlns:p14="http://schemas.microsoft.com/office/powerpoint/2010/main" val="42185903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fi-FI" smtClean="0"/>
              <a:t>Muokkaa perustyyl. napsautt.</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fi-FI" smtClean="0"/>
              <a:t>Muokkaa perustyyl. napsautt.</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Date Placeholder 6"/>
          <p:cNvSpPr>
            <a:spLocks noGrp="1"/>
          </p:cNvSpPr>
          <p:nvPr>
            <p:ph type="dt" sz="half" idx="10"/>
          </p:nvPr>
        </p:nvSpPr>
        <p:spPr/>
        <p:txBody>
          <a:bodyPr/>
          <a:lstStyle/>
          <a:p>
            <a:fld id="{257AAB13-B256-4B2D-983B-A8CA79445568}" type="datetimeFigureOut">
              <a:rPr lang="fi-FI" smtClean="0"/>
              <a:t>15.8.2013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Date Placeholder 2"/>
          <p:cNvSpPr>
            <a:spLocks noGrp="1"/>
          </p:cNvSpPr>
          <p:nvPr>
            <p:ph type="dt" sz="half" idx="10"/>
          </p:nvPr>
        </p:nvSpPr>
        <p:spPr/>
        <p:txBody>
          <a:bodyPr/>
          <a:lstStyle/>
          <a:p>
            <a:fld id="{257AAB13-B256-4B2D-983B-A8CA79445568}" type="datetimeFigureOut">
              <a:rPr lang="fi-FI" smtClean="0"/>
              <a:t>15.8.2013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AAB13-B256-4B2D-983B-A8CA79445568}" type="datetimeFigureOut">
              <a:rPr lang="fi-FI" smtClean="0"/>
              <a:t>15.8.2013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fi-FI" smtClean="0"/>
              <a:t>Muokkaa perustyyl. napsautt.</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fi-FI" smtClean="0"/>
              <a:t>Muokkaa perustyyl. napsautt.</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57AAB13-B256-4B2D-983B-A8CA79445568}" type="datetimeFigureOut">
              <a:rPr lang="fi-FI" smtClean="0"/>
              <a:t>15.8.2013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8E621C-FA01-4806-8490-E4BEC874DE8F}" type="slidenum">
              <a:rPr lang="fi-FI" smtClean="0"/>
              <a:t>‹#›</a:t>
            </a:fld>
            <a:endParaRPr lang="fi-FI"/>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fi-FI" smtClean="0"/>
              <a:t>Lisää kuva napsauttamalla kuvaketta</a:t>
            </a:r>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fi-FI" smtClean="0"/>
              <a:t>Muokkaa perustyyl. napsautt.</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57AAB13-B256-4B2D-983B-A8CA79445568}" type="datetimeFigureOut">
              <a:rPr lang="fi-FI" smtClean="0"/>
              <a:t>15.8.2013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8E621C-FA01-4806-8490-E4BEC874DE8F}" type="slidenum">
              <a:rPr lang="fi-FI" smtClean="0"/>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wmf"/><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12.jpe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image" Target="../media/image13.jpeg"/><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theme" Target="../theme/theme14.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image" Target="../media/image14.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image" Target="../media/image15.jpeg"/><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5.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6.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17.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8.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AAB13-B256-4B2D-983B-A8CA79445568}" type="datetimeFigureOut">
              <a:rPr lang="fi-FI" smtClean="0"/>
              <a:t>15.8.2013</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E621C-FA01-4806-8490-E4BEC874DE8F}" type="slidenum">
              <a:rPr lang="fi-FI" smtClean="0"/>
              <a:t>‹#›</a:t>
            </a:fld>
            <a:endParaRPr lang="fi-FI"/>
          </a:p>
        </p:txBody>
      </p:sp>
    </p:spTree>
    <p:extLst>
      <p:ext uri="{BB962C8B-B14F-4D97-AF65-F5344CB8AC3E}">
        <p14:creationId xmlns:p14="http://schemas.microsoft.com/office/powerpoint/2010/main" val="1241591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257AAB13-B256-4B2D-983B-A8CA79445568}" type="datetimeFigureOut">
              <a:rPr lang="fi-FI" smtClean="0"/>
              <a:t>15.8.2013</a:t>
            </a:fld>
            <a:endParaRPr lang="fi-FI"/>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fi-FI"/>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588E621C-FA01-4806-8490-E4BEC874DE8F}" type="slidenum">
              <a:rPr lang="fi-FI" smtClean="0"/>
              <a:t>‹#›</a:t>
            </a:fld>
            <a:endParaRPr lang="fi-FI"/>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fi-FI" smtClean="0"/>
              <a:t>Muokkaa perustyyl. napsautt.</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257AAB13-B256-4B2D-983B-A8CA79445568}" type="datetimeFigureOut">
              <a:rPr lang="fi-FI" smtClean="0"/>
              <a:t>15.8.2013</a:t>
            </a:fld>
            <a:endParaRPr lang="fi-FI"/>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588E621C-FA01-4806-8490-E4BEC874DE8F}" type="slidenum">
              <a:rPr lang="fi-FI" smtClean="0"/>
              <a:t>‹#›</a:t>
            </a:fld>
            <a:endParaRPr lang="fi-FI"/>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3" name="Picture 9" descr="swan"/>
          <p:cNvPicPr>
            <a:picLocks noChangeAspect="1" noChangeArrowheads="1"/>
          </p:cNvPicPr>
          <p:nvPr userDrawn="1"/>
        </p:nvPicPr>
        <p:blipFill>
          <a:blip r:embed="rId15">
            <a:extLst>
              <a:ext uri="{28A0092B-C50C-407E-A947-70E740481C1C}">
                <a14:useLocalDpi xmlns:a14="http://schemas.microsoft.com/office/drawing/2010/main" val="0"/>
              </a:ext>
            </a:extLst>
          </a:blip>
          <a:srcRect l="50482" t="36957"/>
          <a:stretch>
            <a:fillRect/>
          </a:stretch>
        </p:blipFill>
        <p:spPr bwMode="auto">
          <a:xfrm>
            <a:off x="6453188" y="4422775"/>
            <a:ext cx="2690812" cy="22828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5270596-E1F4-4FB8-A897-AF0331762792}"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2314620281"/>
      </p:ext>
    </p:extLst>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6" name="Picture 12" descr="seagulls"/>
          <p:cNvPicPr>
            <a:picLocks noChangeAspect="1" noChangeArrowheads="1"/>
          </p:cNvPicPr>
          <p:nvPr userDrawn="1"/>
        </p:nvPicPr>
        <p:blipFill>
          <a:blip r:embed="rId15">
            <a:extLst>
              <a:ext uri="{28A0092B-C50C-407E-A947-70E740481C1C}">
                <a14:useLocalDpi xmlns:a14="http://schemas.microsoft.com/office/drawing/2010/main" val="0"/>
              </a:ext>
            </a:extLst>
          </a:blip>
          <a:srcRect l="1433"/>
          <a:stretch>
            <a:fillRect/>
          </a:stretch>
        </p:blipFill>
        <p:spPr bwMode="auto">
          <a:xfrm>
            <a:off x="0" y="290513"/>
            <a:ext cx="9144000" cy="62769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80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80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85B2B88-7D8F-4585-B335-127A26F6CA5A}" type="slidenum">
              <a:rPr lang="en-US" smtClean="0">
                <a:solidFill>
                  <a:srgbClr val="0080FF"/>
                </a:solidFill>
              </a:rPr>
              <a:pPr fontAlgn="base">
                <a:spcBef>
                  <a:spcPct val="0"/>
                </a:spcBef>
                <a:spcAft>
                  <a:spcPct val="0"/>
                </a:spcAft>
              </a:pPr>
              <a:t>‹#›</a:t>
            </a:fld>
            <a:endParaRPr lang="en-US" smtClean="0">
              <a:solidFill>
                <a:srgbClr val="0080FF"/>
              </a:solidFill>
            </a:endParaRPr>
          </a:p>
        </p:txBody>
      </p:sp>
    </p:spTree>
    <p:extLst>
      <p:ext uri="{BB962C8B-B14F-4D97-AF65-F5344CB8AC3E}">
        <p14:creationId xmlns:p14="http://schemas.microsoft.com/office/powerpoint/2010/main" val="339028958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419600" y="76200"/>
            <a:ext cx="1293813" cy="678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1" compatLnSpc="1">
            <a:prstTxWarp prst="textNoShape">
              <a:avLst/>
            </a:prstTxWarp>
          </a:bodyPr>
          <a:lstStyle/>
          <a:p>
            <a:pPr lvl="0"/>
            <a:r>
              <a:rPr lang="en-GB" smtClean="0"/>
              <a:t>Muokkaa otsikon tekstimuotoa napsauttamalla</a:t>
            </a:r>
          </a:p>
        </p:txBody>
      </p:sp>
      <p:sp>
        <p:nvSpPr>
          <p:cNvPr id="2" name="Rectangle 2"/>
          <p:cNvSpPr>
            <a:spLocks noGrp="1" noChangeArrowheads="1"/>
          </p:cNvSpPr>
          <p:nvPr>
            <p:ph type="dt"/>
          </p:nvPr>
        </p:nvSpPr>
        <p:spPr bwMode="auto">
          <a:xfrm>
            <a:off x="381000" y="6629400"/>
            <a:ext cx="2132013" cy="2444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buFont typeface="Times New Roman" pitchFamily="18" charset="0"/>
              <a:buNone/>
              <a:tabLst>
                <a:tab pos="723900" algn="l"/>
                <a:tab pos="1447800" algn="l"/>
              </a:tabLst>
              <a:defRPr sz="1000">
                <a:solidFill>
                  <a:srgbClr val="000099"/>
                </a:solidFill>
                <a:latin typeface="+mn-lt"/>
              </a:defRPr>
            </a:lvl1pPr>
          </a:lstStyle>
          <a:p>
            <a:pPr defTabSz="449263" fontAlgn="base">
              <a:spcBef>
                <a:spcPct val="0"/>
              </a:spcBef>
              <a:spcAft>
                <a:spcPct val="0"/>
              </a:spcAft>
              <a:buClr>
                <a:srgbClr val="000099"/>
              </a:buClr>
              <a:buSzPct val="100000"/>
              <a:defRPr/>
            </a:pPr>
            <a:endParaRPr lang="en-GB"/>
          </a:p>
        </p:txBody>
      </p:sp>
      <p:sp>
        <p:nvSpPr>
          <p:cNvPr id="2051" name="Rectangle 3"/>
          <p:cNvSpPr>
            <a:spLocks noGrp="1" noChangeArrowheads="1"/>
          </p:cNvSpPr>
          <p:nvPr>
            <p:ph type="sldNum"/>
          </p:nvPr>
        </p:nvSpPr>
        <p:spPr bwMode="auto">
          <a:xfrm>
            <a:off x="6553200" y="6553200"/>
            <a:ext cx="2132013" cy="30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buFont typeface="Times New Roman" pitchFamily="18" charset="0"/>
              <a:buNone/>
              <a:tabLst>
                <a:tab pos="723900" algn="l"/>
                <a:tab pos="1447800" algn="l"/>
              </a:tabLst>
              <a:defRPr sz="1000">
                <a:solidFill>
                  <a:srgbClr val="000099"/>
                </a:solidFill>
                <a:latin typeface="+mn-lt"/>
              </a:defRPr>
            </a:lvl1pPr>
          </a:lstStyle>
          <a:p>
            <a:pPr defTabSz="449263" fontAlgn="base">
              <a:spcBef>
                <a:spcPct val="0"/>
              </a:spcBef>
              <a:spcAft>
                <a:spcPct val="0"/>
              </a:spcAft>
              <a:buClr>
                <a:srgbClr val="000099"/>
              </a:buClr>
              <a:buSzPct val="100000"/>
              <a:defRPr/>
            </a:pPr>
            <a:fld id="{E4915BDB-4D9E-4A0A-A793-FC0B68D73C61}" type="slidenum">
              <a:rPr lang="en-GB"/>
              <a:pPr defTabSz="449263" fontAlgn="base">
                <a:spcBef>
                  <a:spcPct val="0"/>
                </a:spcBef>
                <a:spcAft>
                  <a:spcPct val="0"/>
                </a:spcAft>
                <a:buClr>
                  <a:srgbClr val="000099"/>
                </a:buClr>
                <a:buSzPct val="100000"/>
                <a:defRPr/>
              </a:pPr>
              <a:t>‹#›</a:t>
            </a:fld>
            <a:endParaRPr lang="en-GB"/>
          </a:p>
        </p:txBody>
      </p:sp>
      <p:sp>
        <p:nvSpPr>
          <p:cNvPr id="2052" name="Rectangle 4"/>
          <p:cNvSpPr>
            <a:spLocks noGrp="1" noChangeArrowheads="1"/>
          </p:cNvSpPr>
          <p:nvPr>
            <p:ph type="ftr"/>
          </p:nvPr>
        </p:nvSpPr>
        <p:spPr bwMode="auto">
          <a:xfrm>
            <a:off x="3200400" y="6629400"/>
            <a:ext cx="2894013" cy="2444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buClr>
                <a:srgbClr val="808080"/>
              </a:buClr>
              <a:buFont typeface="Times New Roman" pitchFamily="18" charset="0"/>
              <a:buNone/>
              <a:tabLst>
                <a:tab pos="723900" algn="l"/>
                <a:tab pos="1447800" algn="l"/>
                <a:tab pos="2171700" algn="l"/>
                <a:tab pos="2895600" algn="l"/>
              </a:tabLst>
              <a:defRPr sz="1000">
                <a:solidFill>
                  <a:srgbClr val="808080"/>
                </a:solidFill>
                <a:latin typeface="+mn-lt"/>
              </a:defRPr>
            </a:lvl1pPr>
          </a:lstStyle>
          <a:p>
            <a:pPr defTabSz="449263" fontAlgn="base">
              <a:spcBef>
                <a:spcPct val="0"/>
              </a:spcBef>
              <a:spcAft>
                <a:spcPct val="0"/>
              </a:spcAft>
              <a:buSzPct val="100000"/>
              <a:defRPr/>
            </a:pPr>
            <a:endParaRPr lang="en-GB"/>
          </a:p>
        </p:txBody>
      </p:sp>
      <p:sp>
        <p:nvSpPr>
          <p:cNvPr id="2054" name="Rectangle 5"/>
          <p:cNvSpPr>
            <a:spLocks noGrp="1" noChangeArrowheads="1"/>
          </p:cNvSpPr>
          <p:nvPr>
            <p:ph type="body" idx="1"/>
          </p:nvPr>
        </p:nvSpPr>
        <p:spPr bwMode="auto">
          <a:xfrm>
            <a:off x="457200" y="1604963"/>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smtClean="0"/>
              <a:t>Muokkaa jäsennyksen tekstimuotoa napsauttamalla</a:t>
            </a:r>
          </a:p>
          <a:p>
            <a:pPr lvl="1"/>
            <a:r>
              <a:rPr lang="en-GB" smtClean="0"/>
              <a:t>Toinen jäsennystaso</a:t>
            </a:r>
          </a:p>
          <a:p>
            <a:pPr lvl="2"/>
            <a:r>
              <a:rPr lang="en-GB" smtClean="0"/>
              <a:t>Kolmas jäsennystaso</a:t>
            </a:r>
          </a:p>
          <a:p>
            <a:pPr lvl="3"/>
            <a:r>
              <a:rPr lang="en-GB" smtClean="0"/>
              <a:t>Neljäs jäsennystaso</a:t>
            </a:r>
          </a:p>
          <a:p>
            <a:pPr lvl="4"/>
            <a:r>
              <a:rPr lang="en-GB" smtClean="0"/>
              <a:t>Viides jäsennystaso</a:t>
            </a:r>
          </a:p>
          <a:p>
            <a:pPr lvl="4"/>
            <a:r>
              <a:rPr lang="en-GB" smtClean="0"/>
              <a:t>Kuudes jäsennystaso</a:t>
            </a:r>
          </a:p>
          <a:p>
            <a:pPr lvl="4"/>
            <a:r>
              <a:rPr lang="en-GB" smtClean="0"/>
              <a:t>Seitsemäs jäsennystaso</a:t>
            </a:r>
          </a:p>
          <a:p>
            <a:pPr lvl="4"/>
            <a:r>
              <a:rPr lang="en-GB" smtClean="0"/>
              <a:t>Kahdeksas jäsennystaso</a:t>
            </a:r>
          </a:p>
          <a:p>
            <a:pPr lvl="4"/>
            <a:r>
              <a:rPr lang="en-GB" smtClean="0"/>
              <a:t>Yhdeksäs jäsennystaso</a:t>
            </a:r>
          </a:p>
        </p:txBody>
      </p:sp>
    </p:spTree>
    <p:extLst>
      <p:ext uri="{BB962C8B-B14F-4D97-AF65-F5344CB8AC3E}">
        <p14:creationId xmlns:p14="http://schemas.microsoft.com/office/powerpoint/2010/main" val="3309800686"/>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xStyles>
    <p:titleStyle>
      <a:lvl1pPr algn="l" defTabSz="449263" rtl="0" eaLnBrk="0" fontAlgn="base" hangingPunct="0">
        <a:lnSpc>
          <a:spcPct val="118000"/>
        </a:lnSpc>
        <a:spcBef>
          <a:spcPct val="0"/>
        </a:spcBef>
        <a:spcAft>
          <a:spcPct val="0"/>
        </a:spcAft>
        <a:buClr>
          <a:srgbClr val="3366FF"/>
        </a:buClr>
        <a:buSzPct val="100000"/>
        <a:buFont typeface="Arial Black" pitchFamily="34" charset="0"/>
        <a:defRPr sz="3600">
          <a:solidFill>
            <a:srgbClr val="3366FF"/>
          </a:solidFill>
          <a:latin typeface="+mj-lt"/>
          <a:ea typeface="+mj-ea"/>
          <a:cs typeface="+mj-cs"/>
        </a:defRPr>
      </a:lvl1pPr>
      <a:lvl2pPr algn="l" defTabSz="449263" rtl="0" eaLnBrk="0" fontAlgn="base" hangingPunct="0">
        <a:lnSpc>
          <a:spcPct val="118000"/>
        </a:lnSpc>
        <a:spcBef>
          <a:spcPct val="0"/>
        </a:spcBef>
        <a:spcAft>
          <a:spcPct val="0"/>
        </a:spcAft>
        <a:buClr>
          <a:srgbClr val="3366FF"/>
        </a:buClr>
        <a:buSzPct val="100000"/>
        <a:buFont typeface="Arial Black" pitchFamily="34" charset="0"/>
        <a:defRPr sz="3600">
          <a:solidFill>
            <a:srgbClr val="3366FF"/>
          </a:solidFill>
          <a:latin typeface="Arial Black" pitchFamily="34" charset="0"/>
          <a:ea typeface="MS Gothic" pitchFamily="49" charset="-128"/>
        </a:defRPr>
      </a:lvl2pPr>
      <a:lvl3pPr algn="l" defTabSz="449263" rtl="0" eaLnBrk="0" fontAlgn="base" hangingPunct="0">
        <a:lnSpc>
          <a:spcPct val="118000"/>
        </a:lnSpc>
        <a:spcBef>
          <a:spcPct val="0"/>
        </a:spcBef>
        <a:spcAft>
          <a:spcPct val="0"/>
        </a:spcAft>
        <a:buClr>
          <a:srgbClr val="3366FF"/>
        </a:buClr>
        <a:buSzPct val="100000"/>
        <a:buFont typeface="Arial Black" pitchFamily="34" charset="0"/>
        <a:defRPr sz="3600">
          <a:solidFill>
            <a:srgbClr val="3366FF"/>
          </a:solidFill>
          <a:latin typeface="Arial Black" pitchFamily="34" charset="0"/>
          <a:ea typeface="MS Gothic" pitchFamily="49" charset="-128"/>
        </a:defRPr>
      </a:lvl3pPr>
      <a:lvl4pPr algn="l" defTabSz="449263" rtl="0" eaLnBrk="0" fontAlgn="base" hangingPunct="0">
        <a:lnSpc>
          <a:spcPct val="118000"/>
        </a:lnSpc>
        <a:spcBef>
          <a:spcPct val="0"/>
        </a:spcBef>
        <a:spcAft>
          <a:spcPct val="0"/>
        </a:spcAft>
        <a:buClr>
          <a:srgbClr val="3366FF"/>
        </a:buClr>
        <a:buSzPct val="100000"/>
        <a:buFont typeface="Arial Black" pitchFamily="34" charset="0"/>
        <a:defRPr sz="3600">
          <a:solidFill>
            <a:srgbClr val="3366FF"/>
          </a:solidFill>
          <a:latin typeface="Arial Black" pitchFamily="34" charset="0"/>
          <a:ea typeface="MS Gothic" pitchFamily="49" charset="-128"/>
        </a:defRPr>
      </a:lvl4pPr>
      <a:lvl5pPr algn="l" defTabSz="449263" rtl="0" eaLnBrk="0" fontAlgn="base" hangingPunct="0">
        <a:lnSpc>
          <a:spcPct val="118000"/>
        </a:lnSpc>
        <a:spcBef>
          <a:spcPct val="0"/>
        </a:spcBef>
        <a:spcAft>
          <a:spcPct val="0"/>
        </a:spcAft>
        <a:buClr>
          <a:srgbClr val="3366FF"/>
        </a:buClr>
        <a:buSzPct val="100000"/>
        <a:buFont typeface="Arial Black" pitchFamily="34" charset="0"/>
        <a:defRPr sz="3600">
          <a:solidFill>
            <a:srgbClr val="3366FF"/>
          </a:solidFill>
          <a:latin typeface="Arial Black" pitchFamily="34" charset="0"/>
          <a:ea typeface="MS Gothic" pitchFamily="49" charset="-128"/>
        </a:defRPr>
      </a:lvl5pPr>
      <a:lvl6pPr marL="457200" algn="l" defTabSz="449263" rtl="0" fontAlgn="base">
        <a:lnSpc>
          <a:spcPct val="118000"/>
        </a:lnSpc>
        <a:spcBef>
          <a:spcPct val="0"/>
        </a:spcBef>
        <a:spcAft>
          <a:spcPct val="0"/>
        </a:spcAft>
        <a:buClr>
          <a:srgbClr val="3366FF"/>
        </a:buClr>
        <a:buSzPct val="100000"/>
        <a:buFont typeface="Arial Black" pitchFamily="34" charset="0"/>
        <a:defRPr sz="3600">
          <a:solidFill>
            <a:srgbClr val="3366FF"/>
          </a:solidFill>
          <a:latin typeface="Arial Black" pitchFamily="34" charset="0"/>
          <a:ea typeface="MS Gothic" pitchFamily="49" charset="-128"/>
        </a:defRPr>
      </a:lvl6pPr>
      <a:lvl7pPr marL="914400" algn="l" defTabSz="449263" rtl="0" fontAlgn="base">
        <a:lnSpc>
          <a:spcPct val="118000"/>
        </a:lnSpc>
        <a:spcBef>
          <a:spcPct val="0"/>
        </a:spcBef>
        <a:spcAft>
          <a:spcPct val="0"/>
        </a:spcAft>
        <a:buClr>
          <a:srgbClr val="3366FF"/>
        </a:buClr>
        <a:buSzPct val="100000"/>
        <a:buFont typeface="Arial Black" pitchFamily="34" charset="0"/>
        <a:defRPr sz="3600">
          <a:solidFill>
            <a:srgbClr val="3366FF"/>
          </a:solidFill>
          <a:latin typeface="Arial Black" pitchFamily="34" charset="0"/>
          <a:ea typeface="MS Gothic" pitchFamily="49" charset="-128"/>
        </a:defRPr>
      </a:lvl7pPr>
      <a:lvl8pPr marL="1371600" algn="l" defTabSz="449263" rtl="0" fontAlgn="base">
        <a:lnSpc>
          <a:spcPct val="118000"/>
        </a:lnSpc>
        <a:spcBef>
          <a:spcPct val="0"/>
        </a:spcBef>
        <a:spcAft>
          <a:spcPct val="0"/>
        </a:spcAft>
        <a:buClr>
          <a:srgbClr val="3366FF"/>
        </a:buClr>
        <a:buSzPct val="100000"/>
        <a:buFont typeface="Arial Black" pitchFamily="34" charset="0"/>
        <a:defRPr sz="3600">
          <a:solidFill>
            <a:srgbClr val="3366FF"/>
          </a:solidFill>
          <a:latin typeface="Arial Black" pitchFamily="34" charset="0"/>
          <a:ea typeface="MS Gothic" pitchFamily="49" charset="-128"/>
        </a:defRPr>
      </a:lvl8pPr>
      <a:lvl9pPr marL="1828800" algn="l" defTabSz="449263" rtl="0" fontAlgn="base">
        <a:lnSpc>
          <a:spcPct val="118000"/>
        </a:lnSpc>
        <a:spcBef>
          <a:spcPct val="0"/>
        </a:spcBef>
        <a:spcAft>
          <a:spcPct val="0"/>
        </a:spcAft>
        <a:buClr>
          <a:srgbClr val="3366FF"/>
        </a:buClr>
        <a:buSzPct val="100000"/>
        <a:buFont typeface="Arial Black" pitchFamily="34" charset="0"/>
        <a:defRPr sz="3600">
          <a:solidFill>
            <a:srgbClr val="3366FF"/>
          </a:solidFill>
          <a:latin typeface="Arial Black" pitchFamily="34" charset="0"/>
          <a:ea typeface="MS Gothic" pitchFamily="49" charset="-128"/>
        </a:defRPr>
      </a:lvl9pPr>
    </p:titleStyle>
    <p:bodyStyle>
      <a:lvl1pPr marL="341313" indent="-341313" algn="l" defTabSz="449263" rtl="0" eaLnBrk="0" fontAlgn="base" hangingPunct="0">
        <a:lnSpc>
          <a:spcPct val="95000"/>
        </a:lnSpc>
        <a:spcBef>
          <a:spcPts val="800"/>
        </a:spcBef>
        <a:spcAft>
          <a:spcPct val="0"/>
        </a:spcAft>
        <a:buClr>
          <a:srgbClr val="000099"/>
        </a:buClr>
        <a:buSzPct val="100000"/>
        <a:buFont typeface="Times New Roman" pitchFamily="18" charset="0"/>
        <a:buChar char="•"/>
        <a:defRPr sz="3200" i="1">
          <a:solidFill>
            <a:srgbClr val="000099"/>
          </a:solidFill>
          <a:latin typeface="+mn-lt"/>
          <a:ea typeface="+mn-ea"/>
          <a:cs typeface="+mn-cs"/>
        </a:defRPr>
      </a:lvl1pPr>
      <a:lvl2pPr marL="741363" indent="-284163" algn="l" defTabSz="449263" rtl="0" eaLnBrk="0" fontAlgn="base" hangingPunct="0">
        <a:lnSpc>
          <a:spcPct val="95000"/>
        </a:lnSpc>
        <a:spcBef>
          <a:spcPts val="700"/>
        </a:spcBef>
        <a:spcAft>
          <a:spcPct val="0"/>
        </a:spcAft>
        <a:buClr>
          <a:srgbClr val="000099"/>
        </a:buClr>
        <a:buSzPct val="100000"/>
        <a:buFont typeface="Times New Roman" pitchFamily="18" charset="0"/>
        <a:buChar char="–"/>
        <a:defRPr sz="2800" i="1">
          <a:solidFill>
            <a:srgbClr val="000099"/>
          </a:solidFill>
          <a:latin typeface="+mn-lt"/>
          <a:ea typeface="+mn-ea"/>
        </a:defRPr>
      </a:lvl2pPr>
      <a:lvl3pPr marL="1143000" indent="-228600" algn="l" defTabSz="449263" rtl="0" eaLnBrk="0" fontAlgn="base" hangingPunct="0">
        <a:lnSpc>
          <a:spcPct val="95000"/>
        </a:lnSpc>
        <a:spcBef>
          <a:spcPts val="600"/>
        </a:spcBef>
        <a:spcAft>
          <a:spcPct val="0"/>
        </a:spcAft>
        <a:buClr>
          <a:srgbClr val="000099"/>
        </a:buClr>
        <a:buSzPct val="100000"/>
        <a:buFont typeface="Times New Roman" pitchFamily="18" charset="0"/>
        <a:buChar char="•"/>
        <a:defRPr sz="2400" i="1">
          <a:solidFill>
            <a:srgbClr val="000099"/>
          </a:solidFill>
          <a:latin typeface="+mn-lt"/>
          <a:ea typeface="+mn-ea"/>
        </a:defRPr>
      </a:lvl3pPr>
      <a:lvl4pPr marL="1600200" indent="-228600" algn="l" defTabSz="449263" rtl="0" eaLnBrk="0" fontAlgn="base" hangingPunct="0">
        <a:lnSpc>
          <a:spcPct val="95000"/>
        </a:lnSpc>
        <a:spcBef>
          <a:spcPts val="500"/>
        </a:spcBef>
        <a:spcAft>
          <a:spcPct val="0"/>
        </a:spcAft>
        <a:buClr>
          <a:srgbClr val="000099"/>
        </a:buClr>
        <a:buSzPct val="100000"/>
        <a:buFont typeface="Times New Roman" pitchFamily="18" charset="0"/>
        <a:buChar char="–"/>
        <a:defRPr sz="2000" i="1">
          <a:solidFill>
            <a:srgbClr val="000099"/>
          </a:solidFill>
          <a:latin typeface="+mn-lt"/>
          <a:ea typeface="+mn-ea"/>
        </a:defRPr>
      </a:lvl4pPr>
      <a:lvl5pPr marL="2057400" indent="-228600" algn="l" defTabSz="449263" rtl="0" eaLnBrk="0" fontAlgn="base" hangingPunct="0">
        <a:lnSpc>
          <a:spcPct val="95000"/>
        </a:lnSpc>
        <a:spcBef>
          <a:spcPts val="500"/>
        </a:spcBef>
        <a:spcAft>
          <a:spcPct val="0"/>
        </a:spcAft>
        <a:buClr>
          <a:srgbClr val="000099"/>
        </a:buClr>
        <a:buSzPct val="100000"/>
        <a:buFont typeface="Times New Roman" pitchFamily="18" charset="0"/>
        <a:buChar char="»"/>
        <a:defRPr sz="2000" i="1">
          <a:solidFill>
            <a:srgbClr val="000099"/>
          </a:solidFill>
          <a:latin typeface="+mn-lt"/>
          <a:ea typeface="+mn-ea"/>
        </a:defRPr>
      </a:lvl5pPr>
      <a:lvl6pPr marL="2514600" indent="-228600" algn="l" defTabSz="449263" rtl="0" fontAlgn="base">
        <a:lnSpc>
          <a:spcPct val="95000"/>
        </a:lnSpc>
        <a:spcBef>
          <a:spcPts val="500"/>
        </a:spcBef>
        <a:spcAft>
          <a:spcPct val="0"/>
        </a:spcAft>
        <a:buClr>
          <a:srgbClr val="000099"/>
        </a:buClr>
        <a:buSzPct val="100000"/>
        <a:buFont typeface="Times New Roman" pitchFamily="18" charset="0"/>
        <a:buChar char="»"/>
        <a:defRPr sz="2000" i="1">
          <a:solidFill>
            <a:srgbClr val="000099"/>
          </a:solidFill>
          <a:latin typeface="+mn-lt"/>
          <a:ea typeface="+mn-ea"/>
        </a:defRPr>
      </a:lvl6pPr>
      <a:lvl7pPr marL="2971800" indent="-228600" algn="l" defTabSz="449263" rtl="0" fontAlgn="base">
        <a:lnSpc>
          <a:spcPct val="95000"/>
        </a:lnSpc>
        <a:spcBef>
          <a:spcPts val="500"/>
        </a:spcBef>
        <a:spcAft>
          <a:spcPct val="0"/>
        </a:spcAft>
        <a:buClr>
          <a:srgbClr val="000099"/>
        </a:buClr>
        <a:buSzPct val="100000"/>
        <a:buFont typeface="Times New Roman" pitchFamily="18" charset="0"/>
        <a:buChar char="»"/>
        <a:defRPr sz="2000" i="1">
          <a:solidFill>
            <a:srgbClr val="000099"/>
          </a:solidFill>
          <a:latin typeface="+mn-lt"/>
          <a:ea typeface="+mn-ea"/>
        </a:defRPr>
      </a:lvl7pPr>
      <a:lvl8pPr marL="3429000" indent="-228600" algn="l" defTabSz="449263" rtl="0" fontAlgn="base">
        <a:lnSpc>
          <a:spcPct val="95000"/>
        </a:lnSpc>
        <a:spcBef>
          <a:spcPts val="500"/>
        </a:spcBef>
        <a:spcAft>
          <a:spcPct val="0"/>
        </a:spcAft>
        <a:buClr>
          <a:srgbClr val="000099"/>
        </a:buClr>
        <a:buSzPct val="100000"/>
        <a:buFont typeface="Times New Roman" pitchFamily="18" charset="0"/>
        <a:buChar char="»"/>
        <a:defRPr sz="2000" i="1">
          <a:solidFill>
            <a:srgbClr val="000099"/>
          </a:solidFill>
          <a:latin typeface="+mn-lt"/>
          <a:ea typeface="+mn-ea"/>
        </a:defRPr>
      </a:lvl8pPr>
      <a:lvl9pPr marL="3886200" indent="-228600" algn="l" defTabSz="449263" rtl="0" fontAlgn="base">
        <a:lnSpc>
          <a:spcPct val="95000"/>
        </a:lnSpc>
        <a:spcBef>
          <a:spcPts val="500"/>
        </a:spcBef>
        <a:spcAft>
          <a:spcPct val="0"/>
        </a:spcAft>
        <a:buClr>
          <a:srgbClr val="000099"/>
        </a:buClr>
        <a:buSzPct val="100000"/>
        <a:buFont typeface="Times New Roman" pitchFamily="18" charset="0"/>
        <a:buChar char="»"/>
        <a:defRPr sz="2000" i="1">
          <a:solidFill>
            <a:srgbClr val="000099"/>
          </a:solidFill>
          <a:latin typeface="+mn-lt"/>
          <a:ea typeface="+mn-ea"/>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smtClean="0">
              <a:solidFill>
                <a:srgbClr val="000000"/>
              </a:solidFill>
            </a:endParaRPr>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smtClean="0">
              <a:solidFill>
                <a:srgbClr val="000000"/>
              </a:solidFill>
            </a:endParaRP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A352E7-65E6-4C5A-AA0D-67B806E0104E}" type="slidenum">
              <a:rPr lang="es-ES" smtClean="0">
                <a:solidFill>
                  <a:srgbClr val="000000"/>
                </a:solidFill>
              </a:rPr>
              <a:pPr fontAlgn="base">
                <a:spcBef>
                  <a:spcPct val="0"/>
                </a:spcBef>
                <a:spcAft>
                  <a:spcPct val="0"/>
                </a:spcAft>
              </a:pPr>
              <a:t>‹#›</a:t>
            </a:fld>
            <a:endParaRPr lang="es-ES" smtClean="0">
              <a:solidFill>
                <a:srgbClr val="000000"/>
              </a:solidFill>
            </a:endParaRPr>
          </a:p>
        </p:txBody>
      </p:sp>
    </p:spTree>
    <p:extLst>
      <p:ext uri="{BB962C8B-B14F-4D97-AF65-F5344CB8AC3E}">
        <p14:creationId xmlns:p14="http://schemas.microsoft.com/office/powerpoint/2010/main" val="124142444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3554"/>
                                        </p:tgtEl>
                                        <p:attrNameLst>
                                          <p:attrName>style.visibility</p:attrName>
                                        </p:attrNameLst>
                                      </p:cBhvr>
                                      <p:to>
                                        <p:strVal val="visible"/>
                                      </p:to>
                                    </p:set>
                                    <p:animEffect transition="in" filter="fade">
                                      <p:cBhvr>
                                        <p:cTn id="7" dur="1000">
                                          <p:stCondLst>
                                            <p:cond delay="0"/>
                                          </p:stCondLst>
                                        </p:cTn>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500">
                                          <p:stCondLst>
                                            <p:cond delay="0"/>
                                          </p:stCondLst>
                                        </p:cTn>
                                        <p:tgtEl>
                                          <p:spTgt spid="23555">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23555">
                                            <p:txEl>
                                              <p:pRg st="1" end="1"/>
                                            </p:txEl>
                                          </p:spTgt>
                                        </p:tgtEl>
                                        <p:attrNameLst>
                                          <p:attrName>style.visibility</p:attrName>
                                        </p:attrNameLst>
                                      </p:cBhvr>
                                      <p:to>
                                        <p:strVal val="visible"/>
                                      </p:to>
                                    </p:set>
                                    <p:animEffect transition="in" filter="fade">
                                      <p:cBhvr>
                                        <p:cTn id="15" dur="500">
                                          <p:stCondLst>
                                            <p:cond delay="0"/>
                                          </p:stCondLst>
                                        </p:cTn>
                                        <p:tgtEl>
                                          <p:spTgt spid="23555">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23555">
                                            <p:txEl>
                                              <p:pRg st="2" end="2"/>
                                            </p:txEl>
                                          </p:spTgt>
                                        </p:tgtEl>
                                        <p:attrNameLst>
                                          <p:attrName>style.visibility</p:attrName>
                                        </p:attrNameLst>
                                      </p:cBhvr>
                                      <p:to>
                                        <p:strVal val="visible"/>
                                      </p:to>
                                    </p:set>
                                    <p:animEffect transition="in" filter="fade">
                                      <p:cBhvr>
                                        <p:cTn id="18" dur="500">
                                          <p:stCondLst>
                                            <p:cond delay="0"/>
                                          </p:stCondLst>
                                        </p:cTn>
                                        <p:tgtEl>
                                          <p:spTgt spid="23555">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23555">
                                            <p:txEl>
                                              <p:pRg st="3" end="3"/>
                                            </p:txEl>
                                          </p:spTgt>
                                        </p:tgtEl>
                                        <p:attrNameLst>
                                          <p:attrName>style.visibility</p:attrName>
                                        </p:attrNameLst>
                                      </p:cBhvr>
                                      <p:to>
                                        <p:strVal val="visible"/>
                                      </p:to>
                                    </p:set>
                                    <p:animEffect transition="in" filter="fade">
                                      <p:cBhvr>
                                        <p:cTn id="21" dur="500">
                                          <p:stCondLst>
                                            <p:cond delay="0"/>
                                          </p:stCondLst>
                                        </p:cTn>
                                        <p:tgtEl>
                                          <p:spTgt spid="23555">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23555">
                                            <p:txEl>
                                              <p:pRg st="4" end="4"/>
                                            </p:txEl>
                                          </p:spTgt>
                                        </p:tgtEl>
                                        <p:attrNameLst>
                                          <p:attrName>style.visibility</p:attrName>
                                        </p:attrNameLst>
                                      </p:cBhvr>
                                      <p:to>
                                        <p:strVal val="visible"/>
                                      </p:to>
                                    </p:set>
                                    <p:animEffect transition="in" filter="fade">
                                      <p:cBhvr>
                                        <p:cTn id="24" dur="500">
                                          <p:stCondLst>
                                            <p:cond delay="0"/>
                                          </p:stCondLst>
                                        </p:cTn>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23555"/>
                        </p:tgtEl>
                        <p:attrNameLst>
                          <p:attrName>style.visibility</p:attrName>
                        </p:attrNameLst>
                      </p:cBhvr>
                      <p:to>
                        <p:strVal val="visible"/>
                      </p:to>
                    </p:set>
                    <p:animEffect transition="in" filter="fade">
                      <p:cBhvr>
                        <p:cTn dur="500">
                          <p:stCondLst>
                            <p:cond delay="0"/>
                          </p:stCondLst>
                        </p:cTn>
                        <p:tgtEl>
                          <p:spTgt spid="23555"/>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23555"/>
                        </p:tgtEl>
                        <p:attrNameLst>
                          <p:attrName>style.visibility</p:attrName>
                        </p:attrNameLst>
                      </p:cBhvr>
                      <p:to>
                        <p:strVal val="visible"/>
                      </p:to>
                    </p:set>
                    <p:animEffect transition="in" filter="fade">
                      <p:cBhvr>
                        <p:cTn dur="500">
                          <p:stCondLst>
                            <p:cond delay="0"/>
                          </p:stCondLst>
                        </p:cTn>
                        <p:tgtEl>
                          <p:spTgt spid="23555"/>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23555"/>
                        </p:tgtEl>
                        <p:attrNameLst>
                          <p:attrName>style.visibility</p:attrName>
                        </p:attrNameLst>
                      </p:cBhvr>
                      <p:to>
                        <p:strVal val="visible"/>
                      </p:to>
                    </p:set>
                    <p:animEffect transition="in" filter="fade">
                      <p:cBhvr>
                        <p:cTn dur="500">
                          <p:stCondLst>
                            <p:cond delay="0"/>
                          </p:stCondLst>
                        </p:cTn>
                        <p:tgtEl>
                          <p:spTgt spid="23555"/>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23555"/>
                        </p:tgtEl>
                        <p:attrNameLst>
                          <p:attrName>style.visibility</p:attrName>
                        </p:attrNameLst>
                      </p:cBhvr>
                      <p:to>
                        <p:strVal val="visible"/>
                      </p:to>
                    </p:set>
                    <p:animEffect transition="in" filter="fade">
                      <p:cBhvr>
                        <p:cTn dur="500">
                          <p:stCondLst>
                            <p:cond delay="0"/>
                          </p:stCondLst>
                        </p:cTn>
                        <p:tgtEl>
                          <p:spTgt spid="23555"/>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23555"/>
                        </p:tgtEl>
                        <p:attrNameLst>
                          <p:attrName>style.visibility</p:attrName>
                        </p:attrNameLst>
                      </p:cBhvr>
                      <p:to>
                        <p:strVal val="visible"/>
                      </p:to>
                    </p:set>
                    <p:animEffect transition="in" filter="fade">
                      <p:cBhvr>
                        <p:cTn dur="500">
                          <p:stCondLst>
                            <p:cond delay="0"/>
                          </p:stCondLst>
                        </p:cTn>
                        <p:tgtEl>
                          <p:spTgt spid="23555"/>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fi-FI" smtClean="0"/>
              <a:t>Muokkaa perustyyl. napsautt.</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257AAB13-B256-4B2D-983B-A8CA79445568}" type="datetimeFigureOut">
              <a:rPr lang="fi-FI" smtClean="0"/>
              <a:t>15.8.2013</a:t>
            </a:fld>
            <a:endParaRPr lang="fi-FI"/>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588E621C-FA01-4806-8490-E4BEC874DE8F}" type="slidenum">
              <a:rPr lang="fi-FI" smtClean="0"/>
              <a:t>‹#›</a:t>
            </a:fld>
            <a:endParaRPr lang="fi-FI"/>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fi-FI" smtClean="0"/>
              <a:t>Muokkaa perustyyl. napsautt.</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257AAB13-B256-4B2D-983B-A8CA79445568}" type="datetimeFigureOut">
              <a:rPr lang="fi-FI" smtClean="0"/>
              <a:t>15.8.2013</a:t>
            </a:fld>
            <a:endParaRPr lang="fi-FI"/>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fi-FI"/>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588E621C-FA01-4806-8490-E4BEC874DE8F}" type="slidenum">
              <a:rPr lang="fi-FI" smtClean="0"/>
              <a:t>‹#›</a:t>
            </a:fld>
            <a:endParaRPr lang="fi-FI"/>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57AAB13-B256-4B2D-983B-A8CA79445568}" type="datetimeFigureOut">
              <a:rPr lang="fi-FI" smtClean="0"/>
              <a:t>15.8.2013</a:t>
            </a:fld>
            <a:endParaRPr lang="fi-FI"/>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fi-FI"/>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88E621C-FA01-4806-8490-E4BEC874DE8F}" type="slidenum">
              <a:rPr lang="fi-FI" smtClean="0"/>
              <a:t>‹#›</a:t>
            </a:fld>
            <a:endParaRPr lang="fi-FI"/>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fi-FI" smtClean="0"/>
              <a:t>Muokkaa perustyyl. napsautt.</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257AAB13-B256-4B2D-983B-A8CA79445568}" type="datetimeFigureOut">
              <a:rPr lang="fi-FI" smtClean="0"/>
              <a:t>15.8.2013</a:t>
            </a:fld>
            <a:endParaRPr lang="fi-FI"/>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fi-FI"/>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588E621C-FA01-4806-8490-E4BEC874DE8F}" type="slidenum">
              <a:rPr lang="fi-FI" smtClean="0"/>
              <a:t>‹#›</a:t>
            </a:fld>
            <a:endParaRPr lang="fi-FI"/>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57AAB13-B256-4B2D-983B-A8CA79445568}" type="datetimeFigureOut">
              <a:rPr lang="fi-FI" smtClean="0"/>
              <a:t>15.8.2013</a:t>
            </a:fld>
            <a:endParaRPr lang="fi-FI"/>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fi-FI"/>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88E621C-FA01-4806-8490-E4BEC874DE8F}" type="slidenum">
              <a:rPr lang="fi-FI" smtClean="0"/>
              <a:t>‹#›</a:t>
            </a:fld>
            <a:endParaRPr lang="fi-FI"/>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tsikon paikkamerkki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i-FI" smtClean="0"/>
              <a:t>Muokkaa perustyyl. napsautt.</a:t>
            </a:r>
            <a:endParaRPr kumimoji="0" lang="en-US"/>
          </a:p>
        </p:txBody>
      </p:sp>
      <p:sp>
        <p:nvSpPr>
          <p:cNvPr id="13" name="Tekstin paikkamerkki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i-FI" smtClean="0"/>
              <a:t>Muokkaa tekstin perustyylejä napsauttamalla</a:t>
            </a:r>
          </a:p>
          <a:p>
            <a:pPr lvl="1" eaLnBrk="1" latinLnBrk="0" hangingPunct="1"/>
            <a:r>
              <a:rPr kumimoji="0" lang="fi-FI" smtClean="0"/>
              <a:t>toinen taso</a:t>
            </a:r>
          </a:p>
          <a:p>
            <a:pPr lvl="2" eaLnBrk="1" latinLnBrk="0" hangingPunct="1"/>
            <a:r>
              <a:rPr kumimoji="0" lang="fi-FI" smtClean="0"/>
              <a:t>kolmas taso</a:t>
            </a:r>
          </a:p>
          <a:p>
            <a:pPr lvl="3" eaLnBrk="1" latinLnBrk="0" hangingPunct="1"/>
            <a:r>
              <a:rPr kumimoji="0" lang="fi-FI" smtClean="0"/>
              <a:t>neljäs taso</a:t>
            </a:r>
          </a:p>
          <a:p>
            <a:pPr lvl="4" eaLnBrk="1" latinLnBrk="0" hangingPunct="1"/>
            <a:r>
              <a:rPr kumimoji="0" lang="fi-FI" smtClean="0"/>
              <a:t>viides taso</a:t>
            </a:r>
            <a:endParaRPr kumimoji="0" lang="en-US"/>
          </a:p>
        </p:txBody>
      </p:sp>
      <p:sp>
        <p:nvSpPr>
          <p:cNvPr id="14" name="Päivämäärän paikkamerkki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57AAB13-B256-4B2D-983B-A8CA79445568}" type="datetimeFigureOut">
              <a:rPr lang="fi-FI" smtClean="0"/>
              <a:t>15.8.2013</a:t>
            </a:fld>
            <a:endParaRPr lang="fi-FI"/>
          </a:p>
        </p:txBody>
      </p:sp>
      <p:sp>
        <p:nvSpPr>
          <p:cNvPr id="3" name="Alatunnisteen paikkamerkki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i-FI"/>
          </a:p>
        </p:txBody>
      </p:sp>
      <p:sp>
        <p:nvSpPr>
          <p:cNvPr id="23" name="Dian numeron paikkamerkki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88E621C-FA01-4806-8490-E4BEC874DE8F}" type="slidenum">
              <a:rPr lang="fi-FI" smtClean="0"/>
              <a:t>‹#›</a:t>
            </a:fld>
            <a:endParaRPr lang="fi-FI"/>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Puolivapaa piirto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Puolivapaa piirto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Suorakulmainen kolmi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uora yhdysviiv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Otsikon paikkamerkki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i-FI" smtClean="0"/>
              <a:t>Muokkaa perustyyl. napsautt.</a:t>
            </a:r>
            <a:endParaRPr kumimoji="0" lang="en-US"/>
          </a:p>
        </p:txBody>
      </p:sp>
      <p:sp>
        <p:nvSpPr>
          <p:cNvPr id="30" name="Tekstin paikkamerkki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i-FI" smtClean="0"/>
              <a:t>Muokkaa tekstin perustyylejä napsauttamalla</a:t>
            </a:r>
          </a:p>
          <a:p>
            <a:pPr lvl="1" eaLnBrk="1" latinLnBrk="0" hangingPunct="1"/>
            <a:r>
              <a:rPr kumimoji="0" lang="fi-FI" smtClean="0"/>
              <a:t>toinen taso</a:t>
            </a:r>
          </a:p>
          <a:p>
            <a:pPr lvl="2" eaLnBrk="1" latinLnBrk="0" hangingPunct="1"/>
            <a:r>
              <a:rPr kumimoji="0" lang="fi-FI" smtClean="0"/>
              <a:t>kolmas taso</a:t>
            </a:r>
          </a:p>
          <a:p>
            <a:pPr lvl="3" eaLnBrk="1" latinLnBrk="0" hangingPunct="1"/>
            <a:r>
              <a:rPr kumimoji="0" lang="fi-FI" smtClean="0"/>
              <a:t>neljäs taso</a:t>
            </a:r>
          </a:p>
          <a:p>
            <a:pPr lvl="4" eaLnBrk="1" latinLnBrk="0" hangingPunct="1"/>
            <a:r>
              <a:rPr kumimoji="0" lang="fi-FI" smtClean="0"/>
              <a:t>viides taso</a:t>
            </a:r>
            <a:endParaRPr kumimoji="0" lang="en-US"/>
          </a:p>
        </p:txBody>
      </p:sp>
      <p:sp>
        <p:nvSpPr>
          <p:cNvPr id="10" name="Päivämäärän paikkamerkki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57AAB13-B256-4B2D-983B-A8CA79445568}" type="datetimeFigureOut">
              <a:rPr lang="fi-FI" smtClean="0"/>
              <a:t>15.8.2013</a:t>
            </a:fld>
            <a:endParaRPr lang="fi-FI"/>
          </a:p>
        </p:txBody>
      </p:sp>
      <p:sp>
        <p:nvSpPr>
          <p:cNvPr id="22" name="Alatunnisteen paikkamerk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i-FI"/>
          </a:p>
        </p:txBody>
      </p:sp>
      <p:sp>
        <p:nvSpPr>
          <p:cNvPr id="18" name="Dian numeron paikkamerkki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88E621C-FA01-4806-8490-E4BEC874DE8F}" type="slidenum">
              <a:rPr lang="fi-FI" smtClean="0"/>
              <a:t>‹#›</a:t>
            </a:fld>
            <a:endParaRPr lang="fi-FI"/>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fi-FI" smtClean="0"/>
              <a:t>Muokkaa perustyyl. napsautt.</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257AAB13-B256-4B2D-983B-A8CA79445568}" type="datetimeFigureOut">
              <a:rPr lang="fi-FI" smtClean="0"/>
              <a:t>15.8.2013</a:t>
            </a:fld>
            <a:endParaRPr lang="fi-FI"/>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fi-FI"/>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88E621C-FA01-4806-8490-E4BEC874DE8F}" type="slidenum">
              <a:rPr lang="fi-FI" smtClean="0"/>
              <a:t>‹#›</a:t>
            </a:fld>
            <a:endParaRPr lang="fi-FI"/>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fi-FI" smtClean="0"/>
              <a:t>Muokkaa perustyyl. napsautt.</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57AAB13-B256-4B2D-983B-A8CA79445568}" type="datetimeFigureOut">
              <a:rPr lang="fi-FI" smtClean="0"/>
              <a:t>15.8.2013</a:t>
            </a:fld>
            <a:endParaRPr lang="fi-FI"/>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fi-FI"/>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588E621C-FA01-4806-8490-E4BEC874DE8F}" type="slidenum">
              <a:rPr lang="fi-FI" smtClean="0"/>
              <a:t>‹#›</a:t>
            </a:fld>
            <a:endParaRPr lang="fi-FI"/>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257AAB13-B256-4B2D-983B-A8CA79445568}" type="datetimeFigureOut">
              <a:rPr lang="fi-FI" smtClean="0"/>
              <a:t>15.8.2013</a:t>
            </a:fld>
            <a:endParaRPr lang="fi-FI"/>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fi-FI"/>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88E621C-FA01-4806-8490-E4BEC874DE8F}" type="slidenum">
              <a:rPr lang="fi-FI" smtClean="0"/>
              <a:t>‹#›</a:t>
            </a:fld>
            <a:endParaRPr lang="fi-FI"/>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fi-FI" smtClean="0"/>
              <a:t>Muokkaa perustyyl. napsautt.</a:t>
            </a:r>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fi-FI" smtClean="0"/>
              <a:t>Muokkaa perustyyl. napsautt.</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257AAB13-B256-4B2D-983B-A8CA79445568}" type="datetimeFigureOut">
              <a:rPr lang="fi-FI" smtClean="0"/>
              <a:t>15.8.2013</a:t>
            </a:fld>
            <a:endParaRPr lang="fi-FI"/>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fi-FI"/>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588E621C-FA01-4806-8490-E4BEC874DE8F}" type="slidenum">
              <a:rPr lang="fi-FI" smtClean="0"/>
              <a:t>‹#›</a:t>
            </a:fld>
            <a:endParaRPr lang="fi-FI"/>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google.fi/imgres?imgurl=http://quailwood.fruitvale.k12.ca.us/Images/garfield-9063.gif&amp;imgrefurl=http://keskustelu.suomi24.fi/node/8405100&amp;usg=__mUw3XTouNxBVeeskj1-dygCYx00=&amp;h=300&amp;w=400&amp;sz=48&amp;hl=fi&amp;start=1&amp;itbs=1&amp;tbnid=ZDqJfdmBZVdQkM:&amp;tbnh=93&amp;tbnw=124&amp;prev=/images?q=garfield&amp;hl=fi&amp;sa=G&amp;gbv=2&amp;tbs=isch:1" TargetMode="External"/><Relationship Id="rId1" Type="http://schemas.openxmlformats.org/officeDocument/2006/relationships/slideLayout" Target="../slideLayouts/slideLayout160.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62.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135.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3.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15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package" Target="../embeddings/Microsoft_Word_Document1.docx"/><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7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40.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VISTO\Kansainvälisyysprojekti\Logot\TTLT-log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138" y="704850"/>
            <a:ext cx="5419725" cy="544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605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Omat valokuvat\Uganda 2012 Janne 1\7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2892524" cy="4320480"/>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a:xfrm>
            <a:off x="3952258" y="476672"/>
            <a:ext cx="4572000" cy="6247864"/>
          </a:xfrm>
          <a:prstGeom prst="rect">
            <a:avLst/>
          </a:prstGeom>
        </p:spPr>
        <p:txBody>
          <a:bodyPr>
            <a:spAutoFit/>
          </a:bodyPr>
          <a:lstStyle/>
          <a:p>
            <a:pPr lvl="0"/>
            <a:r>
              <a:rPr lang="fi-FI" sz="2000" dirty="0" smtClean="0">
                <a:latin typeface="AR JULIAN" pitchFamily="2" charset="0"/>
              </a:rPr>
              <a:t>Projektin </a:t>
            </a:r>
            <a:r>
              <a:rPr lang="fi-FI" sz="2000" dirty="0">
                <a:latin typeface="AR JULIAN" pitchFamily="2" charset="0"/>
              </a:rPr>
              <a:t>tulee sisältää vähintään 24 liikkuvuutta eli 24 toteutunutta matkaa ulkomaille (sekä opettajat että opiskelijat); tämä koskee molempia osallistujalukioita Suomesta ja vastaavasti kaikkia kolmea ulkomaalaista </a:t>
            </a:r>
            <a:r>
              <a:rPr lang="fi-FI" sz="2000" dirty="0" smtClean="0">
                <a:latin typeface="AR JULIAN" pitchFamily="2" charset="0"/>
              </a:rPr>
              <a:t>partnerikoulua.</a:t>
            </a:r>
            <a:endParaRPr lang="fi-FI" sz="2000" dirty="0">
              <a:latin typeface="AR JULIAN" pitchFamily="2" charset="0"/>
            </a:endParaRPr>
          </a:p>
          <a:p>
            <a:pPr lvl="0"/>
            <a:r>
              <a:rPr lang="fi-FI" sz="2000" dirty="0" smtClean="0">
                <a:latin typeface="AR JULIAN" pitchFamily="2" charset="0"/>
              </a:rPr>
              <a:t>Osanottajat </a:t>
            </a:r>
            <a:r>
              <a:rPr lang="fi-FI" sz="2000" dirty="0">
                <a:latin typeface="AR JULIAN" pitchFamily="2" charset="0"/>
              </a:rPr>
              <a:t>ovat Alajärven lukio, joka toimii koordinaattorikouluna (Suomi), Vimpelin lukio (Suomi), </a:t>
            </a:r>
            <a:r>
              <a:rPr lang="fi-FI" sz="2000" dirty="0" err="1">
                <a:latin typeface="AR JULIAN" pitchFamily="2" charset="0"/>
              </a:rPr>
              <a:t>Saint-Denis</a:t>
            </a:r>
            <a:r>
              <a:rPr lang="fi-FI" sz="2000" dirty="0">
                <a:latin typeface="AR JULIAN" pitchFamily="2" charset="0"/>
              </a:rPr>
              <a:t> International School (</a:t>
            </a:r>
            <a:r>
              <a:rPr lang="fi-FI" sz="2000" dirty="0" err="1">
                <a:latin typeface="AR JULIAN" pitchFamily="2" charset="0"/>
              </a:rPr>
              <a:t>Loches</a:t>
            </a:r>
            <a:r>
              <a:rPr lang="fi-FI" sz="2000" dirty="0">
                <a:latin typeface="AR JULIAN" pitchFamily="2" charset="0"/>
              </a:rPr>
              <a:t>, Ranska), </a:t>
            </a:r>
            <a:r>
              <a:rPr lang="fi-FI" sz="2000" dirty="0" err="1">
                <a:latin typeface="AR JULIAN" pitchFamily="2" charset="0"/>
              </a:rPr>
              <a:t>Istituto</a:t>
            </a:r>
            <a:r>
              <a:rPr lang="fi-FI" sz="2000" dirty="0">
                <a:latin typeface="AR JULIAN" pitchFamily="2" charset="0"/>
              </a:rPr>
              <a:t> di </a:t>
            </a:r>
            <a:r>
              <a:rPr lang="fi-FI" sz="2000" dirty="0" err="1">
                <a:latin typeface="AR JULIAN" pitchFamily="2" charset="0"/>
              </a:rPr>
              <a:t>Istruzione</a:t>
            </a:r>
            <a:r>
              <a:rPr lang="fi-FI" sz="2000" dirty="0">
                <a:latin typeface="AR JULIAN" pitchFamily="2" charset="0"/>
              </a:rPr>
              <a:t> </a:t>
            </a:r>
            <a:r>
              <a:rPr lang="fi-FI" sz="2000" dirty="0" err="1">
                <a:latin typeface="AR JULIAN" pitchFamily="2" charset="0"/>
              </a:rPr>
              <a:t>Superiore</a:t>
            </a:r>
            <a:r>
              <a:rPr lang="fi-FI" sz="2000" dirty="0">
                <a:latin typeface="AR JULIAN" pitchFamily="2" charset="0"/>
              </a:rPr>
              <a:t> </a:t>
            </a:r>
            <a:r>
              <a:rPr lang="fi-FI" sz="2000" dirty="0" err="1">
                <a:latin typeface="AR JULIAN" pitchFamily="2" charset="0"/>
              </a:rPr>
              <a:t>Statale</a:t>
            </a:r>
            <a:r>
              <a:rPr lang="fi-FI" sz="2000" dirty="0">
                <a:latin typeface="AR JULIAN" pitchFamily="2" charset="0"/>
              </a:rPr>
              <a:t> J.C. </a:t>
            </a:r>
            <a:r>
              <a:rPr lang="fi-FI" sz="2000" dirty="0" err="1">
                <a:latin typeface="AR JULIAN" pitchFamily="2" charset="0"/>
              </a:rPr>
              <a:t>Maxwell</a:t>
            </a:r>
            <a:r>
              <a:rPr lang="fi-FI" sz="2000" dirty="0">
                <a:latin typeface="AR JULIAN" pitchFamily="2" charset="0"/>
              </a:rPr>
              <a:t> (Milano, Italia) sekä IES </a:t>
            </a:r>
            <a:r>
              <a:rPr lang="fi-FI" sz="2000" dirty="0" err="1">
                <a:latin typeface="AR JULIAN" pitchFamily="2" charset="0"/>
              </a:rPr>
              <a:t>Saavedra</a:t>
            </a:r>
            <a:r>
              <a:rPr lang="fi-FI" sz="2000" dirty="0">
                <a:latin typeface="AR JULIAN" pitchFamily="2" charset="0"/>
              </a:rPr>
              <a:t> </a:t>
            </a:r>
            <a:r>
              <a:rPr lang="fi-FI" sz="2000" dirty="0" err="1">
                <a:latin typeface="AR JULIAN" pitchFamily="2" charset="0"/>
              </a:rPr>
              <a:t>Fajardo</a:t>
            </a:r>
            <a:r>
              <a:rPr lang="fi-FI" sz="2000" dirty="0">
                <a:latin typeface="AR JULIAN" pitchFamily="2" charset="0"/>
              </a:rPr>
              <a:t> (</a:t>
            </a:r>
            <a:r>
              <a:rPr lang="fi-FI" sz="2000" dirty="0" err="1">
                <a:latin typeface="AR JULIAN" pitchFamily="2" charset="0"/>
              </a:rPr>
              <a:t>Murcia</a:t>
            </a:r>
            <a:r>
              <a:rPr lang="fi-FI" sz="2000" dirty="0">
                <a:latin typeface="AR JULIAN" pitchFamily="2" charset="0"/>
              </a:rPr>
              <a:t>, Espanja); Espanja hyväksyttiin mukaan toimintaan viime tipassa vasta juuri ennen joulua, mikä aiheutti paljon uutta työtä </a:t>
            </a:r>
            <a:r>
              <a:rPr lang="fi-FI" sz="2000" dirty="0" smtClean="0">
                <a:latin typeface="AR JULIAN" pitchFamily="2" charset="0"/>
              </a:rPr>
              <a:t>järjestelyihin.</a:t>
            </a:r>
            <a:endParaRPr lang="fi-FI" sz="2000" dirty="0">
              <a:latin typeface="AR JULIAN" pitchFamily="2" charset="0"/>
            </a:endParaRPr>
          </a:p>
        </p:txBody>
      </p:sp>
    </p:spTree>
    <p:extLst>
      <p:ext uri="{BB962C8B-B14F-4D97-AF65-F5344CB8AC3E}">
        <p14:creationId xmlns:p14="http://schemas.microsoft.com/office/powerpoint/2010/main" val="37876727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2133600"/>
            <a:ext cx="7772400" cy="1470025"/>
          </a:xfrm>
        </p:spPr>
        <p:txBody>
          <a:bodyPr/>
          <a:lstStyle/>
          <a:p>
            <a:endParaRPr lang="fi-FI" dirty="0"/>
          </a:p>
        </p:txBody>
      </p:sp>
      <p:sp>
        <p:nvSpPr>
          <p:cNvPr id="2051" name="Rectangle 3"/>
          <p:cNvSpPr>
            <a:spLocks noGrp="1" noChangeArrowheads="1"/>
          </p:cNvSpPr>
          <p:nvPr>
            <p:ph type="subTitle" idx="1"/>
          </p:nvPr>
        </p:nvSpPr>
        <p:spPr>
          <a:xfrm>
            <a:off x="2627784" y="4725144"/>
            <a:ext cx="5792688" cy="1559024"/>
          </a:xfrm>
        </p:spPr>
        <p:txBody>
          <a:bodyPr/>
          <a:lstStyle/>
          <a:p>
            <a:r>
              <a:rPr lang="fi-FI" sz="2800" dirty="0" smtClean="0">
                <a:solidFill>
                  <a:srgbClr val="00B050"/>
                </a:solidFill>
              </a:rPr>
              <a:t>Robottiohjelmointia</a:t>
            </a:r>
          </a:p>
          <a:p>
            <a:r>
              <a:rPr lang="fi-FI" sz="2800" dirty="0" smtClean="0">
                <a:solidFill>
                  <a:srgbClr val="00B050"/>
                </a:solidFill>
              </a:rPr>
              <a:t>Milanon tapaan</a:t>
            </a:r>
            <a:r>
              <a:rPr lang="fi-FI" dirty="0" smtClean="0">
                <a:solidFill>
                  <a:srgbClr val="00B050"/>
                </a:solidFill>
              </a:rPr>
              <a:t>.</a:t>
            </a:r>
            <a:endParaRPr lang="fi-FI" dirty="0">
              <a:solidFill>
                <a:srgbClr val="00B050"/>
              </a:solidFill>
            </a:endParaRPr>
          </a:p>
        </p:txBody>
      </p:sp>
      <p:sp>
        <p:nvSpPr>
          <p:cNvPr id="2053" name="AutoShape 5" descr="2Q==">
            <a:hlinkClick r:id="rId2"/>
          </p:cNvPr>
          <p:cNvSpPr>
            <a:spLocks noChangeAspect="1" noChangeArrowheads="1"/>
          </p:cNvSpPr>
          <p:nvPr/>
        </p:nvSpPr>
        <p:spPr bwMode="auto">
          <a:xfrm>
            <a:off x="3981450" y="2986088"/>
            <a:ext cx="1181100" cy="885825"/>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i-FI" smtClean="0">
              <a:solidFill>
                <a:srgbClr val="000000"/>
              </a:solidFill>
            </a:endParaRPr>
          </a:p>
        </p:txBody>
      </p:sp>
      <p:sp>
        <p:nvSpPr>
          <p:cNvPr id="2055" name="AutoShape 7" descr="2Q==">
            <a:hlinkClick r:id="rId2"/>
          </p:cNvPr>
          <p:cNvSpPr>
            <a:spLocks noChangeAspect="1" noChangeArrowheads="1"/>
          </p:cNvSpPr>
          <p:nvPr/>
        </p:nvSpPr>
        <p:spPr bwMode="auto">
          <a:xfrm>
            <a:off x="3981450" y="2986088"/>
            <a:ext cx="1181100" cy="885825"/>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i-FI" smtClean="0">
              <a:solidFill>
                <a:srgbClr val="000000"/>
              </a:solidFill>
            </a:endParaRPr>
          </a:p>
        </p:txBody>
      </p:sp>
      <p:pic>
        <p:nvPicPr>
          <p:cNvPr id="2062" name="Picture 14" descr="garfield-90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231" y="4450264"/>
            <a:ext cx="2592387" cy="19446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05024"/>
            <a:ext cx="4974164" cy="4159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4089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Omat valokuvat\Uganda 2012 Janne 1\8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191" y="2780928"/>
            <a:ext cx="3857054" cy="2586953"/>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a:xfrm>
            <a:off x="2699792" y="548680"/>
            <a:ext cx="6102424" cy="5632311"/>
          </a:xfrm>
          <a:prstGeom prst="rect">
            <a:avLst/>
          </a:prstGeom>
        </p:spPr>
        <p:txBody>
          <a:bodyPr wrap="square">
            <a:spAutoFit/>
          </a:bodyPr>
          <a:lstStyle/>
          <a:p>
            <a:pPr lvl="0"/>
            <a:r>
              <a:rPr lang="fi-FI" sz="2000" dirty="0" smtClean="0">
                <a:solidFill>
                  <a:schemeClr val="accent5">
                    <a:lumMod val="75000"/>
                  </a:schemeClr>
                </a:solidFill>
                <a:latin typeface="Bauhaus 93" pitchFamily="82" charset="0"/>
              </a:rPr>
              <a:t>Projekti </a:t>
            </a:r>
            <a:r>
              <a:rPr lang="fi-FI" sz="2000" dirty="0">
                <a:solidFill>
                  <a:schemeClr val="accent5">
                    <a:lumMod val="75000"/>
                  </a:schemeClr>
                </a:solidFill>
                <a:latin typeface="Bauhaus 93" pitchFamily="82" charset="0"/>
              </a:rPr>
              <a:t>koostuu kahdesta päälinjasta: ensimmäinen on partnerikouluihin järjestetyt vierailut ja toinen linja on välittää partnerikoulujen välillä opetusta kaikissa koulussa opetettavissa oppiaineissa siten, että kahden vuoden aikana jokainen opettaja opiskelijoineen pitäisi ainakin yhden oppitunnin kahden vuoden toiminta-aikana käyttäen apunaan joko videoneuvotteluvälineistöä tai jotakin muuta nettipohjaista ohjelmistoa; pohjana on ranskalaisen </a:t>
            </a:r>
            <a:r>
              <a:rPr lang="fi-FI" sz="2000" dirty="0" err="1">
                <a:solidFill>
                  <a:schemeClr val="accent5">
                    <a:lumMod val="75000"/>
                  </a:schemeClr>
                </a:solidFill>
                <a:latin typeface="Bauhaus 93" pitchFamily="82" charset="0"/>
              </a:rPr>
              <a:t>Lochesin</a:t>
            </a:r>
            <a:r>
              <a:rPr lang="fi-FI" sz="2000" dirty="0">
                <a:solidFill>
                  <a:schemeClr val="accent5">
                    <a:lumMod val="75000"/>
                  </a:schemeClr>
                </a:solidFill>
                <a:latin typeface="Bauhaus 93" pitchFamily="82" charset="0"/>
              </a:rPr>
              <a:t> </a:t>
            </a:r>
            <a:r>
              <a:rPr lang="fi-FI" sz="2000" dirty="0" err="1">
                <a:solidFill>
                  <a:schemeClr val="accent5">
                    <a:lumMod val="75000"/>
                  </a:schemeClr>
                </a:solidFill>
                <a:latin typeface="Bauhaus 93" pitchFamily="82" charset="0"/>
              </a:rPr>
              <a:t>Polycom-järjestelmä</a:t>
            </a:r>
            <a:r>
              <a:rPr lang="fi-FI" sz="2000" dirty="0">
                <a:solidFill>
                  <a:schemeClr val="accent5">
                    <a:lumMod val="75000"/>
                  </a:schemeClr>
                </a:solidFill>
                <a:latin typeface="Bauhaus 93" pitchFamily="82" charset="0"/>
              </a:rPr>
              <a:t>, jonka kautta videoneuvottelut kulkevat, mutta esim. Espanjan kanssa oppituntia on pidetty avaamalla kahdella tietokoneella </a:t>
            </a:r>
            <a:r>
              <a:rPr lang="fi-FI" sz="2000" dirty="0" err="1">
                <a:solidFill>
                  <a:schemeClr val="accent5">
                    <a:lumMod val="75000"/>
                  </a:schemeClr>
                </a:solidFill>
                <a:latin typeface="Bauhaus 93" pitchFamily="82" charset="0"/>
              </a:rPr>
              <a:t>Skype-yhteydet</a:t>
            </a:r>
            <a:r>
              <a:rPr lang="fi-FI" sz="2000" dirty="0">
                <a:solidFill>
                  <a:schemeClr val="accent5">
                    <a:lumMod val="75000"/>
                  </a:schemeClr>
                </a:solidFill>
                <a:latin typeface="Bauhaus 93" pitchFamily="82" charset="0"/>
              </a:rPr>
              <a:t> ja käyttämällä muina järjestelminä esim. </a:t>
            </a:r>
            <a:r>
              <a:rPr lang="fi-FI" sz="2000" dirty="0" err="1">
                <a:solidFill>
                  <a:schemeClr val="accent5">
                    <a:lumMod val="75000"/>
                  </a:schemeClr>
                </a:solidFill>
                <a:latin typeface="Bauhaus 93" pitchFamily="82" charset="0"/>
              </a:rPr>
              <a:t>Dropboxiin</a:t>
            </a:r>
            <a:r>
              <a:rPr lang="fi-FI" sz="2000" dirty="0">
                <a:solidFill>
                  <a:schemeClr val="accent5">
                    <a:lumMod val="75000"/>
                  </a:schemeClr>
                </a:solidFill>
                <a:latin typeface="Bauhaus 93" pitchFamily="82" charset="0"/>
              </a:rPr>
              <a:t> jätettyjä videoita, </a:t>
            </a:r>
            <a:r>
              <a:rPr lang="fi-FI" sz="2000" dirty="0" err="1">
                <a:solidFill>
                  <a:schemeClr val="accent5">
                    <a:lumMod val="75000"/>
                  </a:schemeClr>
                </a:solidFill>
                <a:latin typeface="Bauhaus 93" pitchFamily="82" charset="0"/>
              </a:rPr>
              <a:t>Picasan</a:t>
            </a:r>
            <a:r>
              <a:rPr lang="fi-FI" sz="2000" dirty="0">
                <a:solidFill>
                  <a:schemeClr val="accent5">
                    <a:lumMod val="75000"/>
                  </a:schemeClr>
                </a:solidFill>
                <a:latin typeface="Bauhaus 93" pitchFamily="82" charset="0"/>
              </a:rPr>
              <a:t> valokuvapalvelua, </a:t>
            </a:r>
            <a:r>
              <a:rPr lang="fi-FI" sz="2000" dirty="0" err="1">
                <a:solidFill>
                  <a:schemeClr val="accent5">
                    <a:lumMod val="75000"/>
                  </a:schemeClr>
                </a:solidFill>
                <a:latin typeface="Bauhaus 93" pitchFamily="82" charset="0"/>
              </a:rPr>
              <a:t>YouTuben</a:t>
            </a:r>
            <a:r>
              <a:rPr lang="fi-FI" sz="2000" dirty="0">
                <a:solidFill>
                  <a:schemeClr val="accent5">
                    <a:lumMod val="75000"/>
                  </a:schemeClr>
                </a:solidFill>
                <a:latin typeface="Bauhaus 93" pitchFamily="82" charset="0"/>
              </a:rPr>
              <a:t> palveluita ja opiskelijoiden </a:t>
            </a:r>
            <a:r>
              <a:rPr lang="fi-FI" sz="2000" dirty="0" err="1" smtClean="0">
                <a:solidFill>
                  <a:schemeClr val="accent5">
                    <a:lumMod val="75000"/>
                  </a:schemeClr>
                </a:solidFill>
                <a:latin typeface="Bauhaus 93" pitchFamily="82" charset="0"/>
              </a:rPr>
              <a:t>Powerpoint-esityksiä</a:t>
            </a:r>
            <a:r>
              <a:rPr lang="fi-FI" sz="2000" dirty="0" smtClean="0">
                <a:solidFill>
                  <a:schemeClr val="accent5">
                    <a:lumMod val="75000"/>
                  </a:schemeClr>
                </a:solidFill>
                <a:latin typeface="Bauhaus 93" pitchFamily="82" charset="0"/>
              </a:rPr>
              <a:t>.  Oppitunnit pyritään pitämään ainakin osittain ”livenä”.</a:t>
            </a:r>
            <a:endParaRPr lang="fi-FI" sz="2000" dirty="0">
              <a:solidFill>
                <a:schemeClr val="accent5">
                  <a:lumMod val="75000"/>
                </a:schemeClr>
              </a:solidFill>
              <a:latin typeface="Bauhaus 93" pitchFamily="82" charset="0"/>
            </a:endParaRPr>
          </a:p>
        </p:txBody>
      </p:sp>
    </p:spTree>
    <p:extLst>
      <p:ext uri="{BB962C8B-B14F-4D97-AF65-F5344CB8AC3E}">
        <p14:creationId xmlns:p14="http://schemas.microsoft.com/office/powerpoint/2010/main" val="364398047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3131840" y="548680"/>
            <a:ext cx="5652120" cy="6001643"/>
          </a:xfrm>
          <a:prstGeom prst="rect">
            <a:avLst/>
          </a:prstGeom>
        </p:spPr>
        <p:txBody>
          <a:bodyPr wrap="square">
            <a:spAutoFit/>
          </a:bodyPr>
          <a:lstStyle/>
          <a:p>
            <a:pPr lvl="0"/>
            <a:r>
              <a:rPr lang="fi-FI" sz="2400" dirty="0">
                <a:solidFill>
                  <a:schemeClr val="accent2"/>
                </a:solidFill>
                <a:latin typeface="Bodoni MT Black" pitchFamily="18" charset="0"/>
              </a:rPr>
              <a:t>L</a:t>
            </a:r>
            <a:r>
              <a:rPr lang="fi-FI" sz="2400" dirty="0" smtClean="0">
                <a:solidFill>
                  <a:schemeClr val="accent2"/>
                </a:solidFill>
                <a:latin typeface="Bodoni MT Black" pitchFamily="18" charset="0"/>
              </a:rPr>
              <a:t>opputuloksena pitäisi syntyä </a:t>
            </a:r>
            <a:r>
              <a:rPr lang="fi-FI" sz="2400" dirty="0">
                <a:solidFill>
                  <a:schemeClr val="accent2"/>
                </a:solidFill>
                <a:latin typeface="Bodoni MT Black" pitchFamily="18" charset="0"/>
              </a:rPr>
              <a:t>arkisto, joka sisältää viiden eri koulun pitämät tunnit niin, että niitä voidaan katsoa myöhemmin aina halutessa; tämän kevään toiminta on vielä kokeilua, mutta ensi vuodelle yhteyksiä, laitteistoja ja toimintamalleja kehitetään ja vakiinnutetaan sekä pyritään ratkaisemaan jäljellä olevat yhteensopivuusongelmat ja laitteistovaatimukset, poistamaan opetusta estävät palomuurit ja maakohtaiset viralliset säädökset ja synkronoimaan aikataulut eri </a:t>
            </a:r>
            <a:r>
              <a:rPr lang="fi-FI" sz="2400" dirty="0" smtClean="0">
                <a:solidFill>
                  <a:schemeClr val="accent2"/>
                </a:solidFill>
                <a:latin typeface="Bodoni MT Black" pitchFamily="18" charset="0"/>
              </a:rPr>
              <a:t>osanottajamaissa.</a:t>
            </a:r>
            <a:endParaRPr lang="fi-FI" sz="2400" dirty="0">
              <a:solidFill>
                <a:schemeClr val="accent2"/>
              </a:solidFill>
              <a:latin typeface="Bodoni MT Black" pitchFamily="18" charset="0"/>
            </a:endParaRPr>
          </a:p>
        </p:txBody>
      </p:sp>
      <p:pic>
        <p:nvPicPr>
          <p:cNvPr id="2050" name="Picture 2" descr="G:\Omat valokuvat\Uganda 2012 Janne 1\9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974477"/>
            <a:ext cx="2736304" cy="183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5134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Omat valokuvat\Uganda 2012 Janne 1\11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3567780"/>
            <a:ext cx="3099020" cy="2078534"/>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a:xfrm>
            <a:off x="1187624" y="1379727"/>
            <a:ext cx="5616624" cy="4093428"/>
          </a:xfrm>
          <a:prstGeom prst="rect">
            <a:avLst/>
          </a:prstGeom>
        </p:spPr>
        <p:txBody>
          <a:bodyPr wrap="square">
            <a:spAutoFit/>
          </a:bodyPr>
          <a:lstStyle/>
          <a:p>
            <a:pPr lvl="0"/>
            <a:r>
              <a:rPr lang="fi-FI" sz="2000" dirty="0">
                <a:latin typeface="Broadway" pitchFamily="82" charset="0"/>
              </a:rPr>
              <a:t>L</a:t>
            </a:r>
            <a:r>
              <a:rPr lang="fi-FI" sz="2000" dirty="0" smtClean="0">
                <a:latin typeface="Broadway" pitchFamily="82" charset="0"/>
              </a:rPr>
              <a:t>ehdistö </a:t>
            </a:r>
            <a:r>
              <a:rPr lang="fi-FI" sz="2000" dirty="0">
                <a:latin typeface="Broadway" pitchFamily="82" charset="0"/>
              </a:rPr>
              <a:t>on saatu hyvin mukaan julkaisemaan artikkelit projektista ja </a:t>
            </a:r>
            <a:r>
              <a:rPr lang="fi-FI" sz="2000" dirty="0" smtClean="0">
                <a:latin typeface="Broadway" pitchFamily="82" charset="0"/>
              </a:rPr>
              <a:t>vierailuista.</a:t>
            </a:r>
            <a:endParaRPr lang="fi-FI" sz="2000" dirty="0">
              <a:latin typeface="Broadway" pitchFamily="82" charset="0"/>
            </a:endParaRPr>
          </a:p>
          <a:p>
            <a:pPr lvl="0"/>
            <a:r>
              <a:rPr lang="fi-FI" sz="2000" dirty="0">
                <a:latin typeface="Broadway" pitchFamily="82" charset="0"/>
              </a:rPr>
              <a:t>J</a:t>
            </a:r>
            <a:r>
              <a:rPr lang="fi-FI" sz="2000" dirty="0" smtClean="0">
                <a:latin typeface="Broadway" pitchFamily="82" charset="0"/>
              </a:rPr>
              <a:t>os </a:t>
            </a:r>
            <a:r>
              <a:rPr lang="fi-FI" sz="2000" dirty="0">
                <a:latin typeface="Broadway" pitchFamily="82" charset="0"/>
              </a:rPr>
              <a:t>projekti toimii oletetusti, samantyyppistä toimintaa voidaan pitää yllä senkin jälkeen entisten partnerikoulujen välillä tai käynnistää yhteistyötä muiden koulujen kanssa, jotta voidaan oppia muiden maiden koulutusjärjestelmistä ja vertailla tuntien sisältöä tai hyödyntää muiden koulujen </a:t>
            </a:r>
            <a:r>
              <a:rPr lang="fi-FI" sz="2000" dirty="0" smtClean="0">
                <a:latin typeface="Broadway" pitchFamily="82" charset="0"/>
              </a:rPr>
              <a:t>erikoisosaamista.</a:t>
            </a:r>
            <a:endParaRPr lang="fi-FI" sz="2000" dirty="0">
              <a:latin typeface="Broadway" pitchFamily="82" charset="0"/>
            </a:endParaRPr>
          </a:p>
        </p:txBody>
      </p:sp>
    </p:spTree>
    <p:extLst>
      <p:ext uri="{BB962C8B-B14F-4D97-AF65-F5344CB8AC3E}">
        <p14:creationId xmlns:p14="http://schemas.microsoft.com/office/powerpoint/2010/main" val="28489073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Omat valokuvat\Uganda 2012 Janne 1\13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7913" y="1754188"/>
            <a:ext cx="4446587" cy="3349625"/>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a:xfrm>
            <a:off x="539552" y="474345"/>
            <a:ext cx="8208912" cy="5940088"/>
          </a:xfrm>
          <a:prstGeom prst="rect">
            <a:avLst/>
          </a:prstGeom>
        </p:spPr>
        <p:txBody>
          <a:bodyPr wrap="square">
            <a:spAutoFit/>
          </a:bodyPr>
          <a:lstStyle/>
          <a:p>
            <a:pPr lvl="0"/>
            <a:r>
              <a:rPr lang="fi-FI" sz="2000" dirty="0">
                <a:solidFill>
                  <a:schemeClr val="tx2">
                    <a:lumMod val="75000"/>
                  </a:schemeClr>
                </a:solidFill>
                <a:latin typeface="Lucida Calligraphy" pitchFamily="66" charset="0"/>
              </a:rPr>
              <a:t>P</a:t>
            </a:r>
            <a:r>
              <a:rPr lang="fi-FI" sz="2000" dirty="0" smtClean="0">
                <a:solidFill>
                  <a:schemeClr val="tx2">
                    <a:lumMod val="75000"/>
                  </a:schemeClr>
                </a:solidFill>
                <a:latin typeface="Lucida Calligraphy" pitchFamily="66" charset="0"/>
              </a:rPr>
              <a:t>rojektin </a:t>
            </a:r>
            <a:r>
              <a:rPr lang="fi-FI" sz="2000" dirty="0">
                <a:solidFill>
                  <a:schemeClr val="tx2">
                    <a:lumMod val="75000"/>
                  </a:schemeClr>
                </a:solidFill>
                <a:latin typeface="Lucida Calligraphy" pitchFamily="66" charset="0"/>
              </a:rPr>
              <a:t>aikana suunnitellut liikkuvuudet ovat:</a:t>
            </a:r>
          </a:p>
          <a:p>
            <a:pPr lvl="0"/>
            <a:r>
              <a:rPr lang="fi-FI" sz="2000" dirty="0" smtClean="0">
                <a:solidFill>
                  <a:schemeClr val="tx2">
                    <a:lumMod val="75000"/>
                  </a:schemeClr>
                </a:solidFill>
                <a:latin typeface="Lucida Calligraphy" pitchFamily="66" charset="0"/>
              </a:rPr>
              <a:t>1.  </a:t>
            </a:r>
            <a:r>
              <a:rPr lang="fi-FI" sz="2000" dirty="0">
                <a:solidFill>
                  <a:schemeClr val="tx2">
                    <a:lumMod val="75000"/>
                  </a:schemeClr>
                </a:solidFill>
                <a:latin typeface="Lucida Calligraphy" pitchFamily="66" charset="0"/>
              </a:rPr>
              <a:t>Milano (tehty lokakuussa 2012 suunnittelukokouksena); opiskelijoita ei ollut vielä mukana, kun toimintaa käynnistettiin</a:t>
            </a:r>
          </a:p>
          <a:p>
            <a:pPr lvl="0"/>
            <a:r>
              <a:rPr lang="fi-FI" sz="2000" dirty="0" smtClean="0">
                <a:solidFill>
                  <a:schemeClr val="tx2">
                    <a:lumMod val="75000"/>
                  </a:schemeClr>
                </a:solidFill>
                <a:latin typeface="Lucida Calligraphy" pitchFamily="66" charset="0"/>
              </a:rPr>
              <a:t>2. Vimpeli </a:t>
            </a:r>
            <a:r>
              <a:rPr lang="fi-FI" sz="2000" dirty="0">
                <a:solidFill>
                  <a:schemeClr val="tx2">
                    <a:lumMod val="75000"/>
                  </a:schemeClr>
                </a:solidFill>
                <a:latin typeface="Lucida Calligraphy" pitchFamily="66" charset="0"/>
              </a:rPr>
              <a:t>maaliskuussa 2013; osanottajat tutustuivat Suomen talveen ja samalla suunniteltiin kevään aikatauluja ja keskusteltiin työnjaosta ja seuraavasta vierailusta</a:t>
            </a:r>
          </a:p>
          <a:p>
            <a:pPr lvl="0"/>
            <a:r>
              <a:rPr lang="fi-FI" sz="2000" dirty="0" smtClean="0">
                <a:solidFill>
                  <a:schemeClr val="tx2">
                    <a:lumMod val="75000"/>
                  </a:schemeClr>
                </a:solidFill>
                <a:latin typeface="Lucida Calligraphy" pitchFamily="66" charset="0"/>
              </a:rPr>
              <a:t>3. </a:t>
            </a:r>
            <a:r>
              <a:rPr lang="fi-FI" sz="2000" dirty="0" err="1" smtClean="0">
                <a:solidFill>
                  <a:schemeClr val="tx2">
                    <a:lumMod val="75000"/>
                  </a:schemeClr>
                </a:solidFill>
                <a:latin typeface="Lucida Calligraphy" pitchFamily="66" charset="0"/>
              </a:rPr>
              <a:t>Loches</a:t>
            </a:r>
            <a:r>
              <a:rPr lang="fi-FI" sz="2000" dirty="0" smtClean="0">
                <a:solidFill>
                  <a:schemeClr val="tx2">
                    <a:lumMod val="75000"/>
                  </a:schemeClr>
                </a:solidFill>
                <a:latin typeface="Lucida Calligraphy" pitchFamily="66" charset="0"/>
              </a:rPr>
              <a:t> </a:t>
            </a:r>
            <a:r>
              <a:rPr lang="fi-FI" sz="2000" dirty="0">
                <a:solidFill>
                  <a:schemeClr val="tx2">
                    <a:lumMod val="75000"/>
                  </a:schemeClr>
                </a:solidFill>
                <a:latin typeface="Lucida Calligraphy" pitchFamily="66" charset="0"/>
              </a:rPr>
              <a:t>toukokuussa 2013; käydään läpi parannusehdotuksia ja suunnitellaan ensi vuoden opetusaikataulu sekä tutustutaan Loiren laakson alueeseen ja ranskalaiseen kouluelämään yksityisessä katolisessa koulussa</a:t>
            </a:r>
          </a:p>
          <a:p>
            <a:pPr lvl="0"/>
            <a:r>
              <a:rPr lang="fi-FI" sz="2000" dirty="0" smtClean="0">
                <a:solidFill>
                  <a:schemeClr val="tx2">
                    <a:lumMod val="75000"/>
                  </a:schemeClr>
                </a:solidFill>
                <a:latin typeface="Lucida Calligraphy" pitchFamily="66" charset="0"/>
              </a:rPr>
              <a:t>4. Milanon </a:t>
            </a:r>
            <a:r>
              <a:rPr lang="fi-FI" sz="2000" dirty="0">
                <a:solidFill>
                  <a:schemeClr val="tx2">
                    <a:lumMod val="75000"/>
                  </a:schemeClr>
                </a:solidFill>
                <a:latin typeface="Lucida Calligraphy" pitchFamily="66" charset="0"/>
              </a:rPr>
              <a:t>toinen vierailu lokakuussa 2013; opiskelijat tällä kertaa mukana tutustumassa ilmailualan oppilaitokseen, opettajat kehittävät toimintaansa</a:t>
            </a:r>
          </a:p>
          <a:p>
            <a:pPr lvl="0"/>
            <a:r>
              <a:rPr lang="fi-FI" sz="2000" dirty="0" smtClean="0">
                <a:solidFill>
                  <a:schemeClr val="tx2">
                    <a:lumMod val="75000"/>
                  </a:schemeClr>
                </a:solidFill>
                <a:latin typeface="Lucida Calligraphy" pitchFamily="66" charset="0"/>
              </a:rPr>
              <a:t>5.  </a:t>
            </a:r>
            <a:r>
              <a:rPr lang="fi-FI" sz="2000" dirty="0" err="1">
                <a:solidFill>
                  <a:schemeClr val="tx2">
                    <a:lumMod val="75000"/>
                  </a:schemeClr>
                </a:solidFill>
                <a:latin typeface="Lucida Calligraphy" pitchFamily="66" charset="0"/>
              </a:rPr>
              <a:t>Murcia</a:t>
            </a:r>
            <a:r>
              <a:rPr lang="fi-FI" sz="2000" dirty="0">
                <a:solidFill>
                  <a:schemeClr val="tx2">
                    <a:lumMod val="75000"/>
                  </a:schemeClr>
                </a:solidFill>
                <a:latin typeface="Lucida Calligraphy" pitchFamily="66" charset="0"/>
              </a:rPr>
              <a:t> maaliskuussa 2014; ohjelma vielä avoin  </a:t>
            </a:r>
            <a:r>
              <a:rPr lang="fi-FI" sz="2000" dirty="0" smtClean="0">
                <a:solidFill>
                  <a:schemeClr val="tx2">
                    <a:lumMod val="75000"/>
                  </a:schemeClr>
                </a:solidFill>
                <a:latin typeface="Lucida Calligraphy" pitchFamily="66" charset="0"/>
              </a:rPr>
              <a:t>Alajärven </a:t>
            </a:r>
            <a:r>
              <a:rPr lang="fi-FI" sz="2000" dirty="0">
                <a:solidFill>
                  <a:schemeClr val="tx2">
                    <a:lumMod val="75000"/>
                  </a:schemeClr>
                </a:solidFill>
                <a:latin typeface="Lucida Calligraphy" pitchFamily="66" charset="0"/>
              </a:rPr>
              <a:t>lopputapaaminen toukokuussa 2014; tehdään yhteenveto projektista ja mietitään tulevaa </a:t>
            </a:r>
          </a:p>
        </p:txBody>
      </p:sp>
    </p:spTree>
    <p:extLst>
      <p:ext uri="{BB962C8B-B14F-4D97-AF65-F5344CB8AC3E}">
        <p14:creationId xmlns:p14="http://schemas.microsoft.com/office/powerpoint/2010/main" val="7061857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G:\Kansainvälisyysprojekti\Milanon valokuvat Kauko\Kuvat\DSCN01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6877497" cy="5158706"/>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a:xfrm>
            <a:off x="1547664" y="5805264"/>
            <a:ext cx="6069290" cy="369332"/>
          </a:xfrm>
          <a:prstGeom prst="rect">
            <a:avLst/>
          </a:prstGeom>
        </p:spPr>
        <p:txBody>
          <a:bodyPr wrap="none">
            <a:spAutoFit/>
          </a:bodyPr>
          <a:lstStyle/>
          <a:p>
            <a:r>
              <a:rPr lang="fi-FI" dirty="0" err="1">
                <a:solidFill>
                  <a:schemeClr val="accent3">
                    <a:lumMod val="75000"/>
                  </a:schemeClr>
                </a:solidFill>
                <a:latin typeface="Wide Latin" pitchFamily="18" charset="0"/>
              </a:rPr>
              <a:t>Priscilla-musikaali</a:t>
            </a:r>
            <a:r>
              <a:rPr lang="fi-FI" dirty="0">
                <a:solidFill>
                  <a:schemeClr val="accent3">
                    <a:lumMod val="75000"/>
                  </a:schemeClr>
                </a:solidFill>
                <a:latin typeface="Wide Latin" pitchFamily="18" charset="0"/>
              </a:rPr>
              <a:t> Milanossa</a:t>
            </a:r>
          </a:p>
        </p:txBody>
      </p:sp>
    </p:spTree>
    <p:extLst>
      <p:ext uri="{BB962C8B-B14F-4D97-AF65-F5344CB8AC3E}">
        <p14:creationId xmlns:p14="http://schemas.microsoft.com/office/powerpoint/2010/main" val="3381693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611560" y="2060848"/>
            <a:ext cx="4572000" cy="4093428"/>
          </a:xfrm>
          <a:prstGeom prst="rect">
            <a:avLst/>
          </a:prstGeom>
        </p:spPr>
        <p:txBody>
          <a:bodyPr>
            <a:spAutoFit/>
          </a:bodyPr>
          <a:lstStyle/>
          <a:p>
            <a:pPr lvl="0"/>
            <a:r>
              <a:rPr lang="fi-FI" sz="2000" dirty="0" err="1">
                <a:latin typeface="Showcard Gothic" pitchFamily="82" charset="0"/>
              </a:rPr>
              <a:t>Comenius-projektin</a:t>
            </a:r>
            <a:r>
              <a:rPr lang="fi-FI" sz="2000" dirty="0">
                <a:latin typeface="Showcard Gothic" pitchFamily="82" charset="0"/>
              </a:rPr>
              <a:t> lähtökohtana on ollut </a:t>
            </a:r>
            <a:r>
              <a:rPr lang="fi-FI" sz="2000" dirty="0" err="1">
                <a:latin typeface="Showcard Gothic" pitchFamily="82" charset="0"/>
              </a:rPr>
              <a:t>Järvi-Pohjanmaan</a:t>
            </a:r>
            <a:r>
              <a:rPr lang="fi-FI" sz="2000" dirty="0">
                <a:latin typeface="Showcard Gothic" pitchFamily="82" charset="0"/>
              </a:rPr>
              <a:t> yhteistoiminta-alueen vaatima lukioiden välinen yhteistyö sekä vaatimus käynnistää kansainvälisyysprojekti; sen painopistealueeksi tuli Suomen hyvä menestys Pisa-tutkimuksen eri osa-alueilla, mistä syntyi ajatus välittää tätä osaamista ulkomaille nykytekniikkaa </a:t>
            </a:r>
            <a:r>
              <a:rPr lang="fi-FI" sz="2000" dirty="0" smtClean="0">
                <a:latin typeface="Showcard Gothic" pitchFamily="82" charset="0"/>
              </a:rPr>
              <a:t>käyttäen.</a:t>
            </a:r>
            <a:endParaRPr lang="fi-FI" sz="2000" dirty="0">
              <a:latin typeface="Showcard Gothic" pitchFamily="82" charset="0"/>
            </a:endParaRPr>
          </a:p>
        </p:txBody>
      </p:sp>
      <p:pic>
        <p:nvPicPr>
          <p:cNvPr id="6146" name="Picture 2" descr="G:\Omat valokuvat\Uganda 2012 Janne 1\14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60648"/>
            <a:ext cx="4599831" cy="2054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497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Kansainvälisyysprojekti\Milanon valokuvat Vimpeli\Milano Comenius\IMG_00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226" y="247681"/>
            <a:ext cx="6908722" cy="5181541"/>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a:xfrm>
            <a:off x="2051720" y="5877272"/>
            <a:ext cx="5532861" cy="461665"/>
          </a:xfrm>
          <a:prstGeom prst="rect">
            <a:avLst/>
          </a:prstGeom>
        </p:spPr>
        <p:txBody>
          <a:bodyPr wrap="none">
            <a:spAutoFit/>
          </a:bodyPr>
          <a:lstStyle/>
          <a:p>
            <a:r>
              <a:rPr lang="fi-FI" sz="2400" dirty="0" smtClean="0"/>
              <a:t>Kiinnostava </a:t>
            </a:r>
            <a:r>
              <a:rPr lang="fi-FI" sz="2400" dirty="0" err="1"/>
              <a:t>Skype-yhteys</a:t>
            </a:r>
            <a:r>
              <a:rPr lang="fi-FI" sz="2400" dirty="0"/>
              <a:t> Vimpeliin…</a:t>
            </a:r>
          </a:p>
        </p:txBody>
      </p:sp>
    </p:spTree>
    <p:extLst>
      <p:ext uri="{BB962C8B-B14F-4D97-AF65-F5344CB8AC3E}">
        <p14:creationId xmlns:p14="http://schemas.microsoft.com/office/powerpoint/2010/main" val="19936781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ext Box 15"/>
          <p:cNvSpPr txBox="1">
            <a:spLocks noChangeArrowheads="1"/>
          </p:cNvSpPr>
          <p:nvPr/>
        </p:nvSpPr>
        <p:spPr bwMode="auto">
          <a:xfrm>
            <a:off x="3870325" y="1719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fi-FI" smtClean="0">
              <a:solidFill>
                <a:srgbClr val="FFFFFF"/>
              </a:solidFill>
            </a:endParaRPr>
          </a:p>
        </p:txBody>
      </p:sp>
      <p:sp>
        <p:nvSpPr>
          <p:cNvPr id="2" name="Otsikko 1"/>
          <p:cNvSpPr>
            <a:spLocks noGrp="1"/>
          </p:cNvSpPr>
          <p:nvPr>
            <p:ph type="ctrTitle"/>
          </p:nvPr>
        </p:nvSpPr>
        <p:spPr>
          <a:xfrm>
            <a:off x="723900" y="1185307"/>
            <a:ext cx="7772400" cy="1470025"/>
          </a:xfrm>
        </p:spPr>
        <p:txBody>
          <a:bodyPr/>
          <a:lstStyle/>
          <a:p>
            <a:r>
              <a:rPr lang="fi-FI" dirty="0" smtClean="0"/>
              <a:t>Projektin haittapuolia:</a:t>
            </a:r>
            <a:br>
              <a:rPr lang="fi-FI" dirty="0" smtClean="0"/>
            </a:br>
            <a:r>
              <a:rPr lang="fi-FI" sz="2000" dirty="0" smtClean="0"/>
              <a:t>- tekniikan toimimattomuus ja yhteensopivuus</a:t>
            </a:r>
            <a:r>
              <a:rPr lang="fi-FI" sz="2000" dirty="0"/>
              <a:t/>
            </a:r>
            <a:br>
              <a:rPr lang="fi-FI" sz="2000" dirty="0"/>
            </a:br>
            <a:r>
              <a:rPr lang="fi-FI" sz="2000" dirty="0" smtClean="0"/>
              <a:t>- aikataulujen sovittelu ja vastuuhenkilöiden löytäminen</a:t>
            </a:r>
            <a:br>
              <a:rPr lang="fi-FI" sz="2000" dirty="0" smtClean="0"/>
            </a:br>
            <a:r>
              <a:rPr lang="fi-FI" sz="2000" dirty="0" smtClean="0"/>
              <a:t>- motivointiongelmat ja pedagogisen hyödyn maksimointi</a:t>
            </a:r>
            <a:br>
              <a:rPr lang="fi-FI" sz="2000" dirty="0" smtClean="0"/>
            </a:br>
            <a:r>
              <a:rPr lang="fi-FI" sz="2000" dirty="0" smtClean="0"/>
              <a:t>- erilaiset maakohtaiset toimintaperiaatteet ja viralliset säädökset</a:t>
            </a:r>
            <a:br>
              <a:rPr lang="fi-FI" sz="2000" dirty="0" smtClean="0"/>
            </a:br>
            <a:r>
              <a:rPr lang="fi-FI" sz="2000" dirty="0" smtClean="0"/>
              <a:t>- vaatii joustoa koulun ”perinteiseen” toimintaan</a:t>
            </a:r>
            <a:br>
              <a:rPr lang="fi-FI" sz="2000" dirty="0" smtClean="0"/>
            </a:br>
            <a:r>
              <a:rPr lang="fi-FI" sz="2000" dirty="0" smtClean="0"/>
              <a:t>- yleinen aikapula ja toiminnan viiveet</a:t>
            </a:r>
            <a:br>
              <a:rPr lang="fi-FI" sz="2000" dirty="0" smtClean="0"/>
            </a:br>
            <a:r>
              <a:rPr lang="fi-FI" sz="2000" dirty="0" smtClean="0"/>
              <a:t>- suomalainen toimintakulttuuri on muille liian tehokasta</a:t>
            </a:r>
            <a:br>
              <a:rPr lang="fi-FI" sz="2000" dirty="0" smtClean="0"/>
            </a:br>
            <a:endParaRPr lang="fi-FI" dirty="0"/>
          </a:p>
        </p:txBody>
      </p:sp>
    </p:spTree>
    <p:extLst>
      <p:ext uri="{BB962C8B-B14F-4D97-AF65-F5344CB8AC3E}">
        <p14:creationId xmlns:p14="http://schemas.microsoft.com/office/powerpoint/2010/main" val="11738521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475656" y="2708920"/>
            <a:ext cx="6552728" cy="2308324"/>
          </a:xfrm>
          <a:prstGeom prst="rect">
            <a:avLst/>
          </a:prstGeom>
        </p:spPr>
        <p:txBody>
          <a:bodyPr wrap="square">
            <a:spAutoFit/>
          </a:bodyPr>
          <a:lstStyle/>
          <a:p>
            <a:r>
              <a:rPr lang="fi-FI" dirty="0" smtClean="0">
                <a:latin typeface="Berlin Sans FB Demi" pitchFamily="34" charset="0"/>
              </a:rPr>
              <a:t>Kotisivut:</a:t>
            </a:r>
          </a:p>
          <a:p>
            <a:endParaRPr lang="fi-FI" dirty="0">
              <a:latin typeface="Berlin Sans FB Demi" pitchFamily="34" charset="0"/>
            </a:endParaRPr>
          </a:p>
          <a:p>
            <a:r>
              <a:rPr lang="fi-FI" dirty="0" smtClean="0">
                <a:latin typeface="Berlin Sans FB Demi" pitchFamily="34" charset="0"/>
              </a:rPr>
              <a:t>Alajärvi</a:t>
            </a:r>
            <a:r>
              <a:rPr lang="fi-FI" dirty="0">
                <a:latin typeface="Berlin Sans FB Demi" pitchFamily="34" charset="0"/>
              </a:rPr>
              <a:t>: http://www.japo.fi/kk/lukio/ </a:t>
            </a:r>
          </a:p>
          <a:p>
            <a:r>
              <a:rPr lang="fi-FI" dirty="0">
                <a:latin typeface="Berlin Sans FB Demi" pitchFamily="34" charset="0"/>
              </a:rPr>
              <a:t>Vimpeli: http://www.peda.net/veraja/vimpeli/lukio</a:t>
            </a:r>
          </a:p>
          <a:p>
            <a:r>
              <a:rPr lang="fr-FR" dirty="0">
                <a:latin typeface="Berlin Sans FB Demi" pitchFamily="34" charset="0"/>
              </a:rPr>
              <a:t>Loches: http://www.saint-denis.net/ </a:t>
            </a:r>
          </a:p>
          <a:p>
            <a:r>
              <a:rPr lang="fi-FI" dirty="0" smtClean="0">
                <a:latin typeface="Berlin Sans FB Demi" pitchFamily="34" charset="0"/>
              </a:rPr>
              <a:t>Milan: http</a:t>
            </a:r>
            <a:r>
              <a:rPr lang="fi-FI" dirty="0">
                <a:latin typeface="Berlin Sans FB Demi" pitchFamily="34" charset="0"/>
              </a:rPr>
              <a:t>://</a:t>
            </a:r>
            <a:r>
              <a:rPr lang="fi-FI" dirty="0" smtClean="0">
                <a:latin typeface="Berlin Sans FB Demi" pitchFamily="34" charset="0"/>
              </a:rPr>
              <a:t>www.maxwell.mi.it</a:t>
            </a:r>
          </a:p>
          <a:p>
            <a:r>
              <a:rPr lang="fi-FI" dirty="0" err="1" smtClean="0">
                <a:latin typeface="Berlin Sans FB Demi" pitchFamily="34" charset="0"/>
              </a:rPr>
              <a:t>Murcia</a:t>
            </a:r>
            <a:r>
              <a:rPr lang="fi-FI" dirty="0">
                <a:latin typeface="Berlin Sans FB Demi" pitchFamily="34" charset="0"/>
              </a:rPr>
              <a:t>: https://www.murciaeduca.es/iessaavedrafajardo/sitio/#</a:t>
            </a:r>
          </a:p>
        </p:txBody>
      </p:sp>
    </p:spTree>
    <p:extLst>
      <p:ext uri="{BB962C8B-B14F-4D97-AF65-F5344CB8AC3E}">
        <p14:creationId xmlns:p14="http://schemas.microsoft.com/office/powerpoint/2010/main" val="543889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Projektin hyödyt:</a:t>
            </a:r>
            <a:endParaRPr lang="fi-FI" dirty="0"/>
          </a:p>
        </p:txBody>
      </p:sp>
      <p:sp>
        <p:nvSpPr>
          <p:cNvPr id="3" name="Sisällön paikkamerkki 2"/>
          <p:cNvSpPr>
            <a:spLocks noGrp="1"/>
          </p:cNvSpPr>
          <p:nvPr>
            <p:ph idx="1"/>
          </p:nvPr>
        </p:nvSpPr>
        <p:spPr/>
        <p:txBody>
          <a:bodyPr/>
          <a:lstStyle/>
          <a:p>
            <a:r>
              <a:rPr lang="fi-FI" sz="2000" dirty="0" smtClean="0"/>
              <a:t>- vierailut motivoivat lukiolaisia</a:t>
            </a:r>
          </a:p>
          <a:p>
            <a:r>
              <a:rPr lang="fi-FI" sz="2000" dirty="0" smtClean="0"/>
              <a:t>- mahdollisuus nähdä toisen maan kouluelämää ”livenä”</a:t>
            </a:r>
          </a:p>
          <a:p>
            <a:r>
              <a:rPr lang="fi-FI" sz="2000" dirty="0" smtClean="0"/>
              <a:t>- uudet kontaktit</a:t>
            </a:r>
          </a:p>
          <a:p>
            <a:r>
              <a:rPr lang="fi-FI" sz="2000" dirty="0" smtClean="0"/>
              <a:t>- tekniikka tulee (ehkä) tutummaksi kaikille</a:t>
            </a:r>
          </a:p>
          <a:p>
            <a:r>
              <a:rPr lang="fi-FI" sz="2000" dirty="0" smtClean="0"/>
              <a:t>- lukioiden tunnettavuus paranee kunnan sisällä ja mainostus saattaa tuoda uusia opiskelijoita</a:t>
            </a:r>
          </a:p>
          <a:p>
            <a:r>
              <a:rPr lang="fi-FI" sz="2000" dirty="0" smtClean="0"/>
              <a:t>- opiskelijoiden osallisuus tuntien valmisteluun lisääntyy ja kielitaito karttuu</a:t>
            </a:r>
          </a:p>
          <a:p>
            <a:r>
              <a:rPr lang="fi-FI" sz="2000" dirty="0" smtClean="0"/>
              <a:t>- uusi lisä perinteiseen opetukseen</a:t>
            </a:r>
          </a:p>
          <a:p>
            <a:endParaRPr lang="fi-FI" sz="2000" dirty="0"/>
          </a:p>
        </p:txBody>
      </p:sp>
    </p:spTree>
    <p:extLst>
      <p:ext uri="{BB962C8B-B14F-4D97-AF65-F5344CB8AC3E}">
        <p14:creationId xmlns:p14="http://schemas.microsoft.com/office/powerpoint/2010/main" val="39068455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143000"/>
            <a:ext cx="7772400" cy="1470025"/>
          </a:xfrm>
        </p:spPr>
        <p:txBody>
          <a:bodyPr/>
          <a:lstStyle/>
          <a:p>
            <a:r>
              <a:rPr lang="en-GB" sz="7200" b="1">
                <a:solidFill>
                  <a:schemeClr val="bg2"/>
                </a:solidFill>
              </a:rPr>
              <a:t>Seagulls</a:t>
            </a:r>
            <a:endParaRPr lang="en-US"/>
          </a:p>
        </p:txBody>
      </p:sp>
      <p:sp>
        <p:nvSpPr>
          <p:cNvPr id="2063" name="Text Box 15"/>
          <p:cNvSpPr txBox="1">
            <a:spLocks noChangeArrowheads="1"/>
          </p:cNvSpPr>
          <p:nvPr/>
        </p:nvSpPr>
        <p:spPr bwMode="auto">
          <a:xfrm>
            <a:off x="3870325" y="1719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fi-FI" smtClean="0">
              <a:solidFill>
                <a:srgbClr val="0080FF"/>
              </a:solidFill>
            </a:endParaRPr>
          </a:p>
        </p:txBody>
      </p:sp>
      <p:sp>
        <p:nvSpPr>
          <p:cNvPr id="2070" name="Text Box 22"/>
          <p:cNvSpPr txBox="1">
            <a:spLocks noChangeArrowheads="1"/>
          </p:cNvSpPr>
          <p:nvPr/>
        </p:nvSpPr>
        <p:spPr bwMode="auto">
          <a:xfrm>
            <a:off x="2095500" y="2613025"/>
            <a:ext cx="4953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5400" dirty="0" smtClean="0">
                <a:solidFill>
                  <a:srgbClr val="004080"/>
                </a:solidFill>
              </a:rPr>
              <a:t>template</a:t>
            </a:r>
            <a:endParaRPr lang="en-US" dirty="0" smtClean="0">
              <a:solidFill>
                <a:srgbClr val="ADADAD"/>
              </a:solidFill>
            </a:endParaRPr>
          </a:p>
        </p:txBody>
      </p:sp>
      <p:pic>
        <p:nvPicPr>
          <p:cNvPr id="3074" name="Picture 2" descr="C:\Users\Opettaja\Desktop\pilkk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1340768"/>
            <a:ext cx="4831080" cy="3622328"/>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a:xfrm>
            <a:off x="1763688" y="5661248"/>
            <a:ext cx="6683240" cy="400110"/>
          </a:xfrm>
          <a:prstGeom prst="rect">
            <a:avLst/>
          </a:prstGeom>
        </p:spPr>
        <p:txBody>
          <a:bodyPr wrap="none">
            <a:spAutoFit/>
          </a:bodyPr>
          <a:lstStyle/>
          <a:p>
            <a:r>
              <a:rPr lang="fi-FI" sz="2000" dirty="0">
                <a:latin typeface="Stencil" pitchFamily="82" charset="0"/>
              </a:rPr>
              <a:t>Jose Antonio kairaa Murcian </a:t>
            </a:r>
            <a:r>
              <a:rPr lang="fi-FI" sz="2000" dirty="0" smtClean="0">
                <a:latin typeface="Stencil" pitchFamily="82" charset="0"/>
              </a:rPr>
              <a:t>tyyliin Vimpelissä</a:t>
            </a:r>
            <a:endParaRPr lang="fi-FI" sz="2000" dirty="0">
              <a:latin typeface="Stencil" pitchFamily="82" charset="0"/>
            </a:endParaRPr>
          </a:p>
        </p:txBody>
      </p:sp>
    </p:spTree>
    <p:extLst>
      <p:ext uri="{BB962C8B-B14F-4D97-AF65-F5344CB8AC3E}">
        <p14:creationId xmlns:p14="http://schemas.microsoft.com/office/powerpoint/2010/main" val="9677620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5"/>
          <p:cNvGraphicFramePr>
            <a:graphicFrameLocks noGrp="1"/>
          </p:cNvGraphicFramePr>
          <p:nvPr>
            <p:ph idx="1"/>
            <p:extLst>
              <p:ext uri="{D42A27DB-BD31-4B8C-83A1-F6EECF244321}">
                <p14:modId xmlns:p14="http://schemas.microsoft.com/office/powerpoint/2010/main" val="330529843"/>
              </p:ext>
            </p:extLst>
          </p:nvPr>
        </p:nvGraphicFramePr>
        <p:xfrm>
          <a:off x="323528" y="1628800"/>
          <a:ext cx="8352928" cy="4588830"/>
        </p:xfrm>
        <a:graphic>
          <a:graphicData uri="http://schemas.openxmlformats.org/drawingml/2006/table">
            <a:tbl>
              <a:tblPr firstRow="1" firstCol="1" bandRow="1">
                <a:tableStyleId>{5C22544A-7EE6-4342-B048-85BDC9FD1C3A}</a:tableStyleId>
              </a:tblPr>
              <a:tblGrid>
                <a:gridCol w="1080121"/>
                <a:gridCol w="574941"/>
                <a:gridCol w="673365"/>
                <a:gridCol w="585946"/>
                <a:gridCol w="5438555"/>
              </a:tblGrid>
              <a:tr h="268972">
                <a:tc>
                  <a:txBody>
                    <a:bodyPr/>
                    <a:lstStyle/>
                    <a:p>
                      <a:pPr>
                        <a:lnSpc>
                          <a:spcPct val="115000"/>
                        </a:lnSpc>
                        <a:spcAft>
                          <a:spcPts val="0"/>
                        </a:spcAft>
                      </a:pPr>
                      <a:r>
                        <a:rPr lang="fi-FI" sz="1600" dirty="0" err="1">
                          <a:effectLst/>
                        </a:rPr>
                        <a:t>Date</a:t>
                      </a:r>
                      <a:endParaRPr lang="fi-FI" sz="1600" dirty="0">
                        <a:effectLst/>
                        <a:latin typeface="Calibri"/>
                        <a:ea typeface="Calibri"/>
                        <a:cs typeface="Times New Roman"/>
                      </a:endParaRPr>
                    </a:p>
                  </a:txBody>
                  <a:tcPr marL="60417" marR="60417" marT="0" marB="0"/>
                </a:tc>
                <a:tc>
                  <a:txBody>
                    <a:bodyPr/>
                    <a:lstStyle/>
                    <a:p>
                      <a:pPr>
                        <a:lnSpc>
                          <a:spcPct val="115000"/>
                        </a:lnSpc>
                        <a:spcAft>
                          <a:spcPts val="0"/>
                        </a:spcAft>
                      </a:pPr>
                      <a:r>
                        <a:rPr lang="fi-FI" sz="1600">
                          <a:effectLst/>
                        </a:rPr>
                        <a:t>Time</a:t>
                      </a:r>
                      <a:endParaRPr lang="fi-FI" sz="1600">
                        <a:effectLst/>
                        <a:latin typeface="Calibri"/>
                        <a:ea typeface="Calibri"/>
                        <a:cs typeface="Times New Roman"/>
                      </a:endParaRPr>
                    </a:p>
                  </a:txBody>
                  <a:tcPr marL="60417" marR="60417" marT="0" marB="0"/>
                </a:tc>
                <a:tc>
                  <a:txBody>
                    <a:bodyPr/>
                    <a:lstStyle/>
                    <a:p>
                      <a:pPr>
                        <a:lnSpc>
                          <a:spcPct val="115000"/>
                        </a:lnSpc>
                        <a:spcAft>
                          <a:spcPts val="0"/>
                        </a:spcAft>
                      </a:pPr>
                      <a:r>
                        <a:rPr lang="fi-FI" sz="1600">
                          <a:effectLst/>
                        </a:rPr>
                        <a:t>Send</a:t>
                      </a:r>
                      <a:endParaRPr lang="fi-FI" sz="1600">
                        <a:effectLst/>
                        <a:latin typeface="Calibri"/>
                        <a:ea typeface="Calibri"/>
                        <a:cs typeface="Times New Roman"/>
                      </a:endParaRPr>
                    </a:p>
                  </a:txBody>
                  <a:tcPr marL="60417" marR="60417" marT="0" marB="0"/>
                </a:tc>
                <a:tc>
                  <a:txBody>
                    <a:bodyPr/>
                    <a:lstStyle/>
                    <a:p>
                      <a:pPr>
                        <a:lnSpc>
                          <a:spcPct val="115000"/>
                        </a:lnSpc>
                        <a:spcAft>
                          <a:spcPts val="0"/>
                        </a:spcAft>
                      </a:pPr>
                      <a:r>
                        <a:rPr lang="fi-FI" sz="1600">
                          <a:effectLst/>
                        </a:rPr>
                        <a:t>Rec</a:t>
                      </a:r>
                      <a:endParaRPr lang="fi-FI" sz="1600">
                        <a:effectLst/>
                        <a:latin typeface="Calibri"/>
                        <a:ea typeface="Calibri"/>
                        <a:cs typeface="Times New Roman"/>
                      </a:endParaRPr>
                    </a:p>
                  </a:txBody>
                  <a:tcPr marL="60417" marR="60417" marT="0" marB="0"/>
                </a:tc>
                <a:tc>
                  <a:txBody>
                    <a:bodyPr/>
                    <a:lstStyle/>
                    <a:p>
                      <a:pPr>
                        <a:lnSpc>
                          <a:spcPct val="115000"/>
                        </a:lnSpc>
                        <a:spcAft>
                          <a:spcPts val="0"/>
                        </a:spcAft>
                      </a:pPr>
                      <a:r>
                        <a:rPr lang="fi-FI" sz="1600" dirty="0" err="1">
                          <a:effectLst/>
                        </a:rPr>
                        <a:t>Teacher</a:t>
                      </a:r>
                      <a:r>
                        <a:rPr lang="fi-FI" sz="1600" dirty="0">
                          <a:effectLst/>
                        </a:rPr>
                        <a:t>  and </a:t>
                      </a:r>
                      <a:r>
                        <a:rPr lang="fi-FI" sz="1600" dirty="0" err="1">
                          <a:effectLst/>
                        </a:rPr>
                        <a:t>topic</a:t>
                      </a:r>
                      <a:endParaRPr lang="fi-FI" sz="1600" dirty="0">
                        <a:effectLst/>
                        <a:latin typeface="Calibri"/>
                        <a:ea typeface="Calibri"/>
                        <a:cs typeface="Times New Roman"/>
                      </a:endParaRPr>
                    </a:p>
                  </a:txBody>
                  <a:tcPr marL="60417" marR="60417" marT="0" marB="0"/>
                </a:tc>
              </a:tr>
              <a:tr h="737690">
                <a:tc>
                  <a:txBody>
                    <a:bodyPr/>
                    <a:lstStyle/>
                    <a:p>
                      <a:pPr>
                        <a:lnSpc>
                          <a:spcPct val="115000"/>
                        </a:lnSpc>
                        <a:spcAft>
                          <a:spcPts val="0"/>
                        </a:spcAft>
                      </a:pPr>
                      <a:r>
                        <a:rPr lang="en-US" sz="1600" dirty="0">
                          <a:effectLst/>
                        </a:rPr>
                        <a:t>07/05/13</a:t>
                      </a:r>
                      <a:endParaRPr lang="fi-FI" sz="1600" dirty="0">
                        <a:effectLst/>
                        <a:latin typeface="Calibri"/>
                        <a:ea typeface="Calibri"/>
                        <a:cs typeface="Times New Roman"/>
                      </a:endParaRPr>
                    </a:p>
                  </a:txBody>
                  <a:tcPr marL="60417" marR="60417" marT="0" marB="0"/>
                </a:tc>
                <a:tc>
                  <a:txBody>
                    <a:bodyPr/>
                    <a:lstStyle/>
                    <a:p>
                      <a:pPr>
                        <a:lnSpc>
                          <a:spcPct val="115000"/>
                        </a:lnSpc>
                        <a:spcAft>
                          <a:spcPts val="0"/>
                        </a:spcAft>
                      </a:pPr>
                      <a:r>
                        <a:rPr lang="en-US" sz="1600" dirty="0">
                          <a:effectLst/>
                        </a:rPr>
                        <a:t>13.20 – 14.05</a:t>
                      </a:r>
                      <a:endParaRPr lang="fi-FI" sz="1600" dirty="0">
                        <a:effectLst/>
                        <a:latin typeface="Calibri"/>
                        <a:ea typeface="Calibri"/>
                        <a:cs typeface="Times New Roman"/>
                      </a:endParaRPr>
                    </a:p>
                  </a:txBody>
                  <a:tcPr marL="60417" marR="60417" marT="0" marB="0"/>
                </a:tc>
                <a:tc>
                  <a:txBody>
                    <a:bodyPr/>
                    <a:lstStyle/>
                    <a:p>
                      <a:pPr>
                        <a:lnSpc>
                          <a:spcPct val="115000"/>
                        </a:lnSpc>
                        <a:spcAft>
                          <a:spcPts val="0"/>
                        </a:spcAft>
                      </a:pPr>
                      <a:r>
                        <a:rPr lang="en-US" sz="1600">
                          <a:effectLst/>
                        </a:rPr>
                        <a:t>A</a:t>
                      </a:r>
                      <a:endParaRPr lang="fi-FI" sz="1600">
                        <a:effectLst/>
                        <a:latin typeface="Calibri"/>
                        <a:ea typeface="Calibri"/>
                        <a:cs typeface="Times New Roman"/>
                      </a:endParaRPr>
                    </a:p>
                  </a:txBody>
                  <a:tcPr marL="60417" marR="60417" marT="0" marB="0"/>
                </a:tc>
                <a:tc>
                  <a:txBody>
                    <a:bodyPr/>
                    <a:lstStyle/>
                    <a:p>
                      <a:pPr>
                        <a:lnSpc>
                          <a:spcPct val="115000"/>
                        </a:lnSpc>
                        <a:spcAft>
                          <a:spcPts val="0"/>
                        </a:spcAft>
                      </a:pPr>
                      <a:r>
                        <a:rPr lang="en-US" sz="1600">
                          <a:effectLst/>
                        </a:rPr>
                        <a:t>Mi</a:t>
                      </a:r>
                      <a:endParaRPr lang="fi-FI" sz="1600">
                        <a:effectLst/>
                        <a:latin typeface="Calibri"/>
                        <a:ea typeface="Calibri"/>
                        <a:cs typeface="Times New Roman"/>
                      </a:endParaRPr>
                    </a:p>
                  </a:txBody>
                  <a:tcPr marL="60417" marR="60417" marT="0" marB="0"/>
                </a:tc>
                <a:tc>
                  <a:txBody>
                    <a:bodyPr/>
                    <a:lstStyle/>
                    <a:p>
                      <a:pPr>
                        <a:lnSpc>
                          <a:spcPct val="115000"/>
                        </a:lnSpc>
                        <a:spcAft>
                          <a:spcPts val="0"/>
                        </a:spcAft>
                      </a:pPr>
                      <a:r>
                        <a:rPr lang="en-US" sz="1600" dirty="0" err="1">
                          <a:effectLst/>
                        </a:rPr>
                        <a:t>Jouko</a:t>
                      </a:r>
                      <a:r>
                        <a:rPr lang="en-US" sz="1600" dirty="0">
                          <a:effectLst/>
                        </a:rPr>
                        <a:t> </a:t>
                      </a:r>
                      <a:r>
                        <a:rPr lang="en-US" sz="1600" dirty="0" err="1">
                          <a:effectLst/>
                        </a:rPr>
                        <a:t>Lehtelä</a:t>
                      </a:r>
                      <a:r>
                        <a:rPr lang="en-US" sz="1600" dirty="0">
                          <a:effectLst/>
                        </a:rPr>
                        <a:t>: </a:t>
                      </a:r>
                      <a:r>
                        <a:rPr lang="en-US" sz="1600" dirty="0" err="1">
                          <a:effectLst/>
                        </a:rPr>
                        <a:t>Mycorrhiza</a:t>
                      </a:r>
                      <a:r>
                        <a:rPr lang="en-US" sz="1600" dirty="0">
                          <a:effectLst/>
                        </a:rPr>
                        <a:t> and Fungus and Ecology in Finnish Forests</a:t>
                      </a:r>
                      <a:endParaRPr lang="fi-FI" sz="1600" dirty="0">
                        <a:effectLst/>
                        <a:latin typeface="Calibri"/>
                        <a:ea typeface="Calibri"/>
                        <a:cs typeface="Times New Roman"/>
                      </a:endParaRPr>
                    </a:p>
                  </a:txBody>
                  <a:tcPr marL="60417" marR="60417" marT="0" marB="0"/>
                </a:tc>
              </a:tr>
              <a:tr h="486148">
                <a:tc>
                  <a:txBody>
                    <a:bodyPr/>
                    <a:lstStyle/>
                    <a:p>
                      <a:pPr>
                        <a:lnSpc>
                          <a:spcPct val="115000"/>
                        </a:lnSpc>
                        <a:spcAft>
                          <a:spcPts val="0"/>
                        </a:spcAft>
                      </a:pPr>
                      <a:r>
                        <a:rPr lang="en-US" sz="1600">
                          <a:effectLst/>
                        </a:rPr>
                        <a:t>14/05/13</a:t>
                      </a:r>
                      <a:endParaRPr lang="fi-FI" sz="1600">
                        <a:effectLst/>
                        <a:latin typeface="Calibri"/>
                        <a:ea typeface="Calibri"/>
                        <a:cs typeface="Times New Roman"/>
                      </a:endParaRPr>
                    </a:p>
                  </a:txBody>
                  <a:tcPr marL="60417" marR="60417" marT="0" marB="0"/>
                </a:tc>
                <a:tc>
                  <a:txBody>
                    <a:bodyPr/>
                    <a:lstStyle/>
                    <a:p>
                      <a:pPr>
                        <a:lnSpc>
                          <a:spcPct val="115000"/>
                        </a:lnSpc>
                        <a:spcAft>
                          <a:spcPts val="0"/>
                        </a:spcAft>
                      </a:pPr>
                      <a:r>
                        <a:rPr lang="en-US" sz="1600" dirty="0">
                          <a:effectLst/>
                        </a:rPr>
                        <a:t>08.25</a:t>
                      </a:r>
                      <a:endParaRPr lang="fi-FI" sz="1600" dirty="0">
                        <a:effectLst/>
                        <a:latin typeface="Calibri"/>
                        <a:ea typeface="Calibri"/>
                        <a:cs typeface="Times New Roman"/>
                      </a:endParaRPr>
                    </a:p>
                  </a:txBody>
                  <a:tcPr marL="60417" marR="60417" marT="0" marB="0"/>
                </a:tc>
                <a:tc>
                  <a:txBody>
                    <a:bodyPr/>
                    <a:lstStyle/>
                    <a:p>
                      <a:pPr>
                        <a:lnSpc>
                          <a:spcPct val="115000"/>
                        </a:lnSpc>
                        <a:spcAft>
                          <a:spcPts val="0"/>
                        </a:spcAft>
                      </a:pPr>
                      <a:r>
                        <a:rPr lang="en-US" sz="1600" dirty="0">
                          <a:effectLst/>
                        </a:rPr>
                        <a:t>V</a:t>
                      </a:r>
                      <a:endParaRPr lang="fi-FI" sz="1600" dirty="0">
                        <a:effectLst/>
                        <a:latin typeface="Calibri"/>
                        <a:ea typeface="Calibri"/>
                        <a:cs typeface="Times New Roman"/>
                      </a:endParaRPr>
                    </a:p>
                  </a:txBody>
                  <a:tcPr marL="60417" marR="60417" marT="0" marB="0"/>
                </a:tc>
                <a:tc>
                  <a:txBody>
                    <a:bodyPr/>
                    <a:lstStyle/>
                    <a:p>
                      <a:pPr>
                        <a:lnSpc>
                          <a:spcPct val="115000"/>
                        </a:lnSpc>
                        <a:spcAft>
                          <a:spcPts val="0"/>
                        </a:spcAft>
                      </a:pPr>
                      <a:r>
                        <a:rPr lang="en-US" sz="1600">
                          <a:effectLst/>
                        </a:rPr>
                        <a:t>L</a:t>
                      </a:r>
                      <a:endParaRPr lang="fi-FI" sz="1600">
                        <a:effectLst/>
                        <a:latin typeface="Calibri"/>
                        <a:ea typeface="Calibri"/>
                        <a:cs typeface="Times New Roman"/>
                      </a:endParaRPr>
                    </a:p>
                  </a:txBody>
                  <a:tcPr marL="60417" marR="60417" marT="0" marB="0"/>
                </a:tc>
                <a:tc>
                  <a:txBody>
                    <a:bodyPr/>
                    <a:lstStyle/>
                    <a:p>
                      <a:pPr>
                        <a:lnSpc>
                          <a:spcPct val="115000"/>
                        </a:lnSpc>
                        <a:spcAft>
                          <a:spcPts val="0"/>
                        </a:spcAft>
                      </a:pPr>
                      <a:r>
                        <a:rPr lang="en-US" sz="1600">
                          <a:effectLst/>
                        </a:rPr>
                        <a:t>Maija Pippola: Swedish for Beginners</a:t>
                      </a:r>
                      <a:endParaRPr lang="fi-FI" sz="1600">
                        <a:effectLst/>
                        <a:latin typeface="Calibri"/>
                        <a:ea typeface="Calibri"/>
                        <a:cs typeface="Times New Roman"/>
                      </a:endParaRPr>
                    </a:p>
                  </a:txBody>
                  <a:tcPr marL="60417" marR="60417" marT="0" marB="0"/>
                </a:tc>
              </a:tr>
              <a:tr h="517067">
                <a:tc>
                  <a:txBody>
                    <a:bodyPr/>
                    <a:lstStyle/>
                    <a:p>
                      <a:pPr>
                        <a:lnSpc>
                          <a:spcPct val="115000"/>
                        </a:lnSpc>
                        <a:spcAft>
                          <a:spcPts val="0"/>
                        </a:spcAft>
                      </a:pPr>
                      <a:r>
                        <a:rPr lang="en-US" sz="1600">
                          <a:effectLst/>
                        </a:rPr>
                        <a:t>14/05/13</a:t>
                      </a:r>
                      <a:endParaRPr lang="fi-FI" sz="1600">
                        <a:effectLst/>
                        <a:latin typeface="Calibri"/>
                        <a:ea typeface="Calibri"/>
                        <a:cs typeface="Times New Roman"/>
                      </a:endParaRPr>
                    </a:p>
                  </a:txBody>
                  <a:tcPr marL="60417" marR="60417" marT="0" marB="0"/>
                </a:tc>
                <a:tc>
                  <a:txBody>
                    <a:bodyPr/>
                    <a:lstStyle/>
                    <a:p>
                      <a:pPr>
                        <a:lnSpc>
                          <a:spcPct val="115000"/>
                        </a:lnSpc>
                        <a:spcAft>
                          <a:spcPts val="0"/>
                        </a:spcAft>
                      </a:pPr>
                      <a:r>
                        <a:rPr lang="en-US" sz="1600">
                          <a:effectLst/>
                        </a:rPr>
                        <a:t>9.10 – 9.50</a:t>
                      </a:r>
                      <a:endParaRPr lang="fi-FI" sz="1600">
                        <a:effectLst/>
                        <a:latin typeface="Calibri"/>
                        <a:ea typeface="Calibri"/>
                        <a:cs typeface="Times New Roman"/>
                      </a:endParaRPr>
                    </a:p>
                  </a:txBody>
                  <a:tcPr marL="60417" marR="60417" marT="0" marB="0"/>
                </a:tc>
                <a:tc>
                  <a:txBody>
                    <a:bodyPr/>
                    <a:lstStyle/>
                    <a:p>
                      <a:pPr>
                        <a:lnSpc>
                          <a:spcPct val="115000"/>
                        </a:lnSpc>
                        <a:spcAft>
                          <a:spcPts val="0"/>
                        </a:spcAft>
                      </a:pPr>
                      <a:r>
                        <a:rPr lang="en-US" sz="1600" dirty="0" err="1">
                          <a:effectLst/>
                        </a:rPr>
                        <a:t>Mi</a:t>
                      </a:r>
                      <a:endParaRPr lang="fi-FI" sz="1600" dirty="0">
                        <a:effectLst/>
                        <a:latin typeface="Calibri"/>
                        <a:ea typeface="Calibri"/>
                        <a:cs typeface="Times New Roman"/>
                      </a:endParaRPr>
                    </a:p>
                  </a:txBody>
                  <a:tcPr marL="60417" marR="60417" marT="0" marB="0"/>
                </a:tc>
                <a:tc>
                  <a:txBody>
                    <a:bodyPr/>
                    <a:lstStyle/>
                    <a:p>
                      <a:pPr>
                        <a:lnSpc>
                          <a:spcPct val="115000"/>
                        </a:lnSpc>
                        <a:spcAft>
                          <a:spcPts val="0"/>
                        </a:spcAft>
                      </a:pPr>
                      <a:r>
                        <a:rPr lang="en-US" sz="1600" dirty="0">
                          <a:effectLst/>
                        </a:rPr>
                        <a:t>L</a:t>
                      </a:r>
                      <a:endParaRPr lang="fi-FI" sz="1600" dirty="0">
                        <a:effectLst/>
                        <a:latin typeface="Calibri"/>
                        <a:ea typeface="Calibri"/>
                        <a:cs typeface="Times New Roman"/>
                      </a:endParaRPr>
                    </a:p>
                  </a:txBody>
                  <a:tcPr marL="60417" marR="60417" marT="0" marB="0"/>
                </a:tc>
                <a:tc>
                  <a:txBody>
                    <a:bodyPr/>
                    <a:lstStyle/>
                    <a:p>
                      <a:pPr>
                        <a:lnSpc>
                          <a:spcPct val="115000"/>
                        </a:lnSpc>
                        <a:spcAft>
                          <a:spcPts val="0"/>
                        </a:spcAft>
                      </a:pPr>
                      <a:r>
                        <a:rPr lang="en-US" sz="1600" dirty="0">
                          <a:effectLst/>
                        </a:rPr>
                        <a:t>Paola </a:t>
                      </a:r>
                      <a:r>
                        <a:rPr lang="en-US" sz="1600" dirty="0" err="1">
                          <a:effectLst/>
                        </a:rPr>
                        <a:t>Ghellini</a:t>
                      </a:r>
                      <a:r>
                        <a:rPr lang="en-US" sz="1600" dirty="0">
                          <a:effectLst/>
                        </a:rPr>
                        <a:t>: The Use of Tablets in Classroom</a:t>
                      </a:r>
                      <a:endParaRPr lang="fi-FI" sz="1600" dirty="0">
                        <a:effectLst/>
                        <a:latin typeface="Calibri"/>
                        <a:ea typeface="Calibri"/>
                        <a:cs typeface="Times New Roman"/>
                      </a:endParaRPr>
                    </a:p>
                  </a:txBody>
                  <a:tcPr marL="60417" marR="60417" marT="0" marB="0"/>
                </a:tc>
              </a:tr>
              <a:tr h="737690">
                <a:tc>
                  <a:txBody>
                    <a:bodyPr/>
                    <a:lstStyle/>
                    <a:p>
                      <a:pPr>
                        <a:lnSpc>
                          <a:spcPct val="115000"/>
                        </a:lnSpc>
                        <a:spcAft>
                          <a:spcPts val="0"/>
                        </a:spcAft>
                      </a:pPr>
                      <a:r>
                        <a:rPr lang="en-US" sz="1600">
                          <a:effectLst/>
                        </a:rPr>
                        <a:t>20-21/05/13</a:t>
                      </a:r>
                      <a:endParaRPr lang="fi-FI" sz="1600">
                        <a:effectLst/>
                        <a:latin typeface="Calibri"/>
                        <a:ea typeface="Calibri"/>
                        <a:cs typeface="Times New Roman"/>
                      </a:endParaRPr>
                    </a:p>
                  </a:txBody>
                  <a:tcPr marL="60417" marR="60417" marT="0" marB="0"/>
                </a:tc>
                <a:tc>
                  <a:txBody>
                    <a:bodyPr/>
                    <a:lstStyle/>
                    <a:p>
                      <a:pPr>
                        <a:lnSpc>
                          <a:spcPct val="115000"/>
                        </a:lnSpc>
                        <a:spcAft>
                          <a:spcPts val="0"/>
                        </a:spcAft>
                      </a:pPr>
                      <a:r>
                        <a:rPr lang="en-US" sz="1600">
                          <a:effectLst/>
                        </a:rPr>
                        <a:t> </a:t>
                      </a:r>
                      <a:endParaRPr lang="fi-FI" sz="1600">
                        <a:effectLst/>
                        <a:latin typeface="Calibri"/>
                        <a:ea typeface="Calibri"/>
                        <a:cs typeface="Times New Roman"/>
                      </a:endParaRPr>
                    </a:p>
                  </a:txBody>
                  <a:tcPr marL="60417" marR="60417" marT="0" marB="0"/>
                </a:tc>
                <a:tc>
                  <a:txBody>
                    <a:bodyPr/>
                    <a:lstStyle/>
                    <a:p>
                      <a:pPr>
                        <a:lnSpc>
                          <a:spcPct val="115000"/>
                        </a:lnSpc>
                        <a:spcAft>
                          <a:spcPts val="0"/>
                        </a:spcAft>
                      </a:pPr>
                      <a:r>
                        <a:rPr lang="en-US" sz="1600">
                          <a:effectLst/>
                        </a:rPr>
                        <a:t>L</a:t>
                      </a:r>
                      <a:endParaRPr lang="fi-FI" sz="1600">
                        <a:effectLst/>
                        <a:latin typeface="Calibri"/>
                        <a:ea typeface="Calibri"/>
                        <a:cs typeface="Times New Roman"/>
                      </a:endParaRPr>
                    </a:p>
                  </a:txBody>
                  <a:tcPr marL="60417" marR="60417" marT="0" marB="0"/>
                </a:tc>
                <a:tc>
                  <a:txBody>
                    <a:bodyPr/>
                    <a:lstStyle/>
                    <a:p>
                      <a:pPr>
                        <a:lnSpc>
                          <a:spcPct val="115000"/>
                        </a:lnSpc>
                        <a:spcAft>
                          <a:spcPts val="0"/>
                        </a:spcAft>
                      </a:pPr>
                      <a:r>
                        <a:rPr lang="en-US" sz="1600">
                          <a:effectLst/>
                        </a:rPr>
                        <a:t>A</a:t>
                      </a:r>
                      <a:endParaRPr lang="fi-FI" sz="1600">
                        <a:effectLst/>
                        <a:latin typeface="Calibri"/>
                        <a:ea typeface="Calibri"/>
                        <a:cs typeface="Times New Roman"/>
                      </a:endParaRPr>
                    </a:p>
                  </a:txBody>
                  <a:tcPr marL="60417" marR="60417" marT="0" marB="0"/>
                </a:tc>
                <a:tc>
                  <a:txBody>
                    <a:bodyPr/>
                    <a:lstStyle/>
                    <a:p>
                      <a:pPr>
                        <a:lnSpc>
                          <a:spcPct val="115000"/>
                        </a:lnSpc>
                        <a:spcAft>
                          <a:spcPts val="0"/>
                        </a:spcAft>
                      </a:pPr>
                      <a:r>
                        <a:rPr lang="en-US" sz="1600" dirty="0">
                          <a:effectLst/>
                        </a:rPr>
                        <a:t> </a:t>
                      </a:r>
                      <a:endParaRPr lang="fi-FI" sz="1600" dirty="0">
                        <a:effectLst/>
                        <a:latin typeface="Calibri"/>
                        <a:ea typeface="Calibri"/>
                        <a:cs typeface="Times New Roman"/>
                      </a:endParaRPr>
                    </a:p>
                  </a:txBody>
                  <a:tcPr marL="60417" marR="60417" marT="0" marB="0"/>
                </a:tc>
              </a:tr>
              <a:tr h="486148">
                <a:tc>
                  <a:txBody>
                    <a:bodyPr/>
                    <a:lstStyle/>
                    <a:p>
                      <a:pPr>
                        <a:lnSpc>
                          <a:spcPct val="115000"/>
                        </a:lnSpc>
                        <a:spcAft>
                          <a:spcPts val="0"/>
                        </a:spcAft>
                      </a:pPr>
                      <a:r>
                        <a:rPr lang="en-US" sz="1600">
                          <a:effectLst/>
                        </a:rPr>
                        <a:t>22/05/13</a:t>
                      </a:r>
                      <a:endParaRPr lang="fi-FI" sz="1600">
                        <a:effectLst/>
                        <a:latin typeface="Calibri"/>
                        <a:ea typeface="Calibri"/>
                        <a:cs typeface="Times New Roman"/>
                      </a:endParaRPr>
                    </a:p>
                  </a:txBody>
                  <a:tcPr marL="60417" marR="60417" marT="0" marB="0"/>
                </a:tc>
                <a:tc>
                  <a:txBody>
                    <a:bodyPr/>
                    <a:lstStyle/>
                    <a:p>
                      <a:pPr>
                        <a:lnSpc>
                          <a:spcPct val="115000"/>
                        </a:lnSpc>
                        <a:spcAft>
                          <a:spcPts val="0"/>
                        </a:spcAft>
                      </a:pPr>
                      <a:r>
                        <a:rPr lang="en-US" sz="1600" dirty="0">
                          <a:effectLst/>
                        </a:rPr>
                        <a:t> </a:t>
                      </a:r>
                      <a:endParaRPr lang="fi-FI" sz="1600" dirty="0">
                        <a:effectLst/>
                        <a:latin typeface="Calibri"/>
                        <a:ea typeface="Calibri"/>
                        <a:cs typeface="Times New Roman"/>
                      </a:endParaRPr>
                    </a:p>
                  </a:txBody>
                  <a:tcPr marL="60417" marR="60417" marT="0" marB="0"/>
                </a:tc>
                <a:tc>
                  <a:txBody>
                    <a:bodyPr/>
                    <a:lstStyle/>
                    <a:p>
                      <a:pPr>
                        <a:lnSpc>
                          <a:spcPct val="115000"/>
                        </a:lnSpc>
                        <a:spcAft>
                          <a:spcPts val="0"/>
                        </a:spcAft>
                      </a:pPr>
                      <a:r>
                        <a:rPr lang="en-US" sz="1600">
                          <a:effectLst/>
                        </a:rPr>
                        <a:t>Mi</a:t>
                      </a:r>
                      <a:endParaRPr lang="fi-FI" sz="1600">
                        <a:effectLst/>
                        <a:latin typeface="Calibri"/>
                        <a:ea typeface="Calibri"/>
                        <a:cs typeface="Times New Roman"/>
                      </a:endParaRPr>
                    </a:p>
                  </a:txBody>
                  <a:tcPr marL="60417" marR="60417" marT="0" marB="0"/>
                </a:tc>
                <a:tc>
                  <a:txBody>
                    <a:bodyPr/>
                    <a:lstStyle/>
                    <a:p>
                      <a:pPr>
                        <a:lnSpc>
                          <a:spcPct val="115000"/>
                        </a:lnSpc>
                        <a:spcAft>
                          <a:spcPts val="0"/>
                        </a:spcAft>
                      </a:pPr>
                      <a:r>
                        <a:rPr lang="en-US" sz="1600">
                          <a:effectLst/>
                        </a:rPr>
                        <a:t>V</a:t>
                      </a:r>
                      <a:endParaRPr lang="fi-FI" sz="1600">
                        <a:effectLst/>
                        <a:latin typeface="Calibri"/>
                        <a:ea typeface="Calibri"/>
                        <a:cs typeface="Times New Roman"/>
                      </a:endParaRPr>
                    </a:p>
                  </a:txBody>
                  <a:tcPr marL="60417" marR="60417" marT="0" marB="0"/>
                </a:tc>
                <a:tc>
                  <a:txBody>
                    <a:bodyPr/>
                    <a:lstStyle/>
                    <a:p>
                      <a:pPr>
                        <a:lnSpc>
                          <a:spcPct val="115000"/>
                        </a:lnSpc>
                        <a:spcAft>
                          <a:spcPts val="0"/>
                        </a:spcAft>
                      </a:pPr>
                      <a:r>
                        <a:rPr lang="en-US" sz="1600" dirty="0">
                          <a:effectLst/>
                        </a:rPr>
                        <a:t> </a:t>
                      </a:r>
                      <a:endParaRPr lang="fi-FI" sz="1600" dirty="0">
                        <a:effectLst/>
                        <a:latin typeface="Calibri"/>
                        <a:ea typeface="Calibri"/>
                        <a:cs typeface="Times New Roman"/>
                      </a:endParaRPr>
                    </a:p>
                  </a:txBody>
                  <a:tcPr marL="60417" marR="60417" marT="0" marB="0"/>
                </a:tc>
              </a:tr>
              <a:tr h="0">
                <a:tc>
                  <a:txBody>
                    <a:bodyPr/>
                    <a:lstStyle/>
                    <a:p>
                      <a:pPr>
                        <a:lnSpc>
                          <a:spcPct val="115000"/>
                        </a:lnSpc>
                        <a:spcAft>
                          <a:spcPts val="0"/>
                        </a:spcAft>
                      </a:pPr>
                      <a:r>
                        <a:rPr lang="en-US" sz="1600">
                          <a:effectLst/>
                        </a:rPr>
                        <a:t>27-31/05/13</a:t>
                      </a:r>
                      <a:endParaRPr lang="fi-FI" sz="1600">
                        <a:effectLst/>
                        <a:latin typeface="Calibri"/>
                        <a:ea typeface="Calibri"/>
                        <a:cs typeface="Times New Roman"/>
                      </a:endParaRPr>
                    </a:p>
                  </a:txBody>
                  <a:tcPr marL="60417" marR="60417" marT="0" marB="0"/>
                </a:tc>
                <a:tc>
                  <a:txBody>
                    <a:bodyPr/>
                    <a:lstStyle/>
                    <a:p>
                      <a:pPr>
                        <a:lnSpc>
                          <a:spcPct val="115000"/>
                        </a:lnSpc>
                        <a:spcAft>
                          <a:spcPts val="0"/>
                        </a:spcAft>
                      </a:pPr>
                      <a:r>
                        <a:rPr lang="en-US" sz="1600">
                          <a:effectLst/>
                        </a:rPr>
                        <a:t> </a:t>
                      </a:r>
                      <a:endParaRPr lang="fi-FI" sz="1600">
                        <a:effectLst/>
                        <a:latin typeface="Calibri"/>
                        <a:ea typeface="Calibri"/>
                        <a:cs typeface="Times New Roman"/>
                      </a:endParaRPr>
                    </a:p>
                  </a:txBody>
                  <a:tcPr marL="60417" marR="60417" marT="0" marB="0"/>
                </a:tc>
                <a:tc>
                  <a:txBody>
                    <a:bodyPr/>
                    <a:lstStyle/>
                    <a:p>
                      <a:pPr>
                        <a:lnSpc>
                          <a:spcPct val="115000"/>
                        </a:lnSpc>
                        <a:spcAft>
                          <a:spcPts val="0"/>
                        </a:spcAft>
                      </a:pPr>
                      <a:r>
                        <a:rPr lang="en-US" sz="1600">
                          <a:effectLst/>
                        </a:rPr>
                        <a:t>L</a:t>
                      </a:r>
                      <a:endParaRPr lang="fi-FI" sz="1600">
                        <a:effectLst/>
                        <a:latin typeface="Calibri"/>
                        <a:ea typeface="Calibri"/>
                        <a:cs typeface="Times New Roman"/>
                      </a:endParaRPr>
                    </a:p>
                  </a:txBody>
                  <a:tcPr marL="60417" marR="60417" marT="0" marB="0"/>
                </a:tc>
                <a:tc>
                  <a:txBody>
                    <a:bodyPr/>
                    <a:lstStyle/>
                    <a:p>
                      <a:pPr>
                        <a:lnSpc>
                          <a:spcPct val="115000"/>
                        </a:lnSpc>
                        <a:spcAft>
                          <a:spcPts val="0"/>
                        </a:spcAft>
                      </a:pPr>
                      <a:r>
                        <a:rPr lang="en-US" sz="1600">
                          <a:effectLst/>
                        </a:rPr>
                        <a:t>Mi</a:t>
                      </a:r>
                      <a:endParaRPr lang="fi-FI" sz="1600">
                        <a:effectLst/>
                        <a:latin typeface="Calibri"/>
                        <a:ea typeface="Calibri"/>
                        <a:cs typeface="Times New Roman"/>
                      </a:endParaRPr>
                    </a:p>
                  </a:txBody>
                  <a:tcPr marL="60417" marR="60417" marT="0" marB="0"/>
                </a:tc>
                <a:tc>
                  <a:txBody>
                    <a:bodyPr/>
                    <a:lstStyle/>
                    <a:p>
                      <a:pPr>
                        <a:lnSpc>
                          <a:spcPct val="115000"/>
                        </a:lnSpc>
                        <a:spcAft>
                          <a:spcPts val="0"/>
                        </a:spcAft>
                      </a:pPr>
                      <a:r>
                        <a:rPr lang="en-US" sz="1600" dirty="0">
                          <a:effectLst/>
                        </a:rPr>
                        <a:t> </a:t>
                      </a:r>
                      <a:endParaRPr lang="fi-FI" sz="1600" dirty="0">
                        <a:effectLst/>
                        <a:latin typeface="Calibri"/>
                        <a:ea typeface="Calibri"/>
                        <a:cs typeface="Times New Roman"/>
                      </a:endParaRPr>
                    </a:p>
                  </a:txBody>
                  <a:tcPr marL="60417" marR="60417" marT="0" marB="0"/>
                </a:tc>
              </a:tr>
            </a:tbl>
          </a:graphicData>
        </a:graphic>
      </p:graphicFrame>
      <p:sp>
        <p:nvSpPr>
          <p:cNvPr id="7" name="Rectangle 2"/>
          <p:cNvSpPr>
            <a:spLocks noGrp="1" noChangeArrowheads="1"/>
          </p:cNvSpPr>
          <p:nvPr>
            <p:ph type="title"/>
          </p:nvPr>
        </p:nvSpPr>
        <p:spPr bwMode="auto">
          <a:xfrm>
            <a:off x="1187624" y="277198"/>
            <a:ext cx="590465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Bodoni MT Black" pitchFamily="18" charset="0"/>
                <a:ea typeface="Calibri" pitchFamily="34" charset="0"/>
                <a:cs typeface="Arial" pitchFamily="34" charset="0"/>
              </a:rPr>
              <a:t>TTLT  May schedule (Murcia missing)</a:t>
            </a:r>
            <a:endParaRPr kumimoji="0" lang="fi-FI" sz="2400" b="0" i="0" u="none" strike="noStrike" cap="none" normalizeH="0" baseline="0" dirty="0" smtClean="0">
              <a:ln>
                <a:noFill/>
              </a:ln>
              <a:effectLst/>
              <a:latin typeface="Bodoni MT Black" pitchFamily="18" charset="0"/>
              <a:cs typeface="Arial" pitchFamily="34" charset="0"/>
            </a:endParaRPr>
          </a:p>
        </p:txBody>
      </p:sp>
      <p:pic>
        <p:nvPicPr>
          <p:cNvPr id="2051" name="Picture 3" descr="G:\Omat valokuvat\Uganda 2012 Janne 2\27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4408281"/>
            <a:ext cx="3096344" cy="207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289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4419600" y="76200"/>
            <a:ext cx="1295400" cy="6781800"/>
          </a:xfrm>
        </p:spPr>
        <p:txBody>
          <a:bodyPr vert="eaVert" anchor="ctr" anchorCtr="0"/>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7200" dirty="0" err="1" smtClean="0"/>
              <a:t>Kiitos</a:t>
            </a:r>
            <a:r>
              <a:rPr lang="en-GB" sz="7200" dirty="0" smtClean="0"/>
              <a:t>!</a:t>
            </a:r>
          </a:p>
        </p:txBody>
      </p:sp>
      <p:sp>
        <p:nvSpPr>
          <p:cNvPr id="3075" name="Rectangle 2"/>
          <p:cNvSpPr>
            <a:spLocks noGrp="1" noChangeArrowheads="1"/>
          </p:cNvSpPr>
          <p:nvPr>
            <p:ph type="subTitle" idx="4294967295"/>
          </p:nvPr>
        </p:nvSpPr>
        <p:spPr>
          <a:xfrm>
            <a:off x="76200" y="3352800"/>
            <a:ext cx="4876800" cy="838200"/>
          </a:xfrm>
        </p:spPr>
        <p:txBody>
          <a:bodyPr lIns="90000" tIns="46800" rIns="90000" bIns="46800"/>
          <a:lstStyle/>
          <a:p>
            <a:pPr marL="0" indent="0" eaLnBrk="1" hangingPunct="1">
              <a:lnSpc>
                <a:spcPct val="100000"/>
              </a:lnSpc>
              <a:spcBef>
                <a:spcPts val="700"/>
              </a:spcBef>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smtClean="0">
                <a:solidFill>
                  <a:schemeClr val="tx2">
                    <a:lumMod val="85000"/>
                    <a:lumOff val="15000"/>
                  </a:schemeClr>
                </a:solidFill>
              </a:rPr>
              <a:t>TTLT </a:t>
            </a:r>
          </a:p>
          <a:p>
            <a:pPr marL="0" indent="0" eaLnBrk="1" hangingPunct="1">
              <a:lnSpc>
                <a:spcPct val="100000"/>
              </a:lnSpc>
              <a:spcBef>
                <a:spcPts val="700"/>
              </a:spcBef>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err="1" smtClean="0">
                <a:solidFill>
                  <a:schemeClr val="tx2">
                    <a:lumMod val="85000"/>
                    <a:lumOff val="15000"/>
                  </a:schemeClr>
                </a:solidFill>
              </a:rPr>
              <a:t>Alajärven</a:t>
            </a:r>
            <a:r>
              <a:rPr lang="en-GB" sz="2800" b="1" dirty="0" smtClean="0">
                <a:solidFill>
                  <a:schemeClr val="tx2">
                    <a:lumMod val="85000"/>
                    <a:lumOff val="15000"/>
                  </a:schemeClr>
                </a:solidFill>
              </a:rPr>
              <a:t> </a:t>
            </a:r>
            <a:r>
              <a:rPr lang="en-GB" sz="2800" b="1" dirty="0" err="1" smtClean="0">
                <a:solidFill>
                  <a:schemeClr val="tx2">
                    <a:lumMod val="85000"/>
                    <a:lumOff val="15000"/>
                  </a:schemeClr>
                </a:solidFill>
              </a:rPr>
              <a:t>ja</a:t>
            </a:r>
            <a:r>
              <a:rPr lang="en-GB" sz="2800" b="1" dirty="0" smtClean="0">
                <a:solidFill>
                  <a:schemeClr val="tx2">
                    <a:lumMod val="85000"/>
                    <a:lumOff val="15000"/>
                  </a:schemeClr>
                </a:solidFill>
              </a:rPr>
              <a:t> </a:t>
            </a:r>
            <a:r>
              <a:rPr lang="en-GB" sz="2800" b="1" dirty="0" err="1" smtClean="0">
                <a:solidFill>
                  <a:schemeClr val="tx2">
                    <a:lumMod val="85000"/>
                    <a:lumOff val="15000"/>
                  </a:schemeClr>
                </a:solidFill>
              </a:rPr>
              <a:t>Vimpelin</a:t>
            </a:r>
            <a:r>
              <a:rPr lang="en-GB" sz="2800" b="1" dirty="0" smtClean="0">
                <a:solidFill>
                  <a:schemeClr val="tx2">
                    <a:lumMod val="85000"/>
                    <a:lumOff val="15000"/>
                  </a:schemeClr>
                </a:solidFill>
              </a:rPr>
              <a:t> </a:t>
            </a:r>
            <a:r>
              <a:rPr lang="en-GB" sz="2800" b="1" dirty="0" err="1" smtClean="0">
                <a:solidFill>
                  <a:schemeClr val="tx2">
                    <a:lumMod val="85000"/>
                    <a:lumOff val="15000"/>
                  </a:schemeClr>
                </a:solidFill>
              </a:rPr>
              <a:t>lukiot</a:t>
            </a:r>
            <a:endParaRPr lang="en-GB" sz="2800" b="1" dirty="0" smtClean="0">
              <a:solidFill>
                <a:schemeClr val="tx2">
                  <a:lumMod val="85000"/>
                  <a:lumOff val="15000"/>
                </a:schemeClr>
              </a:solidFill>
            </a:endParaRPr>
          </a:p>
        </p:txBody>
      </p:sp>
      <p:pic>
        <p:nvPicPr>
          <p:cNvPr id="2050" name="Picture 2" descr="G:\Omat valokuvat\Uganda 2012 Janne 2\22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5373216"/>
            <a:ext cx="4865167" cy="129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878723"/>
      </p:ext>
    </p:extLst>
  </p:cSld>
  <p:clrMapOvr>
    <a:masterClrMapping/>
  </p:clrMapOvr>
  <p:transition spd="slow" advTm="10343">
    <p:diamond/>
  </p:transition>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xit" presetSubtype="0" fill="hold" grpId="0" nodeType="clickEffect">
                                  <p:stCondLst>
                                    <p:cond delay="0"/>
                                  </p:stCondLst>
                                  <p:childTnLst>
                                    <p:animEffect transition="out" filter="wipe(down)">
                                      <p:cBhvr>
                                        <p:cTn id="11" dur="180" accel="50000">
                                          <p:stCondLst>
                                            <p:cond delay="1820"/>
                                          </p:stCondLst>
                                        </p:cTn>
                                        <p:tgtEl>
                                          <p:spTgt spid="3075">
                                            <p:txEl>
                                              <p:pRg st="0" end="0"/>
                                            </p:txEl>
                                          </p:spTgt>
                                        </p:tgtEl>
                                      </p:cBhvr>
                                    </p:animEffect>
                                    <p:anim calcmode="lin" valueType="num">
                                      <p:cBhvr>
                                        <p:cTn id="12" dur="1822" tmFilter="0,0; 0.14,0.31; 0.43,0.73; 0.71,0.91; 1.0,1.0">
                                          <p:stCondLst>
                                            <p:cond delay="0"/>
                                          </p:stCondLst>
                                        </p:cTn>
                                        <p:tgtEl>
                                          <p:spTgt spid="3075">
                                            <p:txEl>
                                              <p:pRg st="0" end="0"/>
                                            </p:txEl>
                                          </p:spTgt>
                                        </p:tgtEl>
                                        <p:attrNameLst>
                                          <p:attrName>ppt_x</p:attrName>
                                        </p:attrNameLst>
                                      </p:cBhvr>
                                      <p:tavLst>
                                        <p:tav tm="0">
                                          <p:val>
                                            <p:strVal val="ppt_x"/>
                                          </p:val>
                                        </p:tav>
                                        <p:tav tm="100000">
                                          <p:val>
                                            <p:strVal val="#ppt_x+0.25"/>
                                          </p:val>
                                        </p:tav>
                                      </p:tavLst>
                                    </p:anim>
                                    <p:anim calcmode="lin" valueType="num">
                                      <p:cBhvr>
                                        <p:cTn id="13" dur="178">
                                          <p:stCondLst>
                                            <p:cond delay="1822"/>
                                          </p:stCondLst>
                                        </p:cTn>
                                        <p:tgtEl>
                                          <p:spTgt spid="3075">
                                            <p:txEl>
                                              <p:pRg st="0" end="0"/>
                                            </p:txEl>
                                          </p:spTgt>
                                        </p:tgtEl>
                                        <p:attrNameLst>
                                          <p:attrName>ppt_x</p:attrName>
                                        </p:attrNameLst>
                                      </p:cBhvr>
                                      <p:tavLst>
                                        <p:tav tm="0">
                                          <p:val>
                                            <p:strVal val="ppt_x"/>
                                          </p:val>
                                        </p:tav>
                                        <p:tav tm="100000">
                                          <p:val>
                                            <p:strVal val="ppt_x"/>
                                          </p:val>
                                        </p:tav>
                                      </p:tavLst>
                                    </p:anim>
                                    <p:anim calcmode="lin" valueType="num">
                                      <p:cBhvr>
                                        <p:cTn id="14" dur="664" tmFilter="0.0,0.0;0.25,0.07;0.50,0.2;0.75,0.467;1.0,1.0">
                                          <p:stCondLst>
                                            <p:cond delay="0"/>
                                          </p:stCondLst>
                                        </p:cTn>
                                        <p:tgtEl>
                                          <p:spTgt spid="3075">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tmFilter="0, 0; 0.125,0.2665; 0.25,0.4; 0.375,0.465; 0.5,0.5;  0.625,0.535; 0.75,0.6; 0.875,0.7335; 1,1">
                                          <p:stCondLst>
                                            <p:cond delay="664"/>
                                          </p:stCondLst>
                                        </p:cTn>
                                        <p:tgtEl>
                                          <p:spTgt spid="3075">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tmFilter="0, 0; 0.125,0.2665; 0.25,0.4; 0.375,0.465; 0.5,0.5;  0.625,0.535; 0.75,0.6; 0.875,0.7335; 1,1">
                                          <p:stCondLst>
                                            <p:cond delay="1324"/>
                                          </p:stCondLst>
                                        </p:cTn>
                                        <p:tgtEl>
                                          <p:spTgt spid="3075">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tmFilter="0, 0; 0.125,0.2665; 0.25,0.4; 0.375,0.465; 0.5,0.5;  0.625,0.535; 0.75,0.6; 0.875,0.7335; 1,1">
                                          <p:stCondLst>
                                            <p:cond delay="1656"/>
                                          </p:stCondLst>
                                        </p:cTn>
                                        <p:tgtEl>
                                          <p:spTgt spid="3075">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p:stCondLst>
                                            <p:cond delay="1820"/>
                                          </p:stCondLst>
                                        </p:cTn>
                                        <p:tgtEl>
                                          <p:spTgt spid="3075">
                                            <p:txEl>
                                              <p:pRg st="0" end="0"/>
                                            </p:txEl>
                                          </p:spTgt>
                                        </p:tgtEl>
                                        <p:attrNameLst>
                                          <p:attrName>ppt_y</p:attrName>
                                        </p:attrNameLst>
                                      </p:cBhvr>
                                      <p:tavLst>
                                        <p:tav tm="0">
                                          <p:val>
                                            <p:strVal val="ppt_y"/>
                                          </p:val>
                                        </p:tav>
                                        <p:tav tm="100000">
                                          <p:val>
                                            <p:strVal val="ppt_y+ppt_h"/>
                                          </p:val>
                                        </p:tav>
                                      </p:tavLst>
                                    </p:anim>
                                    <p:animScale>
                                      <p:cBhvr>
                                        <p:cTn id="19" dur="26">
                                          <p:stCondLst>
                                            <p:cond delay="620"/>
                                          </p:stCondLst>
                                        </p:cTn>
                                        <p:tgtEl>
                                          <p:spTgt spid="3075">
                                            <p:txEl>
                                              <p:pRg st="0" end="0"/>
                                            </p:txEl>
                                          </p:spTgt>
                                        </p:tgtEl>
                                      </p:cBhvr>
                                      <p:to x="100000" y="60000"/>
                                    </p:animScale>
                                    <p:animScale>
                                      <p:cBhvr>
                                        <p:cTn id="20" dur="166" decel="50000">
                                          <p:stCondLst>
                                            <p:cond delay="646"/>
                                          </p:stCondLst>
                                        </p:cTn>
                                        <p:tgtEl>
                                          <p:spTgt spid="3075">
                                            <p:txEl>
                                              <p:pRg st="0" end="0"/>
                                            </p:txEl>
                                          </p:spTgt>
                                        </p:tgtEl>
                                      </p:cBhvr>
                                      <p:to x="100000" y="100000"/>
                                    </p:animScale>
                                    <p:animScale>
                                      <p:cBhvr>
                                        <p:cTn id="21" dur="26">
                                          <p:stCondLst>
                                            <p:cond delay="1312"/>
                                          </p:stCondLst>
                                        </p:cTn>
                                        <p:tgtEl>
                                          <p:spTgt spid="3075">
                                            <p:txEl>
                                              <p:pRg st="0" end="0"/>
                                            </p:txEl>
                                          </p:spTgt>
                                        </p:tgtEl>
                                      </p:cBhvr>
                                      <p:to x="100000" y="80000"/>
                                    </p:animScale>
                                    <p:animScale>
                                      <p:cBhvr>
                                        <p:cTn id="22" dur="166" decel="50000">
                                          <p:stCondLst>
                                            <p:cond delay="1338"/>
                                          </p:stCondLst>
                                        </p:cTn>
                                        <p:tgtEl>
                                          <p:spTgt spid="3075">
                                            <p:txEl>
                                              <p:pRg st="0" end="0"/>
                                            </p:txEl>
                                          </p:spTgt>
                                        </p:tgtEl>
                                      </p:cBhvr>
                                      <p:to x="100000" y="100000"/>
                                    </p:animScale>
                                    <p:animScale>
                                      <p:cBhvr>
                                        <p:cTn id="23" dur="26">
                                          <p:stCondLst>
                                            <p:cond delay="1642"/>
                                          </p:stCondLst>
                                        </p:cTn>
                                        <p:tgtEl>
                                          <p:spTgt spid="3075">
                                            <p:txEl>
                                              <p:pRg st="0" end="0"/>
                                            </p:txEl>
                                          </p:spTgt>
                                        </p:tgtEl>
                                      </p:cBhvr>
                                      <p:to x="100000" y="90000"/>
                                    </p:animScale>
                                    <p:animScale>
                                      <p:cBhvr>
                                        <p:cTn id="24" dur="166" decel="50000">
                                          <p:stCondLst>
                                            <p:cond delay="1668"/>
                                          </p:stCondLst>
                                        </p:cTn>
                                        <p:tgtEl>
                                          <p:spTgt spid="3075">
                                            <p:txEl>
                                              <p:pRg st="0" end="0"/>
                                            </p:txEl>
                                          </p:spTgt>
                                        </p:tgtEl>
                                      </p:cBhvr>
                                      <p:to x="100000" y="100000"/>
                                    </p:animScale>
                                    <p:animScale>
                                      <p:cBhvr>
                                        <p:cTn id="25" dur="26">
                                          <p:stCondLst>
                                            <p:cond delay="1808"/>
                                          </p:stCondLst>
                                        </p:cTn>
                                        <p:tgtEl>
                                          <p:spTgt spid="3075">
                                            <p:txEl>
                                              <p:pRg st="0" end="0"/>
                                            </p:txEl>
                                          </p:spTgt>
                                        </p:tgtEl>
                                      </p:cBhvr>
                                      <p:to x="100000" y="95000"/>
                                    </p:animScale>
                                    <p:animScale>
                                      <p:cBhvr>
                                        <p:cTn id="26" dur="166" decel="50000">
                                          <p:stCondLst>
                                            <p:cond delay="1834"/>
                                          </p:stCondLst>
                                        </p:cTn>
                                        <p:tgtEl>
                                          <p:spTgt spid="3075">
                                            <p:txEl>
                                              <p:pRg st="0" end="0"/>
                                            </p:txEl>
                                          </p:spTgt>
                                        </p:tgtEl>
                                      </p:cBhvr>
                                      <p:to x="100000" y="100000"/>
                                    </p:animScale>
                                    <p:set>
                                      <p:cBhvr>
                                        <p:cTn id="27" dur="1" fill="hold">
                                          <p:stCondLst>
                                            <p:cond delay="1999"/>
                                          </p:stCondLst>
                                        </p:cTn>
                                        <p:tgtEl>
                                          <p:spTgt spid="3075">
                                            <p:txEl>
                                              <p:pRg st="0" end="0"/>
                                            </p:txEl>
                                          </p:spTgt>
                                        </p:tgtEl>
                                        <p:attrNameLst>
                                          <p:attrName>style.visibility</p:attrName>
                                        </p:attrNameLst>
                                      </p:cBhvr>
                                      <p:to>
                                        <p:strVal val="hidden"/>
                                      </p:to>
                                    </p:set>
                                  </p:childTnLst>
                                </p:cTn>
                              </p:par>
                              <p:par>
                                <p:cTn id="28" presetID="26" presetClass="exit" presetSubtype="0" fill="hold" grpId="0" nodeType="withEffect">
                                  <p:stCondLst>
                                    <p:cond delay="0"/>
                                  </p:stCondLst>
                                  <p:childTnLst>
                                    <p:animEffect transition="out" filter="wipe(down)">
                                      <p:cBhvr>
                                        <p:cTn id="29" dur="180" accel="50000">
                                          <p:stCondLst>
                                            <p:cond delay="1820"/>
                                          </p:stCondLst>
                                        </p:cTn>
                                        <p:tgtEl>
                                          <p:spTgt spid="3075">
                                            <p:txEl>
                                              <p:pRg st="1" end="1"/>
                                            </p:txEl>
                                          </p:spTgt>
                                        </p:tgtEl>
                                      </p:cBhvr>
                                    </p:animEffect>
                                    <p:anim calcmode="lin" valueType="num">
                                      <p:cBhvr>
                                        <p:cTn id="30" dur="1822" tmFilter="0,0; 0.14,0.31; 0.43,0.73; 0.71,0.91; 1.0,1.0">
                                          <p:stCondLst>
                                            <p:cond delay="0"/>
                                          </p:stCondLst>
                                        </p:cTn>
                                        <p:tgtEl>
                                          <p:spTgt spid="3075">
                                            <p:txEl>
                                              <p:pRg st="1" end="1"/>
                                            </p:txEl>
                                          </p:spTgt>
                                        </p:tgtEl>
                                        <p:attrNameLst>
                                          <p:attrName>ppt_x</p:attrName>
                                        </p:attrNameLst>
                                      </p:cBhvr>
                                      <p:tavLst>
                                        <p:tav tm="0">
                                          <p:val>
                                            <p:strVal val="ppt_x"/>
                                          </p:val>
                                        </p:tav>
                                        <p:tav tm="100000">
                                          <p:val>
                                            <p:strVal val="#ppt_x+0.25"/>
                                          </p:val>
                                        </p:tav>
                                      </p:tavLst>
                                    </p:anim>
                                    <p:anim calcmode="lin" valueType="num">
                                      <p:cBhvr>
                                        <p:cTn id="31" dur="178">
                                          <p:stCondLst>
                                            <p:cond delay="1822"/>
                                          </p:stCondLst>
                                        </p:cTn>
                                        <p:tgtEl>
                                          <p:spTgt spid="3075">
                                            <p:txEl>
                                              <p:pRg st="1" end="1"/>
                                            </p:txEl>
                                          </p:spTgt>
                                        </p:tgtEl>
                                        <p:attrNameLst>
                                          <p:attrName>ppt_x</p:attrName>
                                        </p:attrNameLst>
                                      </p:cBhvr>
                                      <p:tavLst>
                                        <p:tav tm="0">
                                          <p:val>
                                            <p:strVal val="ppt_x"/>
                                          </p:val>
                                        </p:tav>
                                        <p:tav tm="100000">
                                          <p:val>
                                            <p:strVal val="ppt_x"/>
                                          </p:val>
                                        </p:tav>
                                      </p:tavLst>
                                    </p:anim>
                                    <p:anim calcmode="lin" valueType="num">
                                      <p:cBhvr>
                                        <p:cTn id="32" dur="664" tmFilter="0.0,0.0;0.25,0.07;0.50,0.2;0.75,0.467;1.0,1.0">
                                          <p:stCondLst>
                                            <p:cond delay="0"/>
                                          </p:stCondLst>
                                        </p:cTn>
                                        <p:tgtEl>
                                          <p:spTgt spid="3075">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3" dur="664" tmFilter="0, 0; 0.125,0.2665; 0.25,0.4; 0.375,0.465; 0.5,0.5;  0.625,0.535; 0.75,0.6; 0.875,0.7335; 1,1">
                                          <p:stCondLst>
                                            <p:cond delay="664"/>
                                          </p:stCondLst>
                                        </p:cTn>
                                        <p:tgtEl>
                                          <p:spTgt spid="3075">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4" dur="332" tmFilter="0, 0; 0.125,0.2665; 0.25,0.4; 0.375,0.465; 0.5,0.5;  0.625,0.535; 0.75,0.6; 0.875,0.7335; 1,1">
                                          <p:stCondLst>
                                            <p:cond delay="1324"/>
                                          </p:stCondLst>
                                        </p:cTn>
                                        <p:tgtEl>
                                          <p:spTgt spid="3075">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5" dur="164" tmFilter="0, 0; 0.125,0.2665; 0.25,0.4; 0.375,0.465; 0.5,0.5;  0.625,0.535; 0.75,0.6; 0.875,0.7335; 1,1">
                                          <p:stCondLst>
                                            <p:cond delay="1656"/>
                                          </p:stCondLst>
                                        </p:cTn>
                                        <p:tgtEl>
                                          <p:spTgt spid="3075">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6" dur="180" accel="50000">
                                          <p:stCondLst>
                                            <p:cond delay="1820"/>
                                          </p:stCondLst>
                                        </p:cTn>
                                        <p:tgtEl>
                                          <p:spTgt spid="3075">
                                            <p:txEl>
                                              <p:pRg st="1" end="1"/>
                                            </p:txEl>
                                          </p:spTgt>
                                        </p:tgtEl>
                                        <p:attrNameLst>
                                          <p:attrName>ppt_y</p:attrName>
                                        </p:attrNameLst>
                                      </p:cBhvr>
                                      <p:tavLst>
                                        <p:tav tm="0">
                                          <p:val>
                                            <p:strVal val="ppt_y"/>
                                          </p:val>
                                        </p:tav>
                                        <p:tav tm="100000">
                                          <p:val>
                                            <p:strVal val="ppt_y+ppt_h"/>
                                          </p:val>
                                        </p:tav>
                                      </p:tavLst>
                                    </p:anim>
                                    <p:animScale>
                                      <p:cBhvr>
                                        <p:cTn id="37" dur="26">
                                          <p:stCondLst>
                                            <p:cond delay="620"/>
                                          </p:stCondLst>
                                        </p:cTn>
                                        <p:tgtEl>
                                          <p:spTgt spid="3075">
                                            <p:txEl>
                                              <p:pRg st="1" end="1"/>
                                            </p:txEl>
                                          </p:spTgt>
                                        </p:tgtEl>
                                      </p:cBhvr>
                                      <p:to x="100000" y="60000"/>
                                    </p:animScale>
                                    <p:animScale>
                                      <p:cBhvr>
                                        <p:cTn id="38" dur="166" decel="50000">
                                          <p:stCondLst>
                                            <p:cond delay="646"/>
                                          </p:stCondLst>
                                        </p:cTn>
                                        <p:tgtEl>
                                          <p:spTgt spid="3075">
                                            <p:txEl>
                                              <p:pRg st="1" end="1"/>
                                            </p:txEl>
                                          </p:spTgt>
                                        </p:tgtEl>
                                      </p:cBhvr>
                                      <p:to x="100000" y="100000"/>
                                    </p:animScale>
                                    <p:animScale>
                                      <p:cBhvr>
                                        <p:cTn id="39" dur="26">
                                          <p:stCondLst>
                                            <p:cond delay="1312"/>
                                          </p:stCondLst>
                                        </p:cTn>
                                        <p:tgtEl>
                                          <p:spTgt spid="3075">
                                            <p:txEl>
                                              <p:pRg st="1" end="1"/>
                                            </p:txEl>
                                          </p:spTgt>
                                        </p:tgtEl>
                                      </p:cBhvr>
                                      <p:to x="100000" y="80000"/>
                                    </p:animScale>
                                    <p:animScale>
                                      <p:cBhvr>
                                        <p:cTn id="40" dur="166" decel="50000">
                                          <p:stCondLst>
                                            <p:cond delay="1338"/>
                                          </p:stCondLst>
                                        </p:cTn>
                                        <p:tgtEl>
                                          <p:spTgt spid="3075">
                                            <p:txEl>
                                              <p:pRg st="1" end="1"/>
                                            </p:txEl>
                                          </p:spTgt>
                                        </p:tgtEl>
                                      </p:cBhvr>
                                      <p:to x="100000" y="100000"/>
                                    </p:animScale>
                                    <p:animScale>
                                      <p:cBhvr>
                                        <p:cTn id="41" dur="26">
                                          <p:stCondLst>
                                            <p:cond delay="1642"/>
                                          </p:stCondLst>
                                        </p:cTn>
                                        <p:tgtEl>
                                          <p:spTgt spid="3075">
                                            <p:txEl>
                                              <p:pRg st="1" end="1"/>
                                            </p:txEl>
                                          </p:spTgt>
                                        </p:tgtEl>
                                      </p:cBhvr>
                                      <p:to x="100000" y="90000"/>
                                    </p:animScale>
                                    <p:animScale>
                                      <p:cBhvr>
                                        <p:cTn id="42" dur="166" decel="50000">
                                          <p:stCondLst>
                                            <p:cond delay="1668"/>
                                          </p:stCondLst>
                                        </p:cTn>
                                        <p:tgtEl>
                                          <p:spTgt spid="3075">
                                            <p:txEl>
                                              <p:pRg st="1" end="1"/>
                                            </p:txEl>
                                          </p:spTgt>
                                        </p:tgtEl>
                                      </p:cBhvr>
                                      <p:to x="100000" y="100000"/>
                                    </p:animScale>
                                    <p:animScale>
                                      <p:cBhvr>
                                        <p:cTn id="43" dur="26">
                                          <p:stCondLst>
                                            <p:cond delay="1808"/>
                                          </p:stCondLst>
                                        </p:cTn>
                                        <p:tgtEl>
                                          <p:spTgt spid="3075">
                                            <p:txEl>
                                              <p:pRg st="1" end="1"/>
                                            </p:txEl>
                                          </p:spTgt>
                                        </p:tgtEl>
                                      </p:cBhvr>
                                      <p:to x="100000" y="95000"/>
                                    </p:animScale>
                                    <p:animScale>
                                      <p:cBhvr>
                                        <p:cTn id="44" dur="166" decel="50000">
                                          <p:stCondLst>
                                            <p:cond delay="1834"/>
                                          </p:stCondLst>
                                        </p:cTn>
                                        <p:tgtEl>
                                          <p:spTgt spid="3075">
                                            <p:txEl>
                                              <p:pRg st="1" end="1"/>
                                            </p:txEl>
                                          </p:spTgt>
                                        </p:tgtEl>
                                      </p:cBhvr>
                                      <p:to x="100000" y="100000"/>
                                    </p:animScale>
                                    <p:set>
                                      <p:cBhvr>
                                        <p:cTn id="45" dur="1" fill="hold">
                                          <p:stCondLst>
                                            <p:cond delay="1999"/>
                                          </p:stCondLst>
                                        </p:cTn>
                                        <p:tgtEl>
                                          <p:spTgt spid="3075">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smtClean="0"/>
              <a:t>TTLT</a:t>
            </a:r>
            <a:endParaRPr lang="fi-FI" dirty="0"/>
          </a:p>
        </p:txBody>
      </p:sp>
      <p:sp>
        <p:nvSpPr>
          <p:cNvPr id="3" name="Alaotsikko 2"/>
          <p:cNvSpPr>
            <a:spLocks noGrp="1"/>
          </p:cNvSpPr>
          <p:nvPr>
            <p:ph type="subTitle" idx="1"/>
          </p:nvPr>
        </p:nvSpPr>
        <p:spPr/>
        <p:txBody>
          <a:bodyPr/>
          <a:lstStyle/>
          <a:p>
            <a:r>
              <a:rPr lang="fi-FI" smtClean="0"/>
              <a:t>T</a:t>
            </a:r>
            <a:endParaRPr lang="fi-FI" dirty="0"/>
          </a:p>
        </p:txBody>
      </p:sp>
      <p:pic>
        <p:nvPicPr>
          <p:cNvPr id="4" name="Kuv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2550824"/>
            <a:ext cx="5965546" cy="4116660"/>
          </a:xfrm>
          <a:prstGeom prst="rect">
            <a:avLst/>
          </a:prstGeom>
        </p:spPr>
      </p:pic>
      <p:graphicFrame>
        <p:nvGraphicFramePr>
          <p:cNvPr id="5" name="Objekti 4"/>
          <p:cNvGraphicFramePr>
            <a:graphicFrameLocks noChangeAspect="1"/>
          </p:cNvGraphicFramePr>
          <p:nvPr>
            <p:extLst>
              <p:ext uri="{D42A27DB-BD31-4B8C-83A1-F6EECF244321}">
                <p14:modId xmlns:p14="http://schemas.microsoft.com/office/powerpoint/2010/main" val="816605046"/>
              </p:ext>
            </p:extLst>
          </p:nvPr>
        </p:nvGraphicFramePr>
        <p:xfrm>
          <a:off x="1259632" y="404664"/>
          <a:ext cx="6332538" cy="2390775"/>
        </p:xfrm>
        <a:graphic>
          <a:graphicData uri="http://schemas.openxmlformats.org/presentationml/2006/ole">
            <mc:AlternateContent xmlns:mc="http://schemas.openxmlformats.org/markup-compatibility/2006">
              <mc:Choice xmlns:v="urn:schemas-microsoft-com:vml" Requires="v">
                <p:oleObj spid="_x0000_s1063" name="Asiakirja" r:id="rId5" imgW="6333095" imgH="2390214" progId="Word.Document.12">
                  <p:embed/>
                </p:oleObj>
              </mc:Choice>
              <mc:Fallback>
                <p:oleObj name="Asiakirja" r:id="rId5" imgW="6333095" imgH="2390214" progId="Word.Document.12">
                  <p:embed/>
                  <p:pic>
                    <p:nvPicPr>
                      <p:cNvPr id="0" name=""/>
                      <p:cNvPicPr/>
                      <p:nvPr/>
                    </p:nvPicPr>
                    <p:blipFill>
                      <a:blip r:embed="rId6"/>
                      <a:stretch>
                        <a:fillRect/>
                      </a:stretch>
                    </p:blipFill>
                    <p:spPr>
                      <a:xfrm>
                        <a:off x="1259632" y="404664"/>
                        <a:ext cx="6332538" cy="2390775"/>
                      </a:xfrm>
                      <a:prstGeom prst="rect">
                        <a:avLst/>
                      </a:prstGeom>
                    </p:spPr>
                  </p:pic>
                </p:oleObj>
              </mc:Fallback>
            </mc:AlternateContent>
          </a:graphicData>
        </a:graphic>
      </p:graphicFrame>
    </p:spTree>
    <p:extLst>
      <p:ext uri="{BB962C8B-B14F-4D97-AF65-F5344CB8AC3E}">
        <p14:creationId xmlns:p14="http://schemas.microsoft.com/office/powerpoint/2010/main" val="24196605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2050" name="Picture 2" descr="G:\Kansainvälisyysprojekti\Partners on the ma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4839" y="404664"/>
            <a:ext cx="7741828" cy="6193462"/>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p:cNvSpPr txBox="1"/>
          <p:nvPr/>
        </p:nvSpPr>
        <p:spPr>
          <a:xfrm>
            <a:off x="395536" y="1700808"/>
            <a:ext cx="3357522" cy="461665"/>
          </a:xfrm>
          <a:prstGeom prst="rect">
            <a:avLst/>
          </a:prstGeom>
          <a:noFill/>
        </p:spPr>
        <p:txBody>
          <a:bodyPr wrap="none" rtlCol="0">
            <a:spAutoFit/>
          </a:bodyPr>
          <a:lstStyle/>
          <a:p>
            <a:r>
              <a:rPr lang="fi-FI" sz="2400" dirty="0" err="1" smtClean="0">
                <a:solidFill>
                  <a:schemeClr val="accent5">
                    <a:lumMod val="75000"/>
                  </a:schemeClr>
                </a:solidFill>
              </a:rPr>
              <a:t>Partners</a:t>
            </a:r>
            <a:r>
              <a:rPr lang="fi-FI" sz="2400" dirty="0" smtClean="0">
                <a:solidFill>
                  <a:schemeClr val="accent5">
                    <a:lumMod val="75000"/>
                  </a:schemeClr>
                </a:solidFill>
              </a:rPr>
              <a:t> on the </a:t>
            </a:r>
            <a:r>
              <a:rPr lang="fi-FI" sz="2400" dirty="0" err="1" smtClean="0">
                <a:solidFill>
                  <a:schemeClr val="accent5">
                    <a:lumMod val="75000"/>
                  </a:schemeClr>
                </a:solidFill>
              </a:rPr>
              <a:t>map</a:t>
            </a:r>
            <a:endParaRPr lang="fi-FI" sz="2400" dirty="0">
              <a:solidFill>
                <a:schemeClr val="accent5">
                  <a:lumMod val="75000"/>
                </a:schemeClr>
              </a:solidFill>
            </a:endParaRPr>
          </a:p>
        </p:txBody>
      </p:sp>
      <p:pic>
        <p:nvPicPr>
          <p:cNvPr id="2051" name="Picture 3" descr="G:\Omat valokuvat\Uganda 2012 Janne 2\2840.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
                    </a14:imgEffect>
                  </a14:imgLayer>
                </a14:imgProps>
              </a:ext>
              <a:ext uri="{28A0092B-C50C-407E-A947-70E740481C1C}">
                <a14:useLocalDpi xmlns:a14="http://schemas.microsoft.com/office/drawing/2010/main" val="0"/>
              </a:ext>
            </a:extLst>
          </a:blip>
          <a:srcRect/>
          <a:stretch>
            <a:fillRect/>
          </a:stretch>
        </p:blipFill>
        <p:spPr bwMode="auto">
          <a:xfrm>
            <a:off x="7089665" y="569120"/>
            <a:ext cx="1669193" cy="199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646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Otsikko 1"/>
          <p:cNvSpPr>
            <a:spLocks noGrp="1"/>
          </p:cNvSpPr>
          <p:nvPr>
            <p:ph type="title"/>
          </p:nvPr>
        </p:nvSpPr>
        <p:spPr>
          <a:xfrm>
            <a:off x="1115616" y="980728"/>
            <a:ext cx="7125113" cy="924475"/>
          </a:xfrm>
        </p:spPr>
        <p:txBody>
          <a:bodyPr>
            <a:normAutofit fontScale="90000"/>
          </a:bodyPr>
          <a:lstStyle/>
          <a:p>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Alajärven </a:t>
            </a:r>
            <a:r>
              <a:rPr lang="fi-FI" dirty="0"/>
              <a:t>ja Vimpelin lukiot ovat mukana </a:t>
            </a:r>
            <a:r>
              <a:rPr lang="fi-FI" dirty="0" err="1"/>
              <a:t>CIMO:n</a:t>
            </a:r>
            <a:r>
              <a:rPr lang="fi-FI" dirty="0"/>
              <a:t> (Center for International </a:t>
            </a:r>
            <a:r>
              <a:rPr lang="fi-FI" dirty="0" err="1"/>
              <a:t>Mobility</a:t>
            </a:r>
            <a:r>
              <a:rPr lang="fi-FI" dirty="0"/>
              <a:t>) rahoittamassa </a:t>
            </a:r>
            <a:r>
              <a:rPr lang="fi-FI" dirty="0" smtClean="0"/>
              <a:t>hankkeessa</a:t>
            </a:r>
            <a:br>
              <a:rPr lang="fi-FI" dirty="0" smtClean="0"/>
            </a:br>
            <a:r>
              <a:rPr lang="fi-FI" dirty="0" smtClean="0"/>
              <a:t>”</a:t>
            </a:r>
            <a:r>
              <a:rPr lang="fi-FI" dirty="0" err="1" smtClean="0"/>
              <a:t>Teach</a:t>
            </a:r>
            <a:r>
              <a:rPr lang="fi-FI" dirty="0" smtClean="0"/>
              <a:t> </a:t>
            </a:r>
            <a:r>
              <a:rPr lang="fi-FI" dirty="0" err="1" smtClean="0"/>
              <a:t>Together</a:t>
            </a:r>
            <a:r>
              <a:rPr lang="fi-FI" dirty="0" smtClean="0"/>
              <a:t> – </a:t>
            </a:r>
            <a:r>
              <a:rPr lang="fi-FI" dirty="0" err="1" smtClean="0"/>
              <a:t>Learn</a:t>
            </a:r>
            <a:r>
              <a:rPr lang="fi-FI" dirty="0" smtClean="0"/>
              <a:t> </a:t>
            </a:r>
            <a:r>
              <a:rPr lang="fi-FI" dirty="0" err="1" smtClean="0"/>
              <a:t>Together</a:t>
            </a:r>
            <a:r>
              <a:rPr lang="fi-FI" dirty="0" smtClean="0"/>
              <a:t>”, </a:t>
            </a:r>
            <a:r>
              <a:rPr lang="fi-FI" dirty="0"/>
              <a:t>jonka koordinoinnista vastaa Alajärven lukio.  Ohessa taustatietoa:</a:t>
            </a:r>
            <a:br>
              <a:rPr lang="fi-FI" dirty="0"/>
            </a:br>
            <a:r>
              <a:rPr lang="fi-FI" dirty="0"/>
              <a:t> </a:t>
            </a:r>
            <a:br>
              <a:rPr lang="fi-FI" dirty="0"/>
            </a:br>
            <a:endParaRPr lang="fi-FI" dirty="0"/>
          </a:p>
        </p:txBody>
      </p:sp>
      <p:pic>
        <p:nvPicPr>
          <p:cNvPr id="4" name="Sisällön paikkamerkk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4293096"/>
            <a:ext cx="6783185" cy="2223655"/>
          </a:xfrm>
        </p:spPr>
      </p:pic>
      <p:sp>
        <p:nvSpPr>
          <p:cNvPr id="3" name="AutoShape 2" descr="data:image/jpeg;base64,/9j/4AAQSkZJRgABAQAAAQABAAD/2wCEAAkGBhIGEQ8TBxMUFRUQFRUWERURFRIZGhkYFRoYGRcYHhUaGzIgHBwkGRUYITsgIycpLC0sFh40NTAqNSYuLykBCQoKDQwNGg8PGS4kGyQpLiopMjM1MDUyMzYpLCkpLDU1NTMpLCk1MDUpKSkpNi41MjU1KikyKTMuNTUpKik2Lv/AABEIALEBHAMBIgACEQEDEQH/xAAcAAEAAgIDAQAAAAAAAAAAAAAABQcEBgIDCAH/xABIEAACAgECAwUEBgUHCwUAAAABAgADBAURBhIhBxMxQVEiYXGBFCMyQmKRFVJzgqEWNZKxstHwCCQzQ2NydLPBwuEXNDaTov/EABYBAQEBAAAAAAAAAAAAAAAAAAADAf/EABoRAQEAAwEBAAAAAAAAAAAAAAABAgMRgRL/2gAMAwEAAhEDEQA/ALxiIgIiICIiAiIgIiICIiAiIgIiICIiAiIgIiICIiAiIgIiICcbLBSCbCAB4kzlMKxBkOGu+xUfZB8C/gW+XgPfv6AgMivJW0kLvuBvsQwO3rsR4TtnUhXI2K+R6TtgIiICIiAiIgIiICIiAiIgIiICIiAiIgIiICIiAiIgIicbBzA7+hgBYCNx4es+qwfqp3+Ewc/NON0SYOLqPeONtgzeB8mPoR/3eI/gQnYnGt+8G4/I+XunKAiY759ddgrZhzlS/LuN+VSATt5Ddh+c7MfIXKUNQQVPgR5+UDmx2kDqV5oZV/VUef5ycf2tgfP093+P4yB1n2rttvIfOBlabYzMvUcpDcw9/s7f90ksZiyLz+O2x29R0P8AESP02rqvu33/AC/8yQx+o+bf2jA7YiICIiAiIgIiICIiAiIgIiICIiAiIgIiICIiAiIgJxsXnBHqCJyiBC6qDaqt6jYj0I8R+fT5SFsHhNsya1sHK3399vj4/wB813KxDSSDAlsPN9mtn8Cuz/u7Dm/j1/8AElJqOLf9DYOx9lPabf8AV+y5+SsW/ck/j3dxzK25VT4be0oJIXcD7p2Ox9B6eAVBomQ/EvEeqh3Hdmi6jcP9lR3YDKfMixVPQ+LeksHs0wbNEwacbP5uenvQS3N12vuG4JHgQFPwYes0HjLWh2T3XHR/o9v065brFdz36eJsVk/UYeDbKQfHm2Bm3cO8Z4/GjrZpXeIVrUcrru3MrbgMa7CxXqejKN99wYG632LQytcQPBFJ9XIG3zIUfHaRGpdbUJ+8o/rP/SYC8RrfzVgqt1bAobCSljAglCxUcjHYjlI6bqV35ek1dpxtfmY7KANt/ICB3YA7tSx+X+Pymaq8gAHlMbGXveU7bKPsA+J/ER5e4e/r18MqAiIgIiICIiAiIgIiICIiAiIgIiICIiAiIgIiICIiAiIgcLahcCG8/T+BB9QeswLk7z2cvYN4K3gr/wBze78t5JT4yhwQ43B8QYGu5eH9E3awhQPEttt/HpNa4rzji2GjEP1rLQAqkqAeorZyCCfa+xXzLuUsdyEXmXZuKNVXhWiyzT6i9p2WiisH6y2zcIvIPeCxI68qNKeNzMWF9neWNVYbrQwIfJzLacOywMOhVEtyKU26f5uxXo0CHxeBcdra31B7rKL2D25KpYStP1u92yqW2ssrKq7DoELMF51Azu7+gUlM2tcivERHuqVy2+M5ATNwrz7dezbc1YPID5AbhJcGzWb9PNTIvdUao+nLtsPpleRYSrEDwWsVuF8PYXpsTvq9es2Yem6PmacoLYduTg5Acbi1LfrUqZfvI1b2L8fftAls/Vszh0JZezalptgHc5LDmdUPXu3fxBB6GuzpuN1KMAy7PwlxBZkWtVpBNlVqs+FZv9TYAoL4mQoAFdw6jvAA/wBlm5wfagNTxF7HNZxP0VkH6NllTkY7EsyVs3KwZR9oAElW+17JHXxaX4tvHB+W9miU0thl8e/JH2d7N7Ce5YEKdkVt0J6m/bYgjYLZ4f1evXsam/DJK2L97owI6MrDyZWBUj1BkhK74I4xXWsxRhhhVmU2Xcjqodbq3UOWKnZga3rAYb78vX2uab3i6lVmtauM6s1LcloUg8rbBtj6HZhAyZ1V5AYlW6MPL3eo93987ZCcRh8YC7E6tXtzL6qfMfDz9RzDzECbiRWjcQV6uoNfjsNx6b+HXzG+439QQQp6SVgIiICIiAiIgIiICIiAiIgIiICIiAiIgIiICIiAiIgVTxxqi65l24+MzK6XYmDzD/V/Tedr7B+I01d2D5B32+0ZqnFOntoa6la68gp1TCqVB0CYtFZakD0Uhk+a+s7dV1h9Y1LUMLVKrBTkPawesP3qvjbtXahboxCKNlQDcOB1PWYmlcM3Y1eTg5ly34uroi4GYjFq/pFJL0IxJJrLdVKnrv0G/WBJYmnnT7iz7j6DrOS1f+69+ngj4Gm2wzo0jQxy4OIg6X69kXKP9jhLyv8ALYGZmFe+pcrZAYHIXDe9W29nIQZWJaf3nw6z8QJxwhYyI+Pv3r464uGD4LkamDm5NxPioqouUk+6B1aDn1Yluq8Ra4OZTbZVpqN4u3VV5fgihNx4AWH7s+dqXDl+qYODmHvbH5FfPTe1hW9tSWNYK+oqQBCp22AAr95maKMSu2ps6vvcfTUQotrEUYuOoBWyxQPrcvI6MKtuneJzeE7sntd/kxTVdqNBss1Wx8k0lgvdYvs1U+R5i1dQPod2J23gceyStuHceq1DzjIYFl50YA2lkoZSD7DM1JqI8ea5Obbkkt2OaeasnXLeZir5IVNwRuPas59j+stiH4be6Yy6jgU4OpLwoyhK8OrMx1ViShSy2wqdySpW1VPKT055PaXrgwrNUxazylMl1V1UFlOTULqTy7jf2jYg6jYIg3A8A2nRuI6NfbIGmPzjHsNVjD7POACQG+9tv4jpMrK23QW/ZfdT8TsR/Vt8SJovZSy8O6Kb8/mUBsm67nXZ/YdlPMPNtqwPL0m8Y1ya1RW+x5L0VwD47OAy/A9R8DAqrj3Ht4LtTI0tyoWwFt/ssrA+yygb77qRuPEADfoALP0PW01ulLa/Z5gOZSQdjsD4+YIIIPmCJXvbKjYWGy5h7yuwcofwcFXRkB26N4uOYcp9rwO5MgNS1l62RqeUi5FsPVjsTuCN9/Vd/mYF5REQEREBERAREQEREBERAREQEREBERAREQEREBERAhOKcGu2uu7MsFQw2a7vCN+X6qxOb4AuG/clW5Gt5GuPk0V3mqwgtdp+RVSACPaXIxchFHeBGC2DfqVTfdttzbPFGmtrOFm0Y+3PfRdWnMdhzOjBdz5DciU9xjpJ7PsCurXMivKerf8ARbheS+lwNtvtEtSASfHZWVB5jlDO1vV6NIrynzGC/XMyhSCxNeoW3MqjfqQmWDt6TVl7RcXIequsOquncM7bLyLdXp9Fr779CKce9QR4cw9elWsxb7X8Z8gXpg6AvEeXXpzlU03Rq6bcoKw5br7EDku+/mxYbnwCN4EjbdP/AEqxNXy7szW2+ld6AKK2AWqqsDZVUIfa2HgfDqTtv1lWdmnCKcW4jY9NjJXY4u1S1emyVF1xqF5uhJPPaTsQAE8+kltX7B8zS9zwhmFktHK6u7VNyHrsWT2XXoD4D4GBM5/ZvRwOmoJpHO/6Qw8muvvNi6Milu7VgACrkp4jcGrxO52j8vM7rVdfIHNW+FjZu36y4647MP3kaxfgxmLwVouXwq2Tia4SLKLcTIx15uZSt7WYrup9N7kJ8OtcnuIaqkyc96RsLuHLCg/CCw/s92PlAa/qmTnY+ZhUW2CxkdkNQ+td8Yjv602Yf6WtqcgeO632DY7ADdNQ1uns90uqzNBK41NNapuvMzBVVVBPQnpv8AT5St83U/ouNp+dTubMSvTsi7l8WR6+5f5Fa7x8/dJDtMou4za7Ax3QWY/JlUFiFFuNaAGbm/2bhgR03XlO/Q7htvFukr2gacDhuqmxOaosTy8x2267dRzDb57yldMxNW1FD9FwrLO4ZqnPLts6H21O56kMT+fuli8U6Pfql2HpGkMa6sHC7/vGYqHsrXuqASOvKG2Y+R3PoJy4s7VaezO2vAw6DcKaULNz7EM259rp1YjZyT4l94FqxEQEREBERAREQEREBERAREQEREBERAREQEREBERATzr2m6Lk3nWM3iEbql9eNp5bYbJ3hs9lR5CvpufEs3j1noqUf/lIcQDbDwqj13ORaPTYFK/z3s/IQKMiIgWh2Q5lOuJk6TrtjpVmcr0lGCEuh6oGI6g7A8p81Pqd518jWexhrKsSs5eBzE0s6swQHrtuh3rPXqCOUncgdZWHCGqfoPIpvyFreutwTXaWAcghtgVBIIKq2+2wKrvuOhvHgftxr169cXXahRbY3LU6tvWxY+wp36qSCADuQx9NwIGK3F6ccfo/I05OS3Ip1DEtQ9eW1a0yKhzbdRz1KwP4vXeY+tUPlLm5S/6GvRcqms+977Ag/wDqCH5ibFxZoVWjXY2XhlVN2q4bOF223YNj2eHmeck+9T57yO4pH6G0PWaj/qX7lf8AcZqUT81O/wA4GuYRUY+i02bn9Jadfjso26mouawN/vFbrVX8Tp5CdNOsHbhbPQjmx7Tp2W34QQqg7+tTO3X9aR/FKvo2XwpX4NTjYT7ejtbu38Rt8plcR4HcUcQU0eGPmDIqA+46OCDt5c2PaQP+FaBs9OZ/J/U83Bt3B7pWw3AZmOKG744/KCC4rPeAKDzFA6g7hRJAaBpVbW2aytWVbkubzdk246lhYBy8gZwDVygcpXmHv33A1Ttj1P6JkaDqmB4vWHG3ohS1V+BFzD85kcZ8dZfZxlPRoddVmPkAZVAsRm5BdvzIpB2C94rsB5c+3hAvCIiAiIgIiICIiAiIgIiICIiAiIgIiICIiAiIgIiICeO+OtZfiHPy8i/fay1hX6ciHlQD4IF/wZ7DM8RmwnmD/eO/z/xuPnA6YiIHffYLFq2+6pU/HmZv6mE2PhPQf0/jai1KsbsGpL6CpG+yv9YpXzHKWbp1BUbeOx1Wbr2ZsKr8l0JHd4d248Oc3GujlP4V77m95T39AsjifXV1QcOYuMNrc7Kx8+9ASe7Frd4R8C9tjD3JHbbqa4eJmVIRvmZVKgeZ7mtXsPyPdD96TXDOjV6nnV5ddI+qqrdXIG7WWUJVVUp26JXSrOQPvXqfETVeKNHbjLiPHwqtzVhBbMg+XtEX3N7ixsRPd7I8oGRx3g/pPifRqV8K68cke6uy20j+isxMPMXVda4kpALJbVaSg8WbG5UYD3sjXLv+OZv0v6Xxha/iuJS+5HkExtm//dhEguwNH1bVsvIv6/U2s5/FdYnT5+1+UDt4nxzqnDVIY8z6Tkitn/WpcfVOPwtXdQQfdLQ7PRTxPpenXZdaOy0LUS4BO9JNZ/ipPzlX9m5/lBiahivsRYn0VyfItznBtJ/DYHqP+/QPBZ87L+1SrgrDfG1MHmW92UHf2QQm4/phvzgehYiICIiAiIgIiICIiAiIgIiICIiAiIgIiICIiAiIgJQHHnYZlUWZN3D5reg89oqPS1fFii+zsw8duoPgPLeX/EDw5E2ftI4bbhfUsukryoXayjp0NVhLLt6gb8vxUzWICbV2d/WZL1FlU5VN2OjOQALLEPdnc9Ojqp+Q8zNYqpN32B4dSfID1J8hJnh2uq3IqOZW9uPjkWZCoCS1akGw7bjb2QfMdF9YHoPJ1ans0fULNTvrsrWqlsTHUotyjrX3YQtuQSqHn28FO/2RMDshPd4mo6vrA2fMttudvIU07nYb+ADd4Pgq+khNM7HdM4usqyuH81rcbmHfUvuzgfqc+4dDsANmG+3nJ7tjzxw7puPp2h1kNmlcelKwelacvMo8yTui+/naBpPZYGeniHVc7x7i5Qx83sDW2D47iv8ApSa7GaRwto2p6hf0L85TfzXHQ8u3xsZh8hPnGOltwXomDpOAOfK1GxRYE8WbmV7Nj6c/d1g+aiYfatmrwTpWDo+GwLsivkkfqhix/p3bsPcnvgQXYtS+SNZFZI/zJirfq2KeapviGG/ykdxbwnfr965mgY72VahWuT9UCwSyzcXVk+q2q/T0Im78D6KeBeH9TzNRBSzMpPdg+IUqa6Nx5FntLfArHYjrd2Dp9qUDmUZL7b9dt66un59fnAvCIiAiIgIiICIiAiIgIiICIiAiIgIiICIiAiIgIiICIiBpHa3wfZxfg8umqjX0OLKw6oSw2IesMw6bg7+W5RZSOjYNel+zr+n212rv7TUXMG/cbfY/AbfCepYmWdimvZdeXZJ68vangZfFPLj8N4F4qLAuwoNYYjw3OwVVH4j+W0uHsr7MxwXSz6iFORcuzhfaVEP3Obb2idgSfDoAOg3NgREkk5DZsy2ZfWSqsvs8rys22zhDIOnZtBHfVIu9Vit1SwV77cjeewK7ggjcEnIu7SKuHrAnaHjivLxFY491VZsS1XABeltt0LAAEHbw2JHgOHHGmPr2dk2aXk/RsjTacNcezcBTZk2Xb1udvst9UOu4BPUbEzX7e1FseyvF7U9MQ8jf6Q1BgD4c4rYFWHqUb4A+E1NxPaThYxbV9RK3ZtqvXg4iMCMapSyjnYdFdurE+Oz7KNt5G9nfBWT2kZzalxSCaefn9sbC5l+yiqf9UuwB8thy9eu1zYfCem3Cu3Ew8TZ1DI649I6MAQR7PptNW7UO1mrgxGx9KKvlkbBRsVpBHRm8ubbwT4E9PENN/wAoTjUZLV6dgtuKyLMkj9fb2K/kCWPvK+Ym9di3Dh0PSqPpK+3ks2QQdugcAJ+daIfnKk7KuzqzjzJOVrPMcdLC1rPuTfZvzFNz4gk7sfft4npOdo3bLk4OdbTwzYq044FZPKCGsUnnI9wJ5f3N/OBf0REBERAREQEREBERAREQEREBERAREQEREBERAREQEREBERARE6M276PXY36qMfyBMCr8OpeLM/izCdgDfXjrWT5GuooG+AcoZg8B9rz6dW2PxyjqcV+5bJ5S3Kw3AW5R1DeyQH+9ynzBJ1h+J/5EcUZVuUdqrLSl/wCyuVGDfunkf92WNx3wbYLf0nwqiWW8nLl4zANXl09NwV8GbYD48q7dQNwkeMu0bF0zTsm/SMqh7OQrj93ZW5NjdF9kHqRvzbEfdO80Hsz7IE4ixLsji9HL5ZV6GLuLQvVmsPXbdyR9oE7Dfzktw5wroHaDTkfomgUZFiFbayX7yhtweZa2blADADmUAEbg7bkSztY1Wvh3GuvzDsmPWWbbYb8o6ADw3J2AHqRArvtZ40r7PcOrB4eArttTlQV9O5p6guPPmJ3APjvzHfcdfPONp9uWCceuxxvsSiMw39NwPeJt+k6Dm9smo3Wn2Q7819pBKVJ4Kg9SFAAXxO2526meluGuG6OFMevH0teVE8SftMx+07HzY/3AbAAQJSIiAiIgIiICIiAiIgIiICIiAiIgIiICIiAiIgIiICIiAiIgJha3/wC2yf2Vn9gxEDzF2yfzvkfs8b/kVz0T2e/zVpn/AAtH9hYiBT2N/wDMD+3f/lGbz2//AM0n9vV/1iIHPsE/miv9td/WJY0RA//Z"/>
          <p:cNvSpPr>
            <a:spLocks noChangeAspect="1" noChangeArrowheads="1"/>
          </p:cNvSpPr>
          <p:nvPr/>
        </p:nvSpPr>
        <p:spPr bwMode="auto">
          <a:xfrm>
            <a:off x="63500" y="-155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6103707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dirty="0"/>
          </a:p>
        </p:txBody>
      </p:sp>
      <p:pic>
        <p:nvPicPr>
          <p:cNvPr id="2050" name="Picture 2" descr="G:\Omat valokuvat\Uganda 2012 Janne 1\64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4581128"/>
            <a:ext cx="3144179" cy="1945992"/>
          </a:xfrm>
          <a:prstGeom prst="rect">
            <a:avLst/>
          </a:prstGeom>
          <a:noFill/>
          <a:extLst>
            <a:ext uri="{909E8E84-426E-40DD-AFC4-6F175D3DCCD1}">
              <a14:hiddenFill xmlns:a14="http://schemas.microsoft.com/office/drawing/2010/main">
                <a:solidFill>
                  <a:srgbClr val="FFFFFF"/>
                </a:solidFill>
              </a14:hiddenFill>
            </a:ext>
          </a:extLst>
        </p:spPr>
      </p:pic>
      <p:sp>
        <p:nvSpPr>
          <p:cNvPr id="4" name="Suorakulmio 3"/>
          <p:cNvSpPr/>
          <p:nvPr/>
        </p:nvSpPr>
        <p:spPr>
          <a:xfrm rot="18934310">
            <a:off x="527028" y="2652610"/>
            <a:ext cx="7231616" cy="1477328"/>
          </a:xfrm>
          <a:prstGeom prst="rect">
            <a:avLst/>
          </a:prstGeom>
        </p:spPr>
        <p:txBody>
          <a:bodyPr wrap="square">
            <a:spAutoFit/>
          </a:bodyPr>
          <a:lstStyle/>
          <a:p>
            <a:pPr lvl="0"/>
            <a:r>
              <a:rPr lang="fi-FI" b="1" dirty="0" err="1">
                <a:latin typeface="Arial" pitchFamily="34" charset="0"/>
                <a:cs typeface="Arial" pitchFamily="34" charset="0"/>
              </a:rPr>
              <a:t>CIMO:n</a:t>
            </a:r>
            <a:r>
              <a:rPr lang="fi-FI" b="1" dirty="0">
                <a:latin typeface="Arial" pitchFamily="34" charset="0"/>
                <a:cs typeface="Arial" pitchFamily="34" charset="0"/>
              </a:rPr>
              <a:t> rahoittama </a:t>
            </a:r>
            <a:r>
              <a:rPr lang="fi-FI" b="1" dirty="0" err="1">
                <a:latin typeface="Arial" pitchFamily="34" charset="0"/>
                <a:cs typeface="Arial" pitchFamily="34" charset="0"/>
              </a:rPr>
              <a:t>Comenius-projekti</a:t>
            </a:r>
            <a:r>
              <a:rPr lang="fi-FI" b="1" dirty="0">
                <a:latin typeface="Arial" pitchFamily="34" charset="0"/>
                <a:cs typeface="Arial" pitchFamily="34" charset="0"/>
              </a:rPr>
              <a:t>, joka on ns. multilateraalinen tai monenvälinen yhteistyöprojekti vähintään kahden ulkomaalaisen ja yhden suomalaisen koulun </a:t>
            </a:r>
            <a:r>
              <a:rPr lang="fi-FI" b="1" dirty="0" smtClean="0">
                <a:latin typeface="Arial" pitchFamily="34" charset="0"/>
                <a:cs typeface="Arial" pitchFamily="34" charset="0"/>
              </a:rPr>
              <a:t>välillä.</a:t>
            </a:r>
            <a:endParaRPr lang="fi-FI" b="1" dirty="0">
              <a:latin typeface="Arial" pitchFamily="34" charset="0"/>
              <a:cs typeface="Arial" pitchFamily="34" charset="0"/>
            </a:endParaRPr>
          </a:p>
          <a:p>
            <a:pPr lvl="0"/>
            <a:r>
              <a:rPr lang="fi-FI" b="1" dirty="0">
                <a:latin typeface="Arial" pitchFamily="34" charset="0"/>
                <a:cs typeface="Arial" pitchFamily="34" charset="0"/>
              </a:rPr>
              <a:t>P</a:t>
            </a:r>
            <a:r>
              <a:rPr lang="fi-FI" b="1" dirty="0" smtClean="0">
                <a:latin typeface="Arial" pitchFamily="34" charset="0"/>
                <a:cs typeface="Arial" pitchFamily="34" charset="0"/>
              </a:rPr>
              <a:t>rojekti </a:t>
            </a:r>
            <a:r>
              <a:rPr lang="fi-FI" b="1" dirty="0">
                <a:latin typeface="Arial" pitchFamily="34" charset="0"/>
                <a:cs typeface="Arial" pitchFamily="34" charset="0"/>
              </a:rPr>
              <a:t>on osa </a:t>
            </a:r>
            <a:r>
              <a:rPr lang="fi-FI" b="1" dirty="0" err="1">
                <a:latin typeface="Arial" pitchFamily="34" charset="0"/>
                <a:cs typeface="Arial" pitchFamily="34" charset="0"/>
              </a:rPr>
              <a:t>CIMO:n</a:t>
            </a:r>
            <a:r>
              <a:rPr lang="fi-FI" b="1" dirty="0">
                <a:latin typeface="Arial" pitchFamily="34" charset="0"/>
                <a:cs typeface="Arial" pitchFamily="34" charset="0"/>
              </a:rPr>
              <a:t> elinikäisen oppimisen ohjelmaa ”</a:t>
            </a:r>
            <a:r>
              <a:rPr lang="fi-FI" b="1" dirty="0" err="1">
                <a:latin typeface="Arial" pitchFamily="34" charset="0"/>
                <a:cs typeface="Arial" pitchFamily="34" charset="0"/>
              </a:rPr>
              <a:t>Lifelong</a:t>
            </a:r>
            <a:r>
              <a:rPr lang="fi-FI" b="1" dirty="0">
                <a:latin typeface="Arial" pitchFamily="34" charset="0"/>
                <a:cs typeface="Arial" pitchFamily="34" charset="0"/>
              </a:rPr>
              <a:t> Learning </a:t>
            </a:r>
            <a:r>
              <a:rPr lang="fi-FI" b="1" dirty="0" err="1">
                <a:latin typeface="Arial" pitchFamily="34" charset="0"/>
                <a:cs typeface="Arial" pitchFamily="34" charset="0"/>
              </a:rPr>
              <a:t>Programme</a:t>
            </a:r>
            <a:r>
              <a:rPr lang="fi-FI" dirty="0" smtClean="0"/>
              <a:t>”.</a:t>
            </a:r>
            <a:endParaRPr lang="fi-FI" dirty="0"/>
          </a:p>
        </p:txBody>
      </p:sp>
    </p:spTree>
    <p:extLst>
      <p:ext uri="{BB962C8B-B14F-4D97-AF65-F5344CB8AC3E}">
        <p14:creationId xmlns:p14="http://schemas.microsoft.com/office/powerpoint/2010/main" val="31851429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Omat valokuvat\Uganda 2012 Janne 1\7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717032"/>
            <a:ext cx="3569668" cy="2556292"/>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a:xfrm>
            <a:off x="959835" y="476672"/>
            <a:ext cx="7632848" cy="3539430"/>
          </a:xfrm>
          <a:prstGeom prst="rect">
            <a:avLst/>
          </a:prstGeom>
        </p:spPr>
        <p:txBody>
          <a:bodyPr wrap="square">
            <a:spAutoFit/>
          </a:bodyPr>
          <a:lstStyle/>
          <a:p>
            <a:pPr lvl="0"/>
            <a:r>
              <a:rPr lang="fi-FI" sz="2800" dirty="0"/>
              <a:t>CIMO on kansainvälisen liikkuvuuden ja yhteistyön asiantuntija- ja palveluorganisaatio, joka toimii suoraan opetusministeriön alaisena, mutta itsenäisenä </a:t>
            </a:r>
            <a:r>
              <a:rPr lang="fi-FI" sz="2800" dirty="0" smtClean="0"/>
              <a:t>virastona.</a:t>
            </a:r>
            <a:endParaRPr lang="fi-FI" sz="2800" dirty="0"/>
          </a:p>
          <a:p>
            <a:pPr lvl="0"/>
            <a:r>
              <a:rPr lang="fi-FI" sz="2800" dirty="0"/>
              <a:t>P</a:t>
            </a:r>
            <a:r>
              <a:rPr lang="fi-FI" sz="2800" dirty="0" smtClean="0"/>
              <a:t>rojektin </a:t>
            </a:r>
            <a:r>
              <a:rPr lang="fi-FI" sz="2800" dirty="0"/>
              <a:t>kestoaika on kaksi vuotta, eli syksystä 2012 kesään </a:t>
            </a:r>
            <a:r>
              <a:rPr lang="fi-FI" sz="2800" dirty="0" smtClean="0"/>
              <a:t>2014.</a:t>
            </a:r>
            <a:endParaRPr lang="fi-FI" sz="2800" dirty="0"/>
          </a:p>
          <a:p>
            <a:pPr lvl="0"/>
            <a:r>
              <a:rPr lang="fi-FI" sz="2800" dirty="0"/>
              <a:t>M</a:t>
            </a:r>
            <a:r>
              <a:rPr lang="fi-FI" sz="2800" dirty="0" smtClean="0"/>
              <a:t>yönnetty </a:t>
            </a:r>
            <a:r>
              <a:rPr lang="fi-FI" sz="2800" dirty="0"/>
              <a:t>apuraha koko toimintaan on 20000 </a:t>
            </a:r>
            <a:r>
              <a:rPr lang="fi-FI" sz="2800" dirty="0" smtClean="0"/>
              <a:t>euroa jokaista koulua kohti.</a:t>
            </a:r>
            <a:endParaRPr lang="fi-FI" sz="2800" dirty="0"/>
          </a:p>
        </p:txBody>
      </p:sp>
    </p:spTree>
    <p:extLst>
      <p:ext uri="{BB962C8B-B14F-4D97-AF65-F5344CB8AC3E}">
        <p14:creationId xmlns:p14="http://schemas.microsoft.com/office/powerpoint/2010/main" val="28359120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Omat valokuvat\Uganda 2012 Janne 1\7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3983791"/>
            <a:ext cx="3535437" cy="2477334"/>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a:xfrm>
            <a:off x="467544" y="404664"/>
            <a:ext cx="5472608" cy="5632311"/>
          </a:xfrm>
          <a:prstGeom prst="rect">
            <a:avLst/>
          </a:prstGeom>
        </p:spPr>
        <p:txBody>
          <a:bodyPr wrap="square">
            <a:spAutoFit/>
          </a:bodyPr>
          <a:lstStyle/>
          <a:p>
            <a:pPr lvl="0"/>
            <a:r>
              <a:rPr lang="fi-FI" sz="2400" dirty="0" smtClean="0">
                <a:latin typeface="+mj-lt"/>
              </a:rPr>
              <a:t>Osa </a:t>
            </a:r>
            <a:r>
              <a:rPr lang="fi-FI" sz="2400" dirty="0">
                <a:latin typeface="+mj-lt"/>
              </a:rPr>
              <a:t>projektiin liittyvästä rahoituksesta tulee suoraan Opetushallitukselta, mutta näitä koordinaatiohankkeiden varoja käytetään lähinnä koulutukseen, tiedotukseen, yhteisiin kokouskuluihin, laitehankintoihin, vieraanvaraisuuksien suunnitteluun ja muihin uusiin innovaatioihin, jotka eivät suoranaisesti liity </a:t>
            </a:r>
            <a:r>
              <a:rPr lang="fi-FI" sz="2400" dirty="0" err="1">
                <a:latin typeface="+mj-lt"/>
              </a:rPr>
              <a:t>Comenius-hankkeeseen</a:t>
            </a:r>
            <a:r>
              <a:rPr lang="fi-FI" sz="2400" dirty="0">
                <a:latin typeface="+mj-lt"/>
              </a:rPr>
              <a:t>, mutta auttavat edistämään ja kehittämään multimedian luontevaa käyttöä ulkomaille välitettävässä </a:t>
            </a:r>
            <a:r>
              <a:rPr lang="fi-FI" sz="2400" dirty="0" smtClean="0">
                <a:latin typeface="+mj-lt"/>
              </a:rPr>
              <a:t>opetuksessa.</a:t>
            </a:r>
            <a:endParaRPr lang="fi-FI" sz="2400" dirty="0">
              <a:latin typeface="+mj-lt"/>
            </a:endParaRPr>
          </a:p>
        </p:txBody>
      </p:sp>
    </p:spTree>
    <p:extLst>
      <p:ext uri="{BB962C8B-B14F-4D97-AF65-F5344CB8AC3E}">
        <p14:creationId xmlns:p14="http://schemas.microsoft.com/office/powerpoint/2010/main" val="3514900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pic>
        <p:nvPicPr>
          <p:cNvPr id="21506" name="Picture 2" descr="C:\Users\Opettaja\Desktop\Animal-Sheeps-Holidays-PPT-Backgrounds-1000x7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54" y="-112098"/>
            <a:ext cx="9525000" cy="714375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G:\Kansainvälisyysprojekti\Milanon valokuvat Vimpeli\Milano Comenius\IMG_01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141313"/>
            <a:ext cx="2754306" cy="3672408"/>
          </a:xfrm>
          <a:prstGeom prst="rect">
            <a:avLst/>
          </a:prstGeom>
          <a:noFill/>
          <a:extLst>
            <a:ext uri="{909E8E84-426E-40DD-AFC4-6F175D3DCCD1}">
              <a14:hiddenFill xmlns:a14="http://schemas.microsoft.com/office/drawing/2010/main">
                <a:solidFill>
                  <a:srgbClr val="FFFFFF"/>
                </a:solidFill>
              </a14:hiddenFill>
            </a:ext>
          </a:extLst>
        </p:spPr>
      </p:pic>
      <p:sp>
        <p:nvSpPr>
          <p:cNvPr id="4" name="Suorakulmio 3"/>
          <p:cNvSpPr/>
          <p:nvPr/>
        </p:nvSpPr>
        <p:spPr>
          <a:xfrm>
            <a:off x="2286000" y="3105834"/>
            <a:ext cx="5310336" cy="1631216"/>
          </a:xfrm>
          <a:prstGeom prst="rect">
            <a:avLst/>
          </a:prstGeom>
        </p:spPr>
        <p:txBody>
          <a:bodyPr wrap="square">
            <a:spAutoFit/>
          </a:bodyPr>
          <a:lstStyle/>
          <a:p>
            <a:endParaRPr lang="fi-FI" sz="2000" dirty="0" smtClean="0">
              <a:latin typeface="AR BLANCA" pitchFamily="2" charset="0"/>
            </a:endParaRPr>
          </a:p>
          <a:p>
            <a:endParaRPr lang="fi-FI" sz="2000" dirty="0">
              <a:latin typeface="AR BLANCA" pitchFamily="2" charset="0"/>
            </a:endParaRPr>
          </a:p>
          <a:p>
            <a:endParaRPr lang="fi-FI" sz="2000" dirty="0" smtClean="0">
              <a:latin typeface="AR BLANCA" pitchFamily="2" charset="0"/>
            </a:endParaRPr>
          </a:p>
          <a:p>
            <a:r>
              <a:rPr lang="fi-FI" sz="2000" dirty="0" smtClean="0">
                <a:latin typeface="AR BLANCA" pitchFamily="2" charset="0"/>
              </a:rPr>
              <a:t>Pizza </a:t>
            </a:r>
            <a:r>
              <a:rPr lang="fi-FI" sz="2000" dirty="0" err="1" smtClean="0">
                <a:latin typeface="AR BLANCA" pitchFamily="2" charset="0"/>
              </a:rPr>
              <a:t>concha</a:t>
            </a:r>
            <a:r>
              <a:rPr lang="fi-FI" sz="2000" dirty="0" smtClean="0">
                <a:latin typeface="AR BLANCA" pitchFamily="2" charset="0"/>
              </a:rPr>
              <a:t> – simpukan</a:t>
            </a:r>
          </a:p>
          <a:p>
            <a:r>
              <a:rPr lang="fi-FI" sz="2000" dirty="0" smtClean="0">
                <a:latin typeface="AR BLANCA" pitchFamily="2" charset="0"/>
              </a:rPr>
              <a:t>mallinen erikoisuus</a:t>
            </a:r>
            <a:endParaRPr lang="fi-FI" sz="2000" dirty="0">
              <a:latin typeface="AR BLANCA" pitchFamily="2" charset="0"/>
            </a:endParaRPr>
          </a:p>
        </p:txBody>
      </p:sp>
    </p:spTree>
    <p:extLst>
      <p:ext uri="{BB962C8B-B14F-4D97-AF65-F5344CB8AC3E}">
        <p14:creationId xmlns:p14="http://schemas.microsoft.com/office/powerpoint/2010/main" val="12296083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1000" fill="hold"/>
                                        <p:tgtEl>
                                          <p:spTgt spid="21507"/>
                                        </p:tgtEl>
                                        <p:attrNameLst>
                                          <p:attrName>ppt_w</p:attrName>
                                        </p:attrNameLst>
                                      </p:cBhvr>
                                      <p:tavLst>
                                        <p:tav tm="0">
                                          <p:val>
                                            <p:fltVal val="0"/>
                                          </p:val>
                                        </p:tav>
                                        <p:tav tm="100000">
                                          <p:val>
                                            <p:strVal val="#ppt_w"/>
                                          </p:val>
                                        </p:tav>
                                      </p:tavLst>
                                    </p:anim>
                                    <p:anim calcmode="lin" valueType="num">
                                      <p:cBhvr>
                                        <p:cTn id="8" dur="1000" fill="hold"/>
                                        <p:tgtEl>
                                          <p:spTgt spid="21507"/>
                                        </p:tgtEl>
                                        <p:attrNameLst>
                                          <p:attrName>ppt_h</p:attrName>
                                        </p:attrNameLst>
                                      </p:cBhvr>
                                      <p:tavLst>
                                        <p:tav tm="0">
                                          <p:val>
                                            <p:fltVal val="0"/>
                                          </p:val>
                                        </p:tav>
                                        <p:tav tm="100000">
                                          <p:val>
                                            <p:strVal val="#ppt_h"/>
                                          </p:val>
                                        </p:tav>
                                      </p:tavLst>
                                    </p:anim>
                                    <p:anim calcmode="lin" valueType="num">
                                      <p:cBhvr>
                                        <p:cTn id="9" dur="1000" fill="hold"/>
                                        <p:tgtEl>
                                          <p:spTgt spid="21507"/>
                                        </p:tgtEl>
                                        <p:attrNameLst>
                                          <p:attrName>style.rotation</p:attrName>
                                        </p:attrNameLst>
                                      </p:cBhvr>
                                      <p:tavLst>
                                        <p:tav tm="0">
                                          <p:val>
                                            <p:fltVal val="90"/>
                                          </p:val>
                                        </p:tav>
                                        <p:tav tm="100000">
                                          <p:val>
                                            <p:fltVal val="0"/>
                                          </p:val>
                                        </p:tav>
                                      </p:tavLst>
                                    </p:anim>
                                    <p:animEffect transition="in" filter="fade">
                                      <p:cBhvr>
                                        <p:cTn id="10" dur="1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7.xml.rels><?xml version="1.0" encoding="UTF-8" standalone="yes"?>
<Relationships xmlns="http://schemas.openxmlformats.org/package/2006/relationships"><Relationship Id="rId1" Type="http://schemas.openxmlformats.org/officeDocument/2006/relationships/image" Target="../media/image16.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urbaani pop">
  <a:themeElements>
    <a:clrScheme name="urbaani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ani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ani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11.xml><?xml version="1.0" encoding="utf-8"?>
<a:theme xmlns:a="http://schemas.openxmlformats.org/drawingml/2006/main" name="osioitu">
  <a:themeElements>
    <a:clrScheme name="Olennainen">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sioitu">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sioitu">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12.xml><?xml version="1.0" encoding="utf-8"?>
<a:theme xmlns:a="http://schemas.openxmlformats.org/drawingml/2006/main" name="Default Design">
  <a:themeElements>
    <a:clrScheme name="">
      <a:dk1>
        <a:srgbClr val="004080"/>
      </a:dk1>
      <a:lt1>
        <a:srgbClr val="FFFFFF"/>
      </a:lt1>
      <a:dk2>
        <a:srgbClr val="5D8A9A"/>
      </a:dk2>
      <a:lt2>
        <a:srgbClr val="800040"/>
      </a:lt2>
      <a:accent1>
        <a:srgbClr val="66CCFF"/>
      </a:accent1>
      <a:accent2>
        <a:srgbClr val="333399"/>
      </a:accent2>
      <a:accent3>
        <a:srgbClr val="B6C4CA"/>
      </a:accent3>
      <a:accent4>
        <a:srgbClr val="DADADA"/>
      </a:accent4>
      <a:accent5>
        <a:srgbClr val="B8E2FF"/>
      </a:accent5>
      <a:accent6>
        <a:srgbClr val="2D2D8A"/>
      </a:accent6>
      <a:hlink>
        <a:srgbClr val="800040"/>
      </a:hlink>
      <a:folHlink>
        <a:srgbClr val="004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efault Design">
  <a:themeElements>
    <a:clrScheme name="">
      <a:dk1>
        <a:srgbClr val="0080FF"/>
      </a:dk1>
      <a:lt1>
        <a:srgbClr val="A0CEF9"/>
      </a:lt1>
      <a:dk2>
        <a:srgbClr val="004080"/>
      </a:dk2>
      <a:lt2>
        <a:srgbClr val="004080"/>
      </a:lt2>
      <a:accent1>
        <a:srgbClr val="66CCFF"/>
      </a:accent1>
      <a:accent2>
        <a:srgbClr val="333399"/>
      </a:accent2>
      <a:accent3>
        <a:srgbClr val="CDE3FB"/>
      </a:accent3>
      <a:accent4>
        <a:srgbClr val="006CDA"/>
      </a:accent4>
      <a:accent5>
        <a:srgbClr val="B8E2FF"/>
      </a:accent5>
      <a:accent6>
        <a:srgbClr val="2D2D8A"/>
      </a:accent6>
      <a:hlink>
        <a:srgbClr val="CC66FF"/>
      </a:hlink>
      <a:folHlink>
        <a:srgbClr val="004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Oletusrakenne">
  <a:themeElements>
    <a:clrScheme name="Oletusrakenn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letusrakenne">
      <a:majorFont>
        <a:latin typeface="Arial Black"/>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99"/>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99"/>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pitchFamily="49" charset="-128"/>
          </a:defRPr>
        </a:defPPr>
      </a:lstStyle>
    </a:lnDef>
  </a:objectDefaults>
  <a:extraClrSchemeLst>
    <a:extraClrScheme>
      <a:clrScheme name="Oletusrakenn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etusrakenn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etusraken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etusraken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2">
            <a:schemeClr val="bg2">
              <a:alpha val="50000"/>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2">
            <a:schemeClr val="bg2">
              <a:alpha val="50000"/>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Kesä">
  <a:themeElements>
    <a:clrScheme name="Kesä">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Kesä">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esä">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17.xml><?xml version="1.0" encoding="utf-8"?>
<a:theme xmlns:a="http://schemas.openxmlformats.org/drawingml/2006/main" name="Ruudukko">
  <a:themeElements>
    <a:clrScheme name="Ruudukko">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Ruudukko">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Ruudukko">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18.xml><?xml version="1.0" encoding="utf-8"?>
<a:theme xmlns:a="http://schemas.openxmlformats.org/drawingml/2006/main" name="1_Aaltomuoto">
  <a:themeElements>
    <a:clrScheme name="Aaltomuoto">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altomuoto">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altomuoto">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9.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Aaltomuoto">
  <a:themeElements>
    <a:clrScheme name="Aaltomuoto">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altomuoto">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altomuoto">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Huippu">
  <a:themeElements>
    <a:clrScheme name="Huippu">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Huippu">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uippu">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Aula">
  <a:themeElements>
    <a:clrScheme name="Aul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ul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Aul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Kulmat">
  <a:themeElements>
    <a:clrScheme name="Kulmat">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Kulmat">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ulma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7.xml><?xml version="1.0" encoding="utf-8"?>
<a:theme xmlns:a="http://schemas.openxmlformats.org/drawingml/2006/main" name="Muodikas">
  <a:themeElements>
    <a:clrScheme name="Muodikas">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Muodolline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8.xml><?xml version="1.0" encoding="utf-8"?>
<a:theme xmlns:a="http://schemas.openxmlformats.org/drawingml/2006/main" name="BlackTie">
  <a:themeElements>
    <a:clrScheme name="Aul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9.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Override1.xml><?xml version="1.0" encoding="utf-8"?>
<a:themeOverride xmlns:a="http://schemas.openxmlformats.org/drawingml/2006/main">
  <a:clrScheme name="Olennainen">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2.xml><?xml version="1.0" encoding="utf-8"?>
<a:themeOverride xmlns:a="http://schemas.openxmlformats.org/drawingml/2006/main">
  <a:clrScheme name="Apteekki">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Waveform</Template>
  <TotalTime>235</TotalTime>
  <Words>762</Words>
  <Application>Microsoft Office PowerPoint</Application>
  <PresentationFormat>Näytössä katseltava diaesitys (4:3)</PresentationFormat>
  <Paragraphs>93</Paragraphs>
  <Slides>23</Slides>
  <Notes>4</Notes>
  <HiddenSlides>0</HiddenSlides>
  <MMClips>0</MMClips>
  <ScaleCrop>false</ScaleCrop>
  <HeadingPairs>
    <vt:vector size="6" baseType="variant">
      <vt:variant>
        <vt:lpstr>Teema</vt:lpstr>
      </vt:variant>
      <vt:variant>
        <vt:i4>18</vt:i4>
      </vt:variant>
      <vt:variant>
        <vt:lpstr>Upotetut OLE-palvelimet</vt:lpstr>
      </vt:variant>
      <vt:variant>
        <vt:i4>1</vt:i4>
      </vt:variant>
      <vt:variant>
        <vt:lpstr>Dian otsikot</vt:lpstr>
      </vt:variant>
      <vt:variant>
        <vt:i4>23</vt:i4>
      </vt:variant>
    </vt:vector>
  </HeadingPairs>
  <TitlesOfParts>
    <vt:vector size="42" baseType="lpstr">
      <vt:lpstr>Office-teema</vt:lpstr>
      <vt:lpstr>Spring</vt:lpstr>
      <vt:lpstr>Aaltomuoto</vt:lpstr>
      <vt:lpstr>Huippu</vt:lpstr>
      <vt:lpstr>Aula</vt:lpstr>
      <vt:lpstr>Kulmat</vt:lpstr>
      <vt:lpstr>Muodikas</vt:lpstr>
      <vt:lpstr>BlackTie</vt:lpstr>
      <vt:lpstr>Autumn</vt:lpstr>
      <vt:lpstr>urbaani pop</vt:lpstr>
      <vt:lpstr>osioitu</vt:lpstr>
      <vt:lpstr>Default Design</vt:lpstr>
      <vt:lpstr>1_Default Design</vt:lpstr>
      <vt:lpstr>1_Oletusrakenne</vt:lpstr>
      <vt:lpstr>Diseño predeterminado</vt:lpstr>
      <vt:lpstr>Kesä</vt:lpstr>
      <vt:lpstr>Ruudukko</vt:lpstr>
      <vt:lpstr>1_Aaltomuoto</vt:lpstr>
      <vt:lpstr>Asiakirja</vt:lpstr>
      <vt:lpstr>PowerPoint-esitys</vt:lpstr>
      <vt:lpstr>PowerPoint-esitys</vt:lpstr>
      <vt:lpstr>TTLT</vt:lpstr>
      <vt:lpstr>PowerPoint-esitys</vt:lpstr>
      <vt:lpstr>    Alajärven ja Vimpelin lukiot ovat mukana CIMO:n (Center for International Mobility) rahoittamassa hankkeessa ”Teach Together – Learn Together”, jonka koordinoinnista vastaa Alajärven lukio.  Ohessa taustatietoa: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Projektin haittapuolia: - tekniikan toimimattomuus ja yhteensopivuus - aikataulujen sovittelu ja vastuuhenkilöiden löytäminen - motivointiongelmat ja pedagogisen hyödyn maksimointi - erilaiset maakohtaiset toimintaperiaatteet ja viralliset säädökset - vaatii joustoa koulun ”perinteiseen” toimintaan - yleinen aikapula ja toiminnan viiveet - suomalainen toimintakulttuuri on muille liian tehokasta </vt:lpstr>
      <vt:lpstr>Projektin hyödyt:</vt:lpstr>
      <vt:lpstr>Seagulls</vt:lpstr>
      <vt:lpstr>TTLT  May schedule (Murcia missing)</vt:lpstr>
      <vt:lpstr>Kiitos!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TTLT</dc:title>
  <dc:creator>Opettaja</dc:creator>
  <cp:lastModifiedBy>Opettaja</cp:lastModifiedBy>
  <cp:revision>35</cp:revision>
  <dcterms:created xsi:type="dcterms:W3CDTF">2013-04-18T07:25:27Z</dcterms:created>
  <dcterms:modified xsi:type="dcterms:W3CDTF">2013-08-15T08:58:10Z</dcterms:modified>
</cp:coreProperties>
</file>