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46" r:id="rId1"/>
    <p:sldMasterId id="2147483865" r:id="rId2"/>
  </p:sldMasterIdLst>
  <p:sldIdLst>
    <p:sldId id="256" r:id="rId3"/>
    <p:sldId id="258" r:id="rId4"/>
    <p:sldId id="263" r:id="rId5"/>
    <p:sldId id="269" r:id="rId6"/>
    <p:sldId id="266" r:id="rId7"/>
    <p:sldId id="267" r:id="rId8"/>
    <p:sldId id="268" r:id="rId9"/>
    <p:sldId id="265" r:id="rId10"/>
  </p:sldIdLst>
  <p:sldSz cx="12192000" cy="6858000"/>
  <p:notesSz cx="6858000" cy="9144000"/>
  <p:embeddedFontLst>
    <p:embeddedFont>
      <p:font typeface="Open Sans" panose="020B0606030504020204" pitchFamily="34" charset="0"/>
      <p:regular r:id="rId11"/>
      <p:bold r:id="rId12"/>
      <p:italic r:id="rId13"/>
      <p:boldItalic r:id="rId14"/>
    </p:embeddedFont>
    <p:embeddedFont>
      <p:font typeface="Roboto Slab" pitchFamily="2" charset="0"/>
      <p:regular r:id="rId15"/>
      <p:bold r:id="rId16"/>
    </p:embeddedFont>
    <p:embeddedFont>
      <p:font typeface="Roboto Slab Medium" pitchFamily="2" charset="0"/>
      <p:regular r:id="rId17"/>
    </p:embeddedFont>
    <p:embeddedFont>
      <p:font typeface="Trebuchet MS" panose="020B0603020202020204" pitchFamily="34" charset="0"/>
      <p:regular r:id="rId18"/>
      <p:bold r:id="rId19"/>
      <p:italic r:id="rId20"/>
      <p:boldItalic r:id="rId21"/>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911B"/>
    <a:srgbClr val="F9DE07"/>
    <a:srgbClr val="B900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DBBD10-8F2D-4698-8917-D0A4F1724163}" v="24" dt="2026-03-12T08:14:24.076"/>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95" d="100"/>
          <a:sy n="95" d="100"/>
        </p:scale>
        <p:origin x="158"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3.fntdata"/><Relationship Id="rId18" Type="http://schemas.openxmlformats.org/officeDocument/2006/relationships/font" Target="fonts/font8.fntdata"/><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1.fntdata"/><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5.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4.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2.xml"/><Relationship Id="rId4" Type="http://schemas.openxmlformats.org/officeDocument/2006/relationships/image" Target="../media/image37.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37.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37.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7.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7.svg"/><Relationship Id="rId5" Type="http://schemas.openxmlformats.org/officeDocument/2006/relationships/image" Target="../media/image2.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37.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Kansi_vaaleansininen_v1">
    <p:bg>
      <p:bgPr>
        <a:solidFill>
          <a:schemeClr val="bg1">
            <a:alpha val="77041"/>
          </a:schemeClr>
        </a:solidFill>
        <a:effectLst/>
      </p:bgPr>
    </p:bg>
    <p:spTree>
      <p:nvGrpSpPr>
        <p:cNvPr id="1" name=""/>
        <p:cNvGrpSpPr/>
        <p:nvPr/>
      </p:nvGrpSpPr>
      <p:grpSpPr>
        <a:xfrm>
          <a:off x="0" y="0"/>
          <a:ext cx="0" cy="0"/>
          <a:chOff x="0" y="0"/>
          <a:chExt cx="0" cy="0"/>
        </a:xfrm>
      </p:grpSpPr>
      <p:pic>
        <p:nvPicPr>
          <p:cNvPr id="23" name="Picture 22" descr="A city next to a river&#10;&#10;AI-generated content may be incorrect.">
            <a:extLst>
              <a:ext uri="{FF2B5EF4-FFF2-40B4-BE49-F238E27FC236}">
                <a16:creationId xmlns:a16="http://schemas.microsoft.com/office/drawing/2014/main" id="{54DD0673-DFFD-AB18-8F61-4A92F1F99DA6}"/>
              </a:ext>
            </a:extLst>
          </p:cNvPr>
          <p:cNvPicPr>
            <a:picLocks noChangeAspect="1"/>
          </p:cNvPicPr>
          <p:nvPr/>
        </p:nvPicPr>
        <p:blipFill>
          <a:blip r:embed="rId2">
            <a:extLst>
              <a:ext uri="{28A0092B-C50C-407E-A947-70E740481C1C}">
                <a14:useLocalDpi xmlns:a14="http://schemas.microsoft.com/office/drawing/2010/main" val="0"/>
              </a:ext>
            </a:extLst>
          </a:blip>
          <a:srcRect t="2718" r="2718"/>
          <a:stretch/>
        </p:blipFill>
        <p:spPr>
          <a:xfrm>
            <a:off x="0" y="0"/>
            <a:ext cx="12192000" cy="6858000"/>
          </a:xfrm>
          <a:prstGeom prst="rect">
            <a:avLst/>
          </a:prstGeom>
        </p:spPr>
      </p:pic>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4" name="TextBox 12">
            <a:extLst>
              <a:ext uri="{FF2B5EF4-FFF2-40B4-BE49-F238E27FC236}">
                <a16:creationId xmlns:a16="http://schemas.microsoft.com/office/drawing/2014/main" id="{87FF41F6-7281-9168-32E7-6AB3FE4F2037}"/>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2" name="Kuva 7">
            <a:extLst>
              <a:ext uri="{FF2B5EF4-FFF2-40B4-BE49-F238E27FC236}">
                <a16:creationId xmlns:a16="http://schemas.microsoft.com/office/drawing/2014/main" id="{C6BFA581-46D2-8712-D231-66CEF61E6C6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
        <p:nvSpPr>
          <p:cNvPr id="18" name="Suorakulmio 19">
            <a:extLst>
              <a:ext uri="{FF2B5EF4-FFF2-40B4-BE49-F238E27FC236}">
                <a16:creationId xmlns:a16="http://schemas.microsoft.com/office/drawing/2014/main" id="{CC2E2DA4-2A3A-E92D-E725-DEB1C6298D0A}"/>
              </a:ext>
              <a:ext uri="{C183D7F6-B498-43B3-948B-1728B52AA6E4}">
                <adec:decorative xmlns:adec="http://schemas.microsoft.com/office/drawing/2017/decorative" val="1"/>
              </a:ext>
            </a:extLst>
          </p:cNvPr>
          <p:cNvSpPr/>
          <p:nvPr/>
        </p:nvSpPr>
        <p:spPr>
          <a:xfrm rot="10800000">
            <a:off x="-2" y="0"/>
            <a:ext cx="8534401" cy="6858000"/>
          </a:xfrm>
          <a:prstGeom prst="rect">
            <a:avLst/>
          </a:prstGeom>
          <a:gradFill>
            <a:gsLst>
              <a:gs pos="89000">
                <a:schemeClr val="accent2">
                  <a:lumMod val="52000"/>
                  <a:lumOff val="48000"/>
                  <a:alpha val="75000"/>
                </a:schemeClr>
              </a:gs>
              <a:gs pos="40000">
                <a:schemeClr val="bg1">
                  <a:lumMod val="0"/>
                  <a:lumOff val="10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1">
            <a:extLst>
              <a:ext uri="{FF2B5EF4-FFF2-40B4-BE49-F238E27FC236}">
                <a16:creationId xmlns:a16="http://schemas.microsoft.com/office/drawing/2014/main" id="{D7FBF5B9-8F45-38A6-DCC5-BB82F6640B7A}"/>
              </a:ext>
            </a:extLst>
          </p:cNvPr>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71961"/>
                    </a:schemeClr>
                  </a:outerShdw>
                </a:effectLst>
                <a:latin typeface="Trebuchet MS" panose="020B0703020202090204" pitchFamily="34" charset="0"/>
              </a:defRPr>
            </a:lvl1pPr>
          </a:lstStyle>
          <a:p>
            <a:r>
              <a:rPr lang="fi-FI" dirty="0"/>
              <a:t>Lisää teksti napsauttamalla</a:t>
            </a:r>
          </a:p>
        </p:txBody>
      </p:sp>
      <p:sp>
        <p:nvSpPr>
          <p:cNvPr id="7" name="Alaotsikko 2">
            <a:extLst>
              <a:ext uri="{FF2B5EF4-FFF2-40B4-BE49-F238E27FC236}">
                <a16:creationId xmlns:a16="http://schemas.microsoft.com/office/drawing/2014/main" id="{3D6C7FFA-B80D-09AE-6572-EBCDFE514793}"/>
              </a:ext>
            </a:extLst>
          </p:cNvPr>
          <p:cNvSpPr>
            <a:spLocks noGrp="1"/>
          </p:cNvSpPr>
          <p:nvPr>
            <p:ph type="subTitle" idx="1" hasCustomPrompt="1"/>
          </p:nvPr>
        </p:nvSpPr>
        <p:spPr>
          <a:xfrm>
            <a:off x="509451" y="3678927"/>
            <a:ext cx="5770699" cy="2933794"/>
          </a:xfrm>
          <a:prstGeom prst="rect">
            <a:avLst/>
          </a:prstGeom>
          <a:effectLst>
            <a:outerShdw blurRad="92917" dir="1800000" algn="ctr" rotWithShape="0">
              <a:srgbClr val="000000">
                <a:alpha val="43137"/>
              </a:srgbClr>
            </a:outerShdw>
          </a:effectLst>
        </p:spPr>
        <p:txBody>
          <a:bodyPr>
            <a:normAutofit/>
          </a:bodyPr>
          <a:lstStyle>
            <a:lvl1pPr marL="0" indent="0" algn="ctr">
              <a:lnSpc>
                <a:spcPct val="120000"/>
              </a:lnSpc>
              <a:buNone/>
              <a:defRPr sz="2200">
                <a:solidFill>
                  <a:schemeClr val="bg1"/>
                </a:solidFill>
                <a:effectLst>
                  <a:outerShdw blurRad="284016" dist="50800" algn="ctr" rotWithShape="0">
                    <a:schemeClr val="tx1">
                      <a:alpha val="75957"/>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406081612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Kansi_liila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Kuva 8" descr="Kuva, joka sisältää kohteen konsertti, vaate, henkilö, Tanssi&#10;&#10;Tekoälyn generoima sisältö voi olla virheellistä.">
            <a:extLst>
              <a:ext uri="{FF2B5EF4-FFF2-40B4-BE49-F238E27FC236}">
                <a16:creationId xmlns:a16="http://schemas.microsoft.com/office/drawing/2014/main" id="{F5DCF2F1-A8DF-487E-83FA-E0C0F108E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uorakulmio 5">
            <a:extLst>
              <a:ext uri="{FF2B5EF4-FFF2-40B4-BE49-F238E27FC236}">
                <a16:creationId xmlns:a16="http://schemas.microsoft.com/office/drawing/2014/main" id="{71824CB9-2634-9471-0EA6-9D72CB668EE1}"/>
              </a:ext>
              <a:ext uri="{C183D7F6-B498-43B3-948B-1728B52AA6E4}">
                <adec:decorative xmlns:adec="http://schemas.microsoft.com/office/drawing/2017/decorative" val="1"/>
              </a:ext>
            </a:extLst>
          </p:cNvPr>
          <p:cNvSpPr/>
          <p:nvPr/>
        </p:nvSpPr>
        <p:spPr>
          <a:xfrm rot="16200000">
            <a:off x="4640206" y="-693794"/>
            <a:ext cx="2911588" cy="12192000"/>
          </a:xfrm>
          <a:prstGeom prst="rect">
            <a:avLst/>
          </a:prstGeom>
          <a:gradFill>
            <a:gsLst>
              <a:gs pos="46000">
                <a:schemeClr val="accent5">
                  <a:alpha val="70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Alaotsikko 2">
            <a:extLst>
              <a:ext uri="{FF2B5EF4-FFF2-40B4-BE49-F238E27FC236}">
                <a16:creationId xmlns:a16="http://schemas.microsoft.com/office/drawing/2014/main" id="{6DAEDAF1-235F-43EC-428F-565DD4C6B083}"/>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0" name="Otsikko 1">
            <a:extLst>
              <a:ext uri="{FF2B5EF4-FFF2-40B4-BE49-F238E27FC236}">
                <a16:creationId xmlns:a16="http://schemas.microsoft.com/office/drawing/2014/main" id="{222A9046-475A-0A60-E1C1-AC44532BC0E2}"/>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10268585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Laine_sini_yla">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10063871" cy="3615724"/>
          </a:xfrm>
          <a:prstGeom prst="rect">
            <a:avLst/>
          </a:prstGeom>
        </p:spPr>
        <p:txBody>
          <a:bodyPr>
            <a:normAutofit/>
          </a:body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14CA485D-957E-D20C-6BD1-93FD6E346A5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7" name="Alatunnisteen paikkamerkki 5">
            <a:extLst>
              <a:ext uri="{FF2B5EF4-FFF2-40B4-BE49-F238E27FC236}">
                <a16:creationId xmlns:a16="http://schemas.microsoft.com/office/drawing/2014/main" id="{1E8E38DB-DA07-E5D7-6CF7-24E1DE6A1C3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8" name="Dian numeron paikkamerkki 6">
            <a:extLst>
              <a:ext uri="{FF2B5EF4-FFF2-40B4-BE49-F238E27FC236}">
                <a16:creationId xmlns:a16="http://schemas.microsoft.com/office/drawing/2014/main" id="{CBAB07AD-A940-BCC9-EE8B-81DDFA86814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4" name="Otsikko 1">
            <a:extLst>
              <a:ext uri="{FF2B5EF4-FFF2-40B4-BE49-F238E27FC236}">
                <a16:creationId xmlns:a16="http://schemas.microsoft.com/office/drawing/2014/main" id="{4D14E2E6-F124-556B-669A-01CEA6B6AD0B}"/>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5" name="Kuva 10">
            <a:extLst>
              <a:ext uri="{FF2B5EF4-FFF2-40B4-BE49-F238E27FC236}">
                <a16:creationId xmlns:a16="http://schemas.microsoft.com/office/drawing/2014/main" id="{2C3A8DEF-DC7A-0B22-5E3D-88413C04FE7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Freeform 5">
            <a:extLst>
              <a:ext uri="{FF2B5EF4-FFF2-40B4-BE49-F238E27FC236}">
                <a16:creationId xmlns:a16="http://schemas.microsoft.com/office/drawing/2014/main" id="{7A73F9C3-EEF6-E61C-8C76-589B18D549CF}"/>
              </a:ext>
            </a:extLst>
          </p:cNvPr>
          <p:cNvSpPr/>
          <p:nvPr/>
        </p:nvSpPr>
        <p:spPr>
          <a:xfrm flipV="1">
            <a:off x="8357616" y="-232622"/>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9" name="Freeform 8">
            <a:extLst>
              <a:ext uri="{FF2B5EF4-FFF2-40B4-BE49-F238E27FC236}">
                <a16:creationId xmlns:a16="http://schemas.microsoft.com/office/drawing/2014/main" id="{91F142EF-26F7-68E0-66E0-E28BEF474717}"/>
              </a:ext>
            </a:extLst>
          </p:cNvPr>
          <p:cNvSpPr/>
          <p:nvPr/>
        </p:nvSpPr>
        <p:spPr>
          <a:xfrm flipV="1">
            <a:off x="11144849" y="2563222"/>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1" name="Freeform 10">
            <a:extLst>
              <a:ext uri="{FF2B5EF4-FFF2-40B4-BE49-F238E27FC236}">
                <a16:creationId xmlns:a16="http://schemas.microsoft.com/office/drawing/2014/main" id="{8E5F2F22-3E59-FBA2-3A5C-B00BB6E70F54}"/>
              </a:ext>
            </a:extLst>
          </p:cNvPr>
          <p:cNvSpPr/>
          <p:nvPr/>
        </p:nvSpPr>
        <p:spPr>
          <a:xfrm flipV="1">
            <a:off x="8439530" y="-18289"/>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365396046"/>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Laine_sini_yla2">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5113505"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14CA485D-957E-D20C-6BD1-93FD6E346A5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7" name="Alatunnisteen paikkamerkki 5">
            <a:extLst>
              <a:ext uri="{FF2B5EF4-FFF2-40B4-BE49-F238E27FC236}">
                <a16:creationId xmlns:a16="http://schemas.microsoft.com/office/drawing/2014/main" id="{1E8E38DB-DA07-E5D7-6CF7-24E1DE6A1C3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8" name="Dian numeron paikkamerkki 6">
            <a:extLst>
              <a:ext uri="{FF2B5EF4-FFF2-40B4-BE49-F238E27FC236}">
                <a16:creationId xmlns:a16="http://schemas.microsoft.com/office/drawing/2014/main" id="{CBAB07AD-A940-BCC9-EE8B-81DDFA86814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5" name="Otsikko 1">
            <a:extLst>
              <a:ext uri="{FF2B5EF4-FFF2-40B4-BE49-F238E27FC236}">
                <a16:creationId xmlns:a16="http://schemas.microsoft.com/office/drawing/2014/main" id="{AA79C089-9DBF-EDF6-E245-9D9FF6AC1C25}"/>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6" name="Kuva 10">
            <a:extLst>
              <a:ext uri="{FF2B5EF4-FFF2-40B4-BE49-F238E27FC236}">
                <a16:creationId xmlns:a16="http://schemas.microsoft.com/office/drawing/2014/main" id="{D9E5497F-6EAE-730F-DE73-B8C93B0C328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1" name="Content Placeholder 12">
            <a:extLst>
              <a:ext uri="{FF2B5EF4-FFF2-40B4-BE49-F238E27FC236}">
                <a16:creationId xmlns:a16="http://schemas.microsoft.com/office/drawing/2014/main" id="{3E9B5834-0427-A4A8-23E4-5ACFB50866F7}"/>
              </a:ext>
            </a:extLst>
          </p:cNvPr>
          <p:cNvSpPr>
            <a:spLocks noGrp="1"/>
          </p:cNvSpPr>
          <p:nvPr>
            <p:ph sz="quarter" idx="17" hasCustomPrompt="1"/>
          </p:nvPr>
        </p:nvSpPr>
        <p:spPr>
          <a:xfrm>
            <a:off x="5823343" y="2221765"/>
            <a:ext cx="2616187" cy="3623895"/>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sp>
        <p:nvSpPr>
          <p:cNvPr id="13" name="Freeform 12">
            <a:extLst>
              <a:ext uri="{FF2B5EF4-FFF2-40B4-BE49-F238E27FC236}">
                <a16:creationId xmlns:a16="http://schemas.microsoft.com/office/drawing/2014/main" id="{9F6B9F98-C580-E7F6-60A2-91115DE7C12C}"/>
              </a:ext>
            </a:extLst>
          </p:cNvPr>
          <p:cNvSpPr/>
          <p:nvPr/>
        </p:nvSpPr>
        <p:spPr>
          <a:xfrm flipV="1">
            <a:off x="8357616" y="-232622"/>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6" name="Freeform 15">
            <a:extLst>
              <a:ext uri="{FF2B5EF4-FFF2-40B4-BE49-F238E27FC236}">
                <a16:creationId xmlns:a16="http://schemas.microsoft.com/office/drawing/2014/main" id="{416FE584-734C-2FC0-A3AE-247F911715DD}"/>
              </a:ext>
            </a:extLst>
          </p:cNvPr>
          <p:cNvSpPr/>
          <p:nvPr/>
        </p:nvSpPr>
        <p:spPr>
          <a:xfrm flipV="1">
            <a:off x="11144849" y="2563222"/>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7" name="Freeform 16">
            <a:extLst>
              <a:ext uri="{FF2B5EF4-FFF2-40B4-BE49-F238E27FC236}">
                <a16:creationId xmlns:a16="http://schemas.microsoft.com/office/drawing/2014/main" id="{4503D0BE-8F71-5E74-B7D7-3D2D3E3A8C66}"/>
              </a:ext>
            </a:extLst>
          </p:cNvPr>
          <p:cNvSpPr/>
          <p:nvPr/>
        </p:nvSpPr>
        <p:spPr>
          <a:xfrm flipV="1">
            <a:off x="8439530" y="-18289"/>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420634509"/>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Laine_sini_yla3">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4866305" cy="3615724"/>
          </a:xfrm>
          <a:prstGeom prst="rect">
            <a:avLst/>
          </a:prstGeom>
        </p:spPr>
        <p:txBody>
          <a:bodyPr>
            <a:normAutofit/>
          </a:body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14CA485D-957E-D20C-6BD1-93FD6E346A5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7" name="Alatunnisteen paikkamerkki 5">
            <a:extLst>
              <a:ext uri="{FF2B5EF4-FFF2-40B4-BE49-F238E27FC236}">
                <a16:creationId xmlns:a16="http://schemas.microsoft.com/office/drawing/2014/main" id="{1E8E38DB-DA07-E5D7-6CF7-24E1DE6A1C3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8" name="Dian numeron paikkamerkki 6">
            <a:extLst>
              <a:ext uri="{FF2B5EF4-FFF2-40B4-BE49-F238E27FC236}">
                <a16:creationId xmlns:a16="http://schemas.microsoft.com/office/drawing/2014/main" id="{CBAB07AD-A940-BCC9-EE8B-81DDFA86814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4" name="Sisällön paikkamerkki 2">
            <a:extLst>
              <a:ext uri="{FF2B5EF4-FFF2-40B4-BE49-F238E27FC236}">
                <a16:creationId xmlns:a16="http://schemas.microsoft.com/office/drawing/2014/main" id="{0636B398-9027-25D7-9F57-AE7D298EF1A0}"/>
              </a:ext>
            </a:extLst>
          </p:cNvPr>
          <p:cNvSpPr>
            <a:spLocks noGrp="1"/>
          </p:cNvSpPr>
          <p:nvPr>
            <p:ph idx="14" hasCustomPrompt="1"/>
          </p:nvPr>
        </p:nvSpPr>
        <p:spPr>
          <a:xfrm>
            <a:off x="5578763" y="2221765"/>
            <a:ext cx="4866305" cy="3615724"/>
          </a:xfrm>
          <a:prstGeom prst="rect">
            <a:avLst/>
          </a:prstGeom>
        </p:spPr>
        <p:txBody>
          <a:bodyPr>
            <a:normAutofit/>
          </a:body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Otsikko 1">
            <a:extLst>
              <a:ext uri="{FF2B5EF4-FFF2-40B4-BE49-F238E27FC236}">
                <a16:creationId xmlns:a16="http://schemas.microsoft.com/office/drawing/2014/main" id="{970F3D1A-1207-7358-0A9C-710B925505DE}"/>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6" name="Kuva 10">
            <a:extLst>
              <a:ext uri="{FF2B5EF4-FFF2-40B4-BE49-F238E27FC236}">
                <a16:creationId xmlns:a16="http://schemas.microsoft.com/office/drawing/2014/main" id="{48E88A26-123E-75DB-6413-A7FCB9FDE00E}"/>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1" name="Freeform 10">
            <a:extLst>
              <a:ext uri="{FF2B5EF4-FFF2-40B4-BE49-F238E27FC236}">
                <a16:creationId xmlns:a16="http://schemas.microsoft.com/office/drawing/2014/main" id="{20DAD39E-7EC5-81E7-7239-F7CDBBDAECDA}"/>
              </a:ext>
            </a:extLst>
          </p:cNvPr>
          <p:cNvSpPr/>
          <p:nvPr/>
        </p:nvSpPr>
        <p:spPr>
          <a:xfrm flipV="1">
            <a:off x="8357616" y="-214334"/>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2" name="Freeform 11">
            <a:extLst>
              <a:ext uri="{FF2B5EF4-FFF2-40B4-BE49-F238E27FC236}">
                <a16:creationId xmlns:a16="http://schemas.microsoft.com/office/drawing/2014/main" id="{6D809AA5-2460-024E-1538-F48716D4E164}"/>
              </a:ext>
            </a:extLst>
          </p:cNvPr>
          <p:cNvSpPr/>
          <p:nvPr/>
        </p:nvSpPr>
        <p:spPr>
          <a:xfrm flipV="1">
            <a:off x="11144849" y="2581510"/>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3" name="Freeform 12">
            <a:extLst>
              <a:ext uri="{FF2B5EF4-FFF2-40B4-BE49-F238E27FC236}">
                <a16:creationId xmlns:a16="http://schemas.microsoft.com/office/drawing/2014/main" id="{5B88EE67-4580-1829-E491-AFE929113B76}"/>
              </a:ext>
            </a:extLst>
          </p:cNvPr>
          <p:cNvSpPr/>
          <p:nvPr/>
        </p:nvSpPr>
        <p:spPr>
          <a:xfrm flipV="1">
            <a:off x="8439530" y="-1"/>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029187192"/>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Laine_sini_yla4">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59639" y="457200"/>
            <a:ext cx="7821101" cy="861761"/>
          </a:xfrm>
          <a:prstGeom prst="rect">
            <a:avLst/>
          </a:prstGeom>
        </p:spPr>
        <p:txBody>
          <a:bodyPr anchor="b">
            <a:normAutofit/>
          </a:bodyPr>
          <a:lstStyle>
            <a:lvl1pPr>
              <a:defRPr sz="4000">
                <a:latin typeface="Trebuchet MS" panose="020B0703020202090204" pitchFamily="34" charset="0"/>
              </a:defRPr>
            </a:lvl1pPr>
          </a:lstStyle>
          <a:p>
            <a:r>
              <a:rPr lang="fi-FI" dirty="0"/>
              <a:t>Lisää teksti napsauttamalla</a:t>
            </a:r>
          </a:p>
        </p:txBody>
      </p:sp>
      <p:sp>
        <p:nvSpPr>
          <p:cNvPr id="4" name="Tekstin paikkamerkki 3"/>
          <p:cNvSpPr>
            <a:spLocks noGrp="1"/>
          </p:cNvSpPr>
          <p:nvPr>
            <p:ph type="body" sz="half" idx="2" hasCustomPrompt="1"/>
          </p:nvPr>
        </p:nvSpPr>
        <p:spPr>
          <a:xfrm>
            <a:off x="559639" y="1450950"/>
            <a:ext cx="9604559" cy="4418038"/>
          </a:xfrm>
          <a:prstGeom prst="rect">
            <a:avLst/>
          </a:prstGeom>
        </p:spPr>
        <p:txBody>
          <a:bodyPr>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Lisää teksti napsauttamalla</a:t>
            </a:r>
          </a:p>
        </p:txBody>
      </p:sp>
      <p:pic>
        <p:nvPicPr>
          <p:cNvPr id="5" name="Kuva 10">
            <a:extLst>
              <a:ext uri="{FF2B5EF4-FFF2-40B4-BE49-F238E27FC236}">
                <a16:creationId xmlns:a16="http://schemas.microsoft.com/office/drawing/2014/main" id="{C1839AC7-6505-E2EF-BB95-1DBB7EFAB32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7" name="Päivämäärän paikkamerkki 4">
            <a:extLst>
              <a:ext uri="{FF2B5EF4-FFF2-40B4-BE49-F238E27FC236}">
                <a16:creationId xmlns:a16="http://schemas.microsoft.com/office/drawing/2014/main" id="{5F34AD75-69E7-3C55-4DF1-8784A794D60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2" name="Alatunnisteen paikkamerkki 5">
            <a:extLst>
              <a:ext uri="{FF2B5EF4-FFF2-40B4-BE49-F238E27FC236}">
                <a16:creationId xmlns:a16="http://schemas.microsoft.com/office/drawing/2014/main" id="{DA40F310-4461-F2B7-5888-1E4BA78C478D}"/>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3" name="Dian numeron paikkamerkki 6">
            <a:extLst>
              <a:ext uri="{FF2B5EF4-FFF2-40B4-BE49-F238E27FC236}">
                <a16:creationId xmlns:a16="http://schemas.microsoft.com/office/drawing/2014/main" id="{A7C3B598-F764-36DE-78EC-6EC1A558D762}"/>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3" name="Kuva 10">
            <a:extLst>
              <a:ext uri="{FF2B5EF4-FFF2-40B4-BE49-F238E27FC236}">
                <a16:creationId xmlns:a16="http://schemas.microsoft.com/office/drawing/2014/main" id="{19F4E37A-8532-F266-64F8-638A54518AE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6" name="Freeform 15">
            <a:extLst>
              <a:ext uri="{FF2B5EF4-FFF2-40B4-BE49-F238E27FC236}">
                <a16:creationId xmlns:a16="http://schemas.microsoft.com/office/drawing/2014/main" id="{2D59ACCA-673C-018F-5747-D45CB05C0375}"/>
              </a:ext>
            </a:extLst>
          </p:cNvPr>
          <p:cNvSpPr/>
          <p:nvPr/>
        </p:nvSpPr>
        <p:spPr>
          <a:xfrm flipV="1">
            <a:off x="8357616" y="-232622"/>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7" name="Freeform 16">
            <a:extLst>
              <a:ext uri="{FF2B5EF4-FFF2-40B4-BE49-F238E27FC236}">
                <a16:creationId xmlns:a16="http://schemas.microsoft.com/office/drawing/2014/main" id="{76E1A63F-6EE7-B7EB-6EF4-7F7486DA0EE9}"/>
              </a:ext>
            </a:extLst>
          </p:cNvPr>
          <p:cNvSpPr/>
          <p:nvPr/>
        </p:nvSpPr>
        <p:spPr>
          <a:xfrm flipV="1">
            <a:off x="11144849" y="2563222"/>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A492F44A-D3F7-E6EE-BEBB-2D099C7C7EC3}"/>
              </a:ext>
            </a:extLst>
          </p:cNvPr>
          <p:cNvSpPr/>
          <p:nvPr/>
        </p:nvSpPr>
        <p:spPr>
          <a:xfrm flipV="1">
            <a:off x="8439530" y="-18289"/>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1617899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Laine_sini_ala">
    <p:bg>
      <p:bgRef idx="1001">
        <a:schemeClr val="bg1"/>
      </p:bgRef>
    </p:bg>
    <p:spTree>
      <p:nvGrpSpPr>
        <p:cNvPr id="1" name=""/>
        <p:cNvGrpSpPr/>
        <p:nvPr/>
      </p:nvGrpSpPr>
      <p:grpSpPr>
        <a:xfrm>
          <a:off x="0" y="0"/>
          <a:ext cx="0" cy="0"/>
          <a:chOff x="0" y="0"/>
          <a:chExt cx="0" cy="0"/>
        </a:xfrm>
      </p:grpSpPr>
      <p:sp>
        <p:nvSpPr>
          <p:cNvPr id="7" name="Päivämäärän paikkamerkki 4">
            <a:extLst>
              <a:ext uri="{FF2B5EF4-FFF2-40B4-BE49-F238E27FC236}">
                <a16:creationId xmlns:a16="http://schemas.microsoft.com/office/drawing/2014/main" id="{90185725-46C9-BC0B-20D0-126BDA08ACF3}"/>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8" name="Alatunnisteen paikkamerkki 5">
            <a:extLst>
              <a:ext uri="{FF2B5EF4-FFF2-40B4-BE49-F238E27FC236}">
                <a16:creationId xmlns:a16="http://schemas.microsoft.com/office/drawing/2014/main" id="{B9C8262B-5E67-0B34-A5E5-C94F36274259}"/>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9" name="Dian numeron paikkamerkki 6">
            <a:extLst>
              <a:ext uri="{FF2B5EF4-FFF2-40B4-BE49-F238E27FC236}">
                <a16:creationId xmlns:a16="http://schemas.microsoft.com/office/drawing/2014/main" id="{308836AA-439D-F3E2-421A-8E6FF8C18534}"/>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8327014" cy="3615724"/>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7">
            <a:extLst>
              <a:ext uri="{FF2B5EF4-FFF2-40B4-BE49-F238E27FC236}">
                <a16:creationId xmlns:a16="http://schemas.microsoft.com/office/drawing/2014/main" id="{873F5F09-A715-9919-4D27-347A9883253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49819" y="6191161"/>
            <a:ext cx="2279570" cy="496072"/>
          </a:xfrm>
          <a:prstGeom prst="rect">
            <a:avLst/>
          </a:prstGeom>
        </p:spPr>
      </p:pic>
      <p:sp>
        <p:nvSpPr>
          <p:cNvPr id="21" name="Freeform 20">
            <a:extLst>
              <a:ext uri="{FF2B5EF4-FFF2-40B4-BE49-F238E27FC236}">
                <a16:creationId xmlns:a16="http://schemas.microsoft.com/office/drawing/2014/main" id="{174D4ED1-7E19-8C96-52EE-DB8FB6E4A9E4}"/>
              </a:ext>
            </a:extLst>
          </p:cNvPr>
          <p:cNvSpPr/>
          <p:nvPr/>
        </p:nvSpPr>
        <p:spPr>
          <a:xfrm>
            <a:off x="5421497" y="6084024"/>
            <a:ext cx="12923" cy="4674"/>
          </a:xfrm>
          <a:custGeom>
            <a:avLst/>
            <a:gdLst>
              <a:gd name="connsiteX0" fmla="*/ 12923 w 12923"/>
              <a:gd name="connsiteY0" fmla="*/ 58 h 4674"/>
              <a:gd name="connsiteX1" fmla="*/ 12923 w 12923"/>
              <a:gd name="connsiteY1" fmla="*/ 4674 h 4674"/>
              <a:gd name="connsiteX2" fmla="*/ 0 w 12923"/>
              <a:gd name="connsiteY2" fmla="*/ 4674 h 4674"/>
              <a:gd name="connsiteX3" fmla="*/ 12923 w 12923"/>
              <a:gd name="connsiteY3" fmla="*/ 58 h 4674"/>
            </a:gdLst>
            <a:ahLst/>
            <a:cxnLst>
              <a:cxn ang="0">
                <a:pos x="connsiteX0" y="connsiteY0"/>
              </a:cxn>
              <a:cxn ang="0">
                <a:pos x="connsiteX1" y="connsiteY1"/>
              </a:cxn>
              <a:cxn ang="0">
                <a:pos x="connsiteX2" y="connsiteY2"/>
              </a:cxn>
              <a:cxn ang="0">
                <a:pos x="connsiteX3" y="connsiteY3"/>
              </a:cxn>
            </a:cxnLst>
            <a:rect l="l" t="t" r="r" b="b"/>
            <a:pathLst>
              <a:path w="12923" h="4674">
                <a:moveTo>
                  <a:pt x="12923" y="58"/>
                </a:moveTo>
                <a:lnTo>
                  <a:pt x="12923" y="4674"/>
                </a:lnTo>
                <a:lnTo>
                  <a:pt x="0" y="4674"/>
                </a:lnTo>
                <a:cubicBezTo>
                  <a:pt x="1846" y="-865"/>
                  <a:pt x="8308" y="58"/>
                  <a:pt x="12923" y="58"/>
                </a:cubicBezTo>
                <a:close/>
              </a:path>
            </a:pathLst>
          </a:custGeom>
          <a:solidFill>
            <a:srgbClr val="6C98CD"/>
          </a:solidFill>
          <a:ln w="9231"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3204A25D-16F5-E8F5-5164-F07CD3457E5F}"/>
              </a:ext>
            </a:extLst>
          </p:cNvPr>
          <p:cNvSpPr/>
          <p:nvPr/>
        </p:nvSpPr>
        <p:spPr>
          <a:xfrm>
            <a:off x="5421497" y="5760926"/>
            <a:ext cx="3692" cy="9233"/>
          </a:xfrm>
          <a:custGeom>
            <a:avLst/>
            <a:gdLst>
              <a:gd name="connsiteX0" fmla="*/ 0 w 3692"/>
              <a:gd name="connsiteY0" fmla="*/ 9233 h 9233"/>
              <a:gd name="connsiteX1" fmla="*/ 0 w 3692"/>
              <a:gd name="connsiteY1" fmla="*/ 0 h 9233"/>
              <a:gd name="connsiteX2" fmla="*/ 3692 w 3692"/>
              <a:gd name="connsiteY2" fmla="*/ 2770 h 9233"/>
              <a:gd name="connsiteX3" fmla="*/ 0 w 3692"/>
              <a:gd name="connsiteY3" fmla="*/ 9233 h 9233"/>
            </a:gdLst>
            <a:ahLst/>
            <a:cxnLst>
              <a:cxn ang="0">
                <a:pos x="connsiteX0" y="connsiteY0"/>
              </a:cxn>
              <a:cxn ang="0">
                <a:pos x="connsiteX1" y="connsiteY1"/>
              </a:cxn>
              <a:cxn ang="0">
                <a:pos x="connsiteX2" y="connsiteY2"/>
              </a:cxn>
              <a:cxn ang="0">
                <a:pos x="connsiteX3" y="connsiteY3"/>
              </a:cxn>
            </a:cxnLst>
            <a:rect l="l" t="t" r="r" b="b"/>
            <a:pathLst>
              <a:path w="3692" h="9233">
                <a:moveTo>
                  <a:pt x="0" y="9233"/>
                </a:moveTo>
                <a:lnTo>
                  <a:pt x="0" y="0"/>
                </a:lnTo>
                <a:lnTo>
                  <a:pt x="3692" y="2770"/>
                </a:lnTo>
                <a:lnTo>
                  <a:pt x="0" y="9233"/>
                </a:lnTo>
                <a:close/>
              </a:path>
            </a:pathLst>
          </a:custGeom>
          <a:solidFill>
            <a:srgbClr val="BDD1E8"/>
          </a:solidFill>
          <a:ln w="9231" cap="flat">
            <a:noFill/>
            <a:prstDash val="solid"/>
            <a:miter/>
          </a:ln>
        </p:spPr>
        <p:txBody>
          <a:bodyPr rtlCol="0" anchor="ctr"/>
          <a:lstStyle/>
          <a:p>
            <a:endParaRPr lang="en-FI"/>
          </a:p>
        </p:txBody>
      </p:sp>
      <p:sp>
        <p:nvSpPr>
          <p:cNvPr id="28" name="Freeform 27">
            <a:extLst>
              <a:ext uri="{FF2B5EF4-FFF2-40B4-BE49-F238E27FC236}">
                <a16:creationId xmlns:a16="http://schemas.microsoft.com/office/drawing/2014/main" id="{F4B0C4FC-5CD0-CFFF-EA12-E612558E271F}"/>
              </a:ext>
            </a:extLst>
          </p:cNvPr>
          <p:cNvSpPr/>
          <p:nvPr/>
        </p:nvSpPr>
        <p:spPr>
          <a:xfrm>
            <a:off x="8353692" y="5046205"/>
            <a:ext cx="2725107" cy="2072124"/>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29" name="Freeform 28">
            <a:extLst>
              <a:ext uri="{FF2B5EF4-FFF2-40B4-BE49-F238E27FC236}">
                <a16:creationId xmlns:a16="http://schemas.microsoft.com/office/drawing/2014/main" id="{4A402EEE-356F-A397-F19B-947528EA6456}"/>
              </a:ext>
            </a:extLst>
          </p:cNvPr>
          <p:cNvSpPr/>
          <p:nvPr/>
        </p:nvSpPr>
        <p:spPr>
          <a:xfrm>
            <a:off x="11143503" y="2816514"/>
            <a:ext cx="652225" cy="1063016"/>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30" name="Freeform 29">
            <a:extLst>
              <a:ext uri="{FF2B5EF4-FFF2-40B4-BE49-F238E27FC236}">
                <a16:creationId xmlns:a16="http://schemas.microsoft.com/office/drawing/2014/main" id="{90132B95-66EF-F6FC-527B-74BF70B513B0}"/>
              </a:ext>
            </a:extLst>
          </p:cNvPr>
          <p:cNvSpPr/>
          <p:nvPr/>
        </p:nvSpPr>
        <p:spPr>
          <a:xfrm>
            <a:off x="8419588" y="2271094"/>
            <a:ext cx="3780210" cy="4598481"/>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1735899239"/>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Laine_sini_ala2">
    <p:bg>
      <p:bgRef idx="1001">
        <a:schemeClr val="bg1"/>
      </p:bgRef>
    </p:bg>
    <p:spTree>
      <p:nvGrpSpPr>
        <p:cNvPr id="1" name=""/>
        <p:cNvGrpSpPr/>
        <p:nvPr/>
      </p:nvGrpSpPr>
      <p:grpSpPr>
        <a:xfrm>
          <a:off x="0" y="0"/>
          <a:ext cx="0" cy="0"/>
          <a:chOff x="0" y="0"/>
          <a:chExt cx="0" cy="0"/>
        </a:xfrm>
      </p:grpSpPr>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8761"/>
            <a:ext cx="2279570" cy="496072"/>
          </a:xfrm>
          <a:prstGeom prst="rect">
            <a:avLst/>
          </a:prstGeom>
        </p:spPr>
      </p:pic>
      <p:sp>
        <p:nvSpPr>
          <p:cNvPr id="7" name="Päivämäärän paikkamerkki 4">
            <a:extLst>
              <a:ext uri="{FF2B5EF4-FFF2-40B4-BE49-F238E27FC236}">
                <a16:creationId xmlns:a16="http://schemas.microsoft.com/office/drawing/2014/main" id="{90185725-46C9-BC0B-20D0-126BDA08ACF3}"/>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8" name="Alatunnisteen paikkamerkki 5">
            <a:extLst>
              <a:ext uri="{FF2B5EF4-FFF2-40B4-BE49-F238E27FC236}">
                <a16:creationId xmlns:a16="http://schemas.microsoft.com/office/drawing/2014/main" id="{B9C8262B-5E67-0B34-A5E5-C94F36274259}"/>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9" name="Dian numeron paikkamerkki 6">
            <a:extLst>
              <a:ext uri="{FF2B5EF4-FFF2-40B4-BE49-F238E27FC236}">
                <a16:creationId xmlns:a16="http://schemas.microsoft.com/office/drawing/2014/main" id="{308836AA-439D-F3E2-421A-8E6FF8C18534}"/>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4063593" cy="3615724"/>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14" name="Sisällön paikkamerkki 2">
            <a:extLst>
              <a:ext uri="{FF2B5EF4-FFF2-40B4-BE49-F238E27FC236}">
                <a16:creationId xmlns:a16="http://schemas.microsoft.com/office/drawing/2014/main" id="{BAAE1EB8-6C41-7FD5-9B31-0BDA93F76786}"/>
              </a:ext>
            </a:extLst>
          </p:cNvPr>
          <p:cNvSpPr>
            <a:spLocks noGrp="1"/>
          </p:cNvSpPr>
          <p:nvPr>
            <p:ph idx="14" hasCustomPrompt="1"/>
          </p:nvPr>
        </p:nvSpPr>
        <p:spPr>
          <a:xfrm>
            <a:off x="4847398" y="2221765"/>
            <a:ext cx="4063593" cy="3615724"/>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a:p>
            <a:pPr marL="469900" lvl="1" indent="-215900"/>
            <a:endParaRPr lang="fi-FI" sz="1100" dirty="0"/>
          </a:p>
          <a:p>
            <a:pPr marL="243840" indent="-243840"/>
            <a:endParaRPr lang="fi-FI" sz="1100" dirty="0"/>
          </a:p>
        </p:txBody>
      </p:sp>
      <p:pic>
        <p:nvPicPr>
          <p:cNvPr id="4" name="Kuva 7">
            <a:extLst>
              <a:ext uri="{FF2B5EF4-FFF2-40B4-BE49-F238E27FC236}">
                <a16:creationId xmlns:a16="http://schemas.microsoft.com/office/drawing/2014/main" id="{B8EA7E93-412E-BCC0-E080-8F1FC8F8D56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49819" y="6191161"/>
            <a:ext cx="2279570" cy="496072"/>
          </a:xfrm>
          <a:prstGeom prst="rect">
            <a:avLst/>
          </a:prstGeom>
        </p:spPr>
      </p:pic>
      <p:pic>
        <p:nvPicPr>
          <p:cNvPr id="15" name="Kuva 7">
            <a:extLst>
              <a:ext uri="{FF2B5EF4-FFF2-40B4-BE49-F238E27FC236}">
                <a16:creationId xmlns:a16="http://schemas.microsoft.com/office/drawing/2014/main" id="{BCD1E64B-5722-7FA4-A874-2964B4CCC70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76429" y="6207233"/>
            <a:ext cx="2279570" cy="496072"/>
          </a:xfrm>
          <a:prstGeom prst="rect">
            <a:avLst/>
          </a:prstGeom>
        </p:spPr>
      </p:pic>
      <p:sp>
        <p:nvSpPr>
          <p:cNvPr id="19" name="Freeform 18">
            <a:extLst>
              <a:ext uri="{FF2B5EF4-FFF2-40B4-BE49-F238E27FC236}">
                <a16:creationId xmlns:a16="http://schemas.microsoft.com/office/drawing/2014/main" id="{0A7ABA29-39F4-9819-D168-DB59979F36B0}"/>
              </a:ext>
            </a:extLst>
          </p:cNvPr>
          <p:cNvSpPr/>
          <p:nvPr/>
        </p:nvSpPr>
        <p:spPr>
          <a:xfrm>
            <a:off x="8353692" y="5046205"/>
            <a:ext cx="2725107" cy="2072124"/>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20" name="Freeform 19">
            <a:extLst>
              <a:ext uri="{FF2B5EF4-FFF2-40B4-BE49-F238E27FC236}">
                <a16:creationId xmlns:a16="http://schemas.microsoft.com/office/drawing/2014/main" id="{36959956-2F63-81CC-B9A9-79F95E08A1C2}"/>
              </a:ext>
            </a:extLst>
          </p:cNvPr>
          <p:cNvSpPr/>
          <p:nvPr/>
        </p:nvSpPr>
        <p:spPr>
          <a:xfrm>
            <a:off x="11143503" y="2816514"/>
            <a:ext cx="652225" cy="1063016"/>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2452812C-B2E0-D187-DBEB-A0F9A339C6B9}"/>
              </a:ext>
            </a:extLst>
          </p:cNvPr>
          <p:cNvSpPr/>
          <p:nvPr/>
        </p:nvSpPr>
        <p:spPr>
          <a:xfrm>
            <a:off x="8419588" y="2271094"/>
            <a:ext cx="3780210" cy="4598481"/>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562233345"/>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Laine_sini_ala3">
    <p:bg>
      <p:bgRef idx="1001">
        <a:schemeClr val="bg1"/>
      </p:bgRef>
    </p:bg>
    <p:spTree>
      <p:nvGrpSpPr>
        <p:cNvPr id="1" name=""/>
        <p:cNvGrpSpPr/>
        <p:nvPr/>
      </p:nvGrpSpPr>
      <p:grpSpPr>
        <a:xfrm>
          <a:off x="0" y="0"/>
          <a:ext cx="0" cy="0"/>
          <a:chOff x="0" y="0"/>
          <a:chExt cx="0" cy="0"/>
        </a:xfrm>
      </p:grpSpPr>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8761"/>
            <a:ext cx="2279570" cy="496072"/>
          </a:xfrm>
          <a:prstGeom prst="rect">
            <a:avLst/>
          </a:prstGeom>
        </p:spPr>
      </p:pic>
      <p:sp>
        <p:nvSpPr>
          <p:cNvPr id="7" name="Päivämäärän paikkamerkki 4">
            <a:extLst>
              <a:ext uri="{FF2B5EF4-FFF2-40B4-BE49-F238E27FC236}">
                <a16:creationId xmlns:a16="http://schemas.microsoft.com/office/drawing/2014/main" id="{90185725-46C9-BC0B-20D0-126BDA08ACF3}"/>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8" name="Alatunnisteen paikkamerkki 5">
            <a:extLst>
              <a:ext uri="{FF2B5EF4-FFF2-40B4-BE49-F238E27FC236}">
                <a16:creationId xmlns:a16="http://schemas.microsoft.com/office/drawing/2014/main" id="{B9C8262B-5E67-0B34-A5E5-C94F36274259}"/>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9" name="Dian numeron paikkamerkki 6">
            <a:extLst>
              <a:ext uri="{FF2B5EF4-FFF2-40B4-BE49-F238E27FC236}">
                <a16:creationId xmlns:a16="http://schemas.microsoft.com/office/drawing/2014/main" id="{308836AA-439D-F3E2-421A-8E6FF8C18534}"/>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4063593"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7608646"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2" name="Content Placeholder 12">
            <a:extLst>
              <a:ext uri="{FF2B5EF4-FFF2-40B4-BE49-F238E27FC236}">
                <a16:creationId xmlns:a16="http://schemas.microsoft.com/office/drawing/2014/main" id="{998DCF64-4A81-F0C0-10A8-07749643942D}"/>
              </a:ext>
            </a:extLst>
          </p:cNvPr>
          <p:cNvSpPr>
            <a:spLocks noGrp="1"/>
          </p:cNvSpPr>
          <p:nvPr>
            <p:ph sz="quarter" idx="17" hasCustomPrompt="1"/>
          </p:nvPr>
        </p:nvSpPr>
        <p:spPr>
          <a:xfrm>
            <a:off x="4847398" y="2221763"/>
            <a:ext cx="3345225" cy="3615725"/>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pic>
        <p:nvPicPr>
          <p:cNvPr id="13" name="Kuva 7">
            <a:extLst>
              <a:ext uri="{FF2B5EF4-FFF2-40B4-BE49-F238E27FC236}">
                <a16:creationId xmlns:a16="http://schemas.microsoft.com/office/drawing/2014/main" id="{B77E744F-D946-A7CB-4236-8E2595E5BA2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49819" y="6191161"/>
            <a:ext cx="2279570" cy="496072"/>
          </a:xfrm>
          <a:prstGeom prst="rect">
            <a:avLst/>
          </a:prstGeom>
        </p:spPr>
      </p:pic>
      <p:sp>
        <p:nvSpPr>
          <p:cNvPr id="18" name="Freeform 17">
            <a:extLst>
              <a:ext uri="{FF2B5EF4-FFF2-40B4-BE49-F238E27FC236}">
                <a16:creationId xmlns:a16="http://schemas.microsoft.com/office/drawing/2014/main" id="{6E932D45-E761-C722-C0B1-EBEE0452F578}"/>
              </a:ext>
            </a:extLst>
          </p:cNvPr>
          <p:cNvSpPr/>
          <p:nvPr/>
        </p:nvSpPr>
        <p:spPr>
          <a:xfrm>
            <a:off x="8353692" y="5046205"/>
            <a:ext cx="2725107" cy="2072124"/>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9" name="Freeform 18">
            <a:extLst>
              <a:ext uri="{FF2B5EF4-FFF2-40B4-BE49-F238E27FC236}">
                <a16:creationId xmlns:a16="http://schemas.microsoft.com/office/drawing/2014/main" id="{A6E35642-C57E-333A-5177-7ED0F7757DE4}"/>
              </a:ext>
            </a:extLst>
          </p:cNvPr>
          <p:cNvSpPr/>
          <p:nvPr/>
        </p:nvSpPr>
        <p:spPr>
          <a:xfrm>
            <a:off x="11143503" y="2816514"/>
            <a:ext cx="652225" cy="1063016"/>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357794DF-4EC5-88A8-6A0D-78FEE8276B80}"/>
              </a:ext>
            </a:extLst>
          </p:cNvPr>
          <p:cNvSpPr/>
          <p:nvPr/>
        </p:nvSpPr>
        <p:spPr>
          <a:xfrm>
            <a:off x="8419588" y="2271094"/>
            <a:ext cx="3780210" cy="4598481"/>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893051846"/>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Jarvi_oikea">
    <p:bg>
      <p:bgRef idx="1001">
        <a:schemeClr val="bg1"/>
      </p:bgRef>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CBAED694-7755-AE69-D6F8-36DEECB3DDE1}"/>
              </a:ext>
            </a:extLst>
          </p:cNvPr>
          <p:cNvSpPr>
            <a:spLocks noGrp="1"/>
          </p:cNvSpPr>
          <p:nvPr>
            <p:ph type="pic" idx="15" hasCustomPrompt="1"/>
          </p:nvPr>
        </p:nvSpPr>
        <p:spPr>
          <a:xfrm rot="472052">
            <a:off x="6389061" y="-515804"/>
            <a:ext cx="6680923" cy="48202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8" name="Picture Placeholder 3">
            <a:extLst>
              <a:ext uri="{FF2B5EF4-FFF2-40B4-BE49-F238E27FC236}">
                <a16:creationId xmlns:a16="http://schemas.microsoft.com/office/drawing/2014/main" id="{82A7CB10-C3A7-46BF-4FC6-AA365900E673}"/>
              </a:ext>
            </a:extLst>
          </p:cNvPr>
          <p:cNvSpPr>
            <a:spLocks noGrp="1"/>
          </p:cNvSpPr>
          <p:nvPr>
            <p:ph type="pic" idx="12" hasCustomPrompt="1"/>
          </p:nvPr>
        </p:nvSpPr>
        <p:spPr>
          <a:xfrm>
            <a:off x="6502488" y="-440671"/>
            <a:ext cx="6680923" cy="47945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9" name="Kuva 10">
            <a:extLst>
              <a:ext uri="{FF2B5EF4-FFF2-40B4-BE49-F238E27FC236}">
                <a16:creationId xmlns:a16="http://schemas.microsoft.com/office/drawing/2014/main" id="{7E1C6908-3136-8F7D-E0A1-8303A3B207A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0" name="Päivämäärän paikkamerkki 4">
            <a:extLst>
              <a:ext uri="{FF2B5EF4-FFF2-40B4-BE49-F238E27FC236}">
                <a16:creationId xmlns:a16="http://schemas.microsoft.com/office/drawing/2014/main" id="{172FB6F8-60C0-DE91-98C5-08ACFBE51DEB}"/>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7191FCCE-C393-00ED-835F-2714B73430B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2" name="Dian numeron paikkamerkki 6">
            <a:extLst>
              <a:ext uri="{FF2B5EF4-FFF2-40B4-BE49-F238E27FC236}">
                <a16:creationId xmlns:a16="http://schemas.microsoft.com/office/drawing/2014/main" id="{AC541733-1C9F-3DA6-0C7D-9FAA89D79137}"/>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3" name="Sisällön paikkamerkki 2">
            <a:extLst>
              <a:ext uri="{FF2B5EF4-FFF2-40B4-BE49-F238E27FC236}">
                <a16:creationId xmlns:a16="http://schemas.microsoft.com/office/drawing/2014/main" id="{7C88F5F6-4D4A-92EA-A07D-CE7876C6DB10}"/>
              </a:ext>
            </a:extLst>
          </p:cNvPr>
          <p:cNvSpPr>
            <a:spLocks noGrp="1"/>
          </p:cNvSpPr>
          <p:nvPr>
            <p:ph idx="13" hasCustomPrompt="1"/>
          </p:nvPr>
        </p:nvSpPr>
        <p:spPr>
          <a:xfrm>
            <a:off x="583977" y="2221765"/>
            <a:ext cx="5658125"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16" name="Otsikko 1">
            <a:extLst>
              <a:ext uri="{FF2B5EF4-FFF2-40B4-BE49-F238E27FC236}">
                <a16:creationId xmlns:a16="http://schemas.microsoft.com/office/drawing/2014/main" id="{010E57AD-5A10-8EF5-C9E5-8A2C273EA074}"/>
              </a:ext>
            </a:extLst>
          </p:cNvPr>
          <p:cNvSpPr>
            <a:spLocks noGrp="1"/>
          </p:cNvSpPr>
          <p:nvPr>
            <p:ph type="title" hasCustomPrompt="1"/>
          </p:nvPr>
        </p:nvSpPr>
        <p:spPr>
          <a:xfrm>
            <a:off x="583977" y="650767"/>
            <a:ext cx="5658125"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2" name="Otsikko 1">
            <a:extLst>
              <a:ext uri="{FF2B5EF4-FFF2-40B4-BE49-F238E27FC236}">
                <a16:creationId xmlns:a16="http://schemas.microsoft.com/office/drawing/2014/main" id="{CB836155-E7AA-A776-3333-B20F8D93B86F}"/>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3" name="Kuva 10">
            <a:extLst>
              <a:ext uri="{FF2B5EF4-FFF2-40B4-BE49-F238E27FC236}">
                <a16:creationId xmlns:a16="http://schemas.microsoft.com/office/drawing/2014/main" id="{0B7C24C1-CB2E-BD25-90D8-0CC6A3005F7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345533029"/>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Jarvi_vasen">
    <p:bg>
      <p:bgRef idx="1001">
        <a:schemeClr val="bg1"/>
      </p:bgRef>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CBAED694-7755-AE69-D6F8-36DEECB3DDE1}"/>
              </a:ext>
            </a:extLst>
          </p:cNvPr>
          <p:cNvSpPr>
            <a:spLocks noGrp="1"/>
          </p:cNvSpPr>
          <p:nvPr>
            <p:ph type="pic" idx="15" hasCustomPrompt="1"/>
          </p:nvPr>
        </p:nvSpPr>
        <p:spPr>
          <a:xfrm rot="472052">
            <a:off x="-1026786" y="-432861"/>
            <a:ext cx="6680923" cy="478078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68956">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79643" y="3333541"/>
                  <a:pt x="436910" y="2878479"/>
                </a:cubicBezTo>
                <a:cubicBezTo>
                  <a:pt x="477190" y="2307177"/>
                  <a:pt x="602465" y="2235139"/>
                  <a:pt x="363612" y="2007030"/>
                </a:cubicBezTo>
                <a:cubicBezTo>
                  <a:pt x="87688" y="1823858"/>
                  <a:pt x="-103393" y="1488836"/>
                  <a:pt x="60769" y="1006542"/>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8" name="Picture Placeholder 3">
            <a:extLst>
              <a:ext uri="{FF2B5EF4-FFF2-40B4-BE49-F238E27FC236}">
                <a16:creationId xmlns:a16="http://schemas.microsoft.com/office/drawing/2014/main" id="{82A7CB10-C3A7-46BF-4FC6-AA365900E673}"/>
              </a:ext>
            </a:extLst>
          </p:cNvPr>
          <p:cNvSpPr>
            <a:spLocks noGrp="1"/>
          </p:cNvSpPr>
          <p:nvPr>
            <p:ph type="pic" idx="12" hasCustomPrompt="1"/>
          </p:nvPr>
        </p:nvSpPr>
        <p:spPr>
          <a:xfrm>
            <a:off x="-916059" y="-357914"/>
            <a:ext cx="6680923" cy="478078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68956">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79643" y="3333541"/>
                  <a:pt x="436910" y="2878479"/>
                </a:cubicBezTo>
                <a:cubicBezTo>
                  <a:pt x="477190" y="2307177"/>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9" name="Kuva 10">
            <a:extLst>
              <a:ext uri="{FF2B5EF4-FFF2-40B4-BE49-F238E27FC236}">
                <a16:creationId xmlns:a16="http://schemas.microsoft.com/office/drawing/2014/main" id="{7E1C6908-3136-8F7D-E0A1-8303A3B207A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0" name="Päivämäärän paikkamerkki 4">
            <a:extLst>
              <a:ext uri="{FF2B5EF4-FFF2-40B4-BE49-F238E27FC236}">
                <a16:creationId xmlns:a16="http://schemas.microsoft.com/office/drawing/2014/main" id="{172FB6F8-60C0-DE91-98C5-08ACFBE51DEB}"/>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7191FCCE-C393-00ED-835F-2714B73430B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2" name="Dian numeron paikkamerkki 6">
            <a:extLst>
              <a:ext uri="{FF2B5EF4-FFF2-40B4-BE49-F238E27FC236}">
                <a16:creationId xmlns:a16="http://schemas.microsoft.com/office/drawing/2014/main" id="{AC541733-1C9F-3DA6-0C7D-9FAA89D79137}"/>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3" name="Sisällön paikkamerkki 2">
            <a:extLst>
              <a:ext uri="{FF2B5EF4-FFF2-40B4-BE49-F238E27FC236}">
                <a16:creationId xmlns:a16="http://schemas.microsoft.com/office/drawing/2014/main" id="{7C88F5F6-4D4A-92EA-A07D-CE7876C6DB10}"/>
              </a:ext>
            </a:extLst>
          </p:cNvPr>
          <p:cNvSpPr>
            <a:spLocks noGrp="1"/>
          </p:cNvSpPr>
          <p:nvPr>
            <p:ph idx="13" hasCustomPrompt="1"/>
          </p:nvPr>
        </p:nvSpPr>
        <p:spPr>
          <a:xfrm>
            <a:off x="5949898" y="2221765"/>
            <a:ext cx="5658125"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16" name="Otsikko 1">
            <a:extLst>
              <a:ext uri="{FF2B5EF4-FFF2-40B4-BE49-F238E27FC236}">
                <a16:creationId xmlns:a16="http://schemas.microsoft.com/office/drawing/2014/main" id="{010E57AD-5A10-8EF5-C9E5-8A2C273EA074}"/>
              </a:ext>
            </a:extLst>
          </p:cNvPr>
          <p:cNvSpPr>
            <a:spLocks noGrp="1"/>
          </p:cNvSpPr>
          <p:nvPr>
            <p:ph type="title" hasCustomPrompt="1"/>
          </p:nvPr>
        </p:nvSpPr>
        <p:spPr>
          <a:xfrm>
            <a:off x="5949898" y="650767"/>
            <a:ext cx="5658125"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2" name="Otsikko 1">
            <a:extLst>
              <a:ext uri="{FF2B5EF4-FFF2-40B4-BE49-F238E27FC236}">
                <a16:creationId xmlns:a16="http://schemas.microsoft.com/office/drawing/2014/main" id="{F2EDFF70-4B7F-57BF-F042-5EC75EFBDF70}"/>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3" name="Kuva 10">
            <a:extLst>
              <a:ext uri="{FF2B5EF4-FFF2-40B4-BE49-F238E27FC236}">
                <a16:creationId xmlns:a16="http://schemas.microsoft.com/office/drawing/2014/main" id="{D58E3404-5DF3-8F9D-626E-78D597A80A03}"/>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187289712"/>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JYV_oikea">
    <p:bg>
      <p:bgRef idx="1001">
        <a:schemeClr val="bg1"/>
      </p:bgRef>
    </p:bg>
    <p:spTree>
      <p:nvGrpSpPr>
        <p:cNvPr id="1" name=""/>
        <p:cNvGrpSpPr/>
        <p:nvPr/>
      </p:nvGrpSpPr>
      <p:grpSpPr>
        <a:xfrm>
          <a:off x="0" y="0"/>
          <a:ext cx="0" cy="0"/>
          <a:chOff x="0" y="0"/>
          <a:chExt cx="0" cy="0"/>
        </a:xfrm>
      </p:grpSpPr>
      <p:pic>
        <p:nvPicPr>
          <p:cNvPr id="23" name="Kuva 10">
            <a:extLst>
              <a:ext uri="{FF2B5EF4-FFF2-40B4-BE49-F238E27FC236}">
                <a16:creationId xmlns:a16="http://schemas.microsoft.com/office/drawing/2014/main" id="{6A6D718C-C25D-B230-1C70-F503A4135AC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24" name="Päivämäärän paikkamerkki 4">
            <a:extLst>
              <a:ext uri="{FF2B5EF4-FFF2-40B4-BE49-F238E27FC236}">
                <a16:creationId xmlns:a16="http://schemas.microsoft.com/office/drawing/2014/main" id="{943B1CFE-9ACD-523A-1606-055499DC52F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25" name="Alatunnisteen paikkamerkki 5">
            <a:extLst>
              <a:ext uri="{FF2B5EF4-FFF2-40B4-BE49-F238E27FC236}">
                <a16:creationId xmlns:a16="http://schemas.microsoft.com/office/drawing/2014/main" id="{1315FD6E-0A7C-0E00-17C3-59E230B4698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26" name="Dian numeron paikkamerkki 6">
            <a:extLst>
              <a:ext uri="{FF2B5EF4-FFF2-40B4-BE49-F238E27FC236}">
                <a16:creationId xmlns:a16="http://schemas.microsoft.com/office/drawing/2014/main" id="{5A19F3D5-3245-E600-4541-207CE890B007}"/>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31" name="Sisällön paikkamerkki 2">
            <a:extLst>
              <a:ext uri="{FF2B5EF4-FFF2-40B4-BE49-F238E27FC236}">
                <a16:creationId xmlns:a16="http://schemas.microsoft.com/office/drawing/2014/main" id="{4B545E07-6284-0757-D679-DBD2700A622B}"/>
              </a:ext>
            </a:extLst>
          </p:cNvPr>
          <p:cNvSpPr>
            <a:spLocks noGrp="1"/>
          </p:cNvSpPr>
          <p:nvPr>
            <p:ph idx="14" hasCustomPrompt="1"/>
          </p:nvPr>
        </p:nvSpPr>
        <p:spPr>
          <a:xfrm>
            <a:off x="583977" y="2221765"/>
            <a:ext cx="6086330"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32" name="Otsikko 1">
            <a:extLst>
              <a:ext uri="{FF2B5EF4-FFF2-40B4-BE49-F238E27FC236}">
                <a16:creationId xmlns:a16="http://schemas.microsoft.com/office/drawing/2014/main" id="{7DA21BCF-CCB8-DA8D-F139-AAF037AB6D6B}"/>
              </a:ext>
            </a:extLst>
          </p:cNvPr>
          <p:cNvSpPr>
            <a:spLocks noGrp="1"/>
          </p:cNvSpPr>
          <p:nvPr>
            <p:ph type="title" hasCustomPrompt="1"/>
          </p:nvPr>
        </p:nvSpPr>
        <p:spPr>
          <a:xfrm>
            <a:off x="583977" y="650767"/>
            <a:ext cx="6086330"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33" name="Picture Placeholder 18">
            <a:extLst>
              <a:ext uri="{FF2B5EF4-FFF2-40B4-BE49-F238E27FC236}">
                <a16:creationId xmlns:a16="http://schemas.microsoft.com/office/drawing/2014/main" id="{9ECFEA24-03D6-C88A-89EA-1FDF262E8F4C}"/>
              </a:ext>
            </a:extLst>
          </p:cNvPr>
          <p:cNvSpPr>
            <a:spLocks noGrp="1"/>
          </p:cNvSpPr>
          <p:nvPr>
            <p:ph type="pic" sz="quarter" idx="15" hasCustomPrompt="1"/>
          </p:nvPr>
        </p:nvSpPr>
        <p:spPr>
          <a:xfrm rot="10800000">
            <a:off x="7472545" y="225503"/>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5FC5F1"/>
          </a:solidFill>
        </p:spPr>
        <p:txBody>
          <a:bodyPr>
            <a:normAutofit/>
          </a:bodyPr>
          <a:lstStyle>
            <a:lvl1pPr marL="0" indent="0">
              <a:buNone/>
              <a:defRPr sz="1600"/>
            </a:lvl1pPr>
          </a:lstStyle>
          <a:p>
            <a:r>
              <a:rPr lang="fi-FI" dirty="0"/>
              <a:t> </a:t>
            </a:r>
          </a:p>
        </p:txBody>
      </p:sp>
      <p:sp>
        <p:nvSpPr>
          <p:cNvPr id="34" name="Picture Placeholder 18">
            <a:extLst>
              <a:ext uri="{FF2B5EF4-FFF2-40B4-BE49-F238E27FC236}">
                <a16:creationId xmlns:a16="http://schemas.microsoft.com/office/drawing/2014/main" id="{3CA40F4D-9F4E-D80E-EF61-E4296F1DB3CE}"/>
              </a:ext>
            </a:extLst>
          </p:cNvPr>
          <p:cNvSpPr>
            <a:spLocks noGrp="1"/>
          </p:cNvSpPr>
          <p:nvPr>
            <p:ph type="pic" sz="quarter" idx="13" hasCustomPrompt="1"/>
          </p:nvPr>
        </p:nvSpPr>
        <p:spPr>
          <a:xfrm>
            <a:off x="7311476" y="288987"/>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2" name="Kuva 10">
            <a:extLst>
              <a:ext uri="{FF2B5EF4-FFF2-40B4-BE49-F238E27FC236}">
                <a16:creationId xmlns:a16="http://schemas.microsoft.com/office/drawing/2014/main" id="{B4E5B370-EB66-7325-0D26-9A0F307DDE5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20813412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Kansi_aalto_1">
    <p:bg>
      <p:bgRef idx="1001">
        <a:schemeClr val="bg1"/>
      </p:bgRef>
    </p:bg>
    <p:spTree>
      <p:nvGrpSpPr>
        <p:cNvPr id="1" name=""/>
        <p:cNvGrpSpPr/>
        <p:nvPr/>
      </p:nvGrpSpPr>
      <p:grpSpPr>
        <a:xfrm>
          <a:off x="0" y="0"/>
          <a:ext cx="0" cy="0"/>
          <a:chOff x="0" y="0"/>
          <a:chExt cx="0" cy="0"/>
        </a:xfrm>
      </p:grpSpPr>
      <p:pic>
        <p:nvPicPr>
          <p:cNvPr id="12" name="Picture 11" descr="A city and water at night&#10;&#10;AI-generated content may be incorrect.">
            <a:extLst>
              <a:ext uri="{FF2B5EF4-FFF2-40B4-BE49-F238E27FC236}">
                <a16:creationId xmlns:a16="http://schemas.microsoft.com/office/drawing/2014/main" id="{25609C36-DEEA-FA25-B013-8E596D2EDA3C}"/>
              </a:ext>
            </a:extLst>
          </p:cNvPr>
          <p:cNvPicPr>
            <a:picLocks noChangeAspect="1"/>
          </p:cNvPicPr>
          <p:nvPr/>
        </p:nvPicPr>
        <p:blipFill>
          <a:blip r:embed="rId2">
            <a:extLst>
              <a:ext uri="{28A0092B-C50C-407E-A947-70E740481C1C}">
                <a14:useLocalDpi xmlns:a14="http://schemas.microsoft.com/office/drawing/2010/main" val="0"/>
              </a:ext>
            </a:extLst>
          </a:blip>
          <a:srcRect t="13987" b="10967"/>
          <a:stretch/>
        </p:blipFill>
        <p:spPr>
          <a:xfrm>
            <a:off x="0" y="0"/>
            <a:ext cx="12200830" cy="6858000"/>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0"/>
            <a:ext cx="12192000" cy="6857999"/>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155924314"/>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JYV_vasen">
    <p:bg>
      <p:bgRef idx="1001">
        <a:schemeClr val="bg1"/>
      </p:bgRef>
    </p:bg>
    <p:spTree>
      <p:nvGrpSpPr>
        <p:cNvPr id="1" name=""/>
        <p:cNvGrpSpPr/>
        <p:nvPr/>
      </p:nvGrpSpPr>
      <p:grpSpPr>
        <a:xfrm>
          <a:off x="0" y="0"/>
          <a:ext cx="0" cy="0"/>
          <a:chOff x="0" y="0"/>
          <a:chExt cx="0" cy="0"/>
        </a:xfrm>
      </p:grpSpPr>
      <p:pic>
        <p:nvPicPr>
          <p:cNvPr id="23" name="Kuva 10">
            <a:extLst>
              <a:ext uri="{FF2B5EF4-FFF2-40B4-BE49-F238E27FC236}">
                <a16:creationId xmlns:a16="http://schemas.microsoft.com/office/drawing/2014/main" id="{6A6D718C-C25D-B230-1C70-F503A4135AC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24" name="Päivämäärän paikkamerkki 4">
            <a:extLst>
              <a:ext uri="{FF2B5EF4-FFF2-40B4-BE49-F238E27FC236}">
                <a16:creationId xmlns:a16="http://schemas.microsoft.com/office/drawing/2014/main" id="{943B1CFE-9ACD-523A-1606-055499DC52F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25" name="Alatunnisteen paikkamerkki 5">
            <a:extLst>
              <a:ext uri="{FF2B5EF4-FFF2-40B4-BE49-F238E27FC236}">
                <a16:creationId xmlns:a16="http://schemas.microsoft.com/office/drawing/2014/main" id="{1315FD6E-0A7C-0E00-17C3-59E230B4698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26" name="Dian numeron paikkamerkki 6">
            <a:extLst>
              <a:ext uri="{FF2B5EF4-FFF2-40B4-BE49-F238E27FC236}">
                <a16:creationId xmlns:a16="http://schemas.microsoft.com/office/drawing/2014/main" id="{5A19F3D5-3245-E600-4541-207CE890B007}"/>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31" name="Sisällön paikkamerkki 2">
            <a:extLst>
              <a:ext uri="{FF2B5EF4-FFF2-40B4-BE49-F238E27FC236}">
                <a16:creationId xmlns:a16="http://schemas.microsoft.com/office/drawing/2014/main" id="{4B545E07-6284-0757-D679-DBD2700A622B}"/>
              </a:ext>
            </a:extLst>
          </p:cNvPr>
          <p:cNvSpPr>
            <a:spLocks noGrp="1"/>
          </p:cNvSpPr>
          <p:nvPr>
            <p:ph idx="14" hasCustomPrompt="1"/>
          </p:nvPr>
        </p:nvSpPr>
        <p:spPr>
          <a:xfrm>
            <a:off x="5059724" y="2221765"/>
            <a:ext cx="6352930"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32" name="Otsikko 1">
            <a:extLst>
              <a:ext uri="{FF2B5EF4-FFF2-40B4-BE49-F238E27FC236}">
                <a16:creationId xmlns:a16="http://schemas.microsoft.com/office/drawing/2014/main" id="{7DA21BCF-CCB8-DA8D-F139-AAF037AB6D6B}"/>
              </a:ext>
            </a:extLst>
          </p:cNvPr>
          <p:cNvSpPr>
            <a:spLocks noGrp="1"/>
          </p:cNvSpPr>
          <p:nvPr>
            <p:ph type="title" hasCustomPrompt="1"/>
          </p:nvPr>
        </p:nvSpPr>
        <p:spPr>
          <a:xfrm>
            <a:off x="5059724" y="650767"/>
            <a:ext cx="6352930"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icture Placeholder 18">
            <a:extLst>
              <a:ext uri="{FF2B5EF4-FFF2-40B4-BE49-F238E27FC236}">
                <a16:creationId xmlns:a16="http://schemas.microsoft.com/office/drawing/2014/main" id="{1E76439F-C85A-DB2E-E168-D73A327AB700}"/>
              </a:ext>
            </a:extLst>
          </p:cNvPr>
          <p:cNvSpPr>
            <a:spLocks noGrp="1"/>
          </p:cNvSpPr>
          <p:nvPr>
            <p:ph type="pic" sz="quarter" idx="15" hasCustomPrompt="1"/>
          </p:nvPr>
        </p:nvSpPr>
        <p:spPr>
          <a:xfrm rot="10800000">
            <a:off x="336853" y="216034"/>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5FC5F1"/>
          </a:solidFill>
        </p:spPr>
        <p:txBody>
          <a:bodyPr>
            <a:normAutofit/>
          </a:bodyPr>
          <a:lstStyle>
            <a:lvl1pPr marL="0" indent="0">
              <a:buNone/>
              <a:defRPr sz="1600"/>
            </a:lvl1pPr>
          </a:lstStyle>
          <a:p>
            <a:r>
              <a:rPr lang="fi-FI" dirty="0"/>
              <a:t> </a:t>
            </a:r>
          </a:p>
        </p:txBody>
      </p:sp>
      <p:sp>
        <p:nvSpPr>
          <p:cNvPr id="19" name="Picture Placeholder 18">
            <a:extLst>
              <a:ext uri="{FF2B5EF4-FFF2-40B4-BE49-F238E27FC236}">
                <a16:creationId xmlns:a16="http://schemas.microsoft.com/office/drawing/2014/main" id="{D64A05AB-CF32-6B8D-5B50-561791BDFB65}"/>
              </a:ext>
            </a:extLst>
          </p:cNvPr>
          <p:cNvSpPr>
            <a:spLocks noGrp="1"/>
          </p:cNvSpPr>
          <p:nvPr>
            <p:ph type="pic" sz="quarter" idx="13" hasCustomPrompt="1"/>
          </p:nvPr>
        </p:nvSpPr>
        <p:spPr>
          <a:xfrm>
            <a:off x="175784" y="279518"/>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2" name="Kuva 10">
            <a:extLst>
              <a:ext uri="{FF2B5EF4-FFF2-40B4-BE49-F238E27FC236}">
                <a16:creationId xmlns:a16="http://schemas.microsoft.com/office/drawing/2014/main" id="{12BC9B7E-9D14-5BBC-0CE3-02BBDA015AC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730840008"/>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eksti1">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6" name="Graphic 13">
            <a:extLst>
              <a:ext uri="{FF2B5EF4-FFF2-40B4-BE49-F238E27FC236}">
                <a16:creationId xmlns:a16="http://schemas.microsoft.com/office/drawing/2014/main" id="{94D1A670-D2D0-4102-F779-D982666E5339}"/>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0" name="Kuva 10">
            <a:extLst>
              <a:ext uri="{FF2B5EF4-FFF2-40B4-BE49-F238E27FC236}">
                <a16:creationId xmlns:a16="http://schemas.microsoft.com/office/drawing/2014/main" id="{09435674-8643-49C5-EE34-3E3BDF1F08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3" name="Tekstin paikkamerkki 2">
            <a:extLst>
              <a:ext uri="{FF2B5EF4-FFF2-40B4-BE49-F238E27FC236}">
                <a16:creationId xmlns:a16="http://schemas.microsoft.com/office/drawing/2014/main" id="{AF886AD7-3E04-A914-E188-8B15988FC334}"/>
              </a:ext>
            </a:extLst>
          </p:cNvPr>
          <p:cNvSpPr>
            <a:spLocks noGrp="1"/>
          </p:cNvSpPr>
          <p:nvPr>
            <p:ph type="body" idx="1" hasCustomPrompt="1"/>
          </p:nvPr>
        </p:nvSpPr>
        <p:spPr>
          <a:xfrm>
            <a:off x="559639" y="1492477"/>
            <a:ext cx="10515599" cy="823912"/>
          </a:xfrm>
        </p:spPr>
        <p:txBody>
          <a:bodyPr anchor="t">
            <a:normAutofit/>
          </a:bodyPr>
          <a:lstStyle>
            <a:lvl1pPr marL="0" indent="0">
              <a:buNone/>
              <a:defRPr sz="22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4" name="Sisällön paikkamerkki 3">
            <a:extLst>
              <a:ext uri="{FF2B5EF4-FFF2-40B4-BE49-F238E27FC236}">
                <a16:creationId xmlns:a16="http://schemas.microsoft.com/office/drawing/2014/main" id="{4118AEBE-4153-04DC-27ED-59D545C706CD}"/>
              </a:ext>
            </a:extLst>
          </p:cNvPr>
          <p:cNvSpPr>
            <a:spLocks noGrp="1"/>
          </p:cNvSpPr>
          <p:nvPr>
            <p:ph sz="half" idx="2" hasCustomPrompt="1"/>
          </p:nvPr>
        </p:nvSpPr>
        <p:spPr>
          <a:xfrm>
            <a:off x="559640" y="2460327"/>
            <a:ext cx="10515598" cy="3540650"/>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5" name="Otsikon paikkamerkki 1">
            <a:extLst>
              <a:ext uri="{FF2B5EF4-FFF2-40B4-BE49-F238E27FC236}">
                <a16:creationId xmlns:a16="http://schemas.microsoft.com/office/drawing/2014/main" id="{F2F03E83-0B4A-5140-98C5-C22A1A73BB6A}"/>
              </a:ext>
            </a:extLst>
          </p:cNvPr>
          <p:cNvSpPr>
            <a:spLocks noGrp="1"/>
          </p:cNvSpPr>
          <p:nvPr>
            <p:ph type="title"/>
          </p:nvPr>
        </p:nvSpPr>
        <p:spPr>
          <a:xfrm>
            <a:off x="559639" y="605429"/>
            <a:ext cx="10515600"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3460997489"/>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_Teksti1">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6" name="Graphic 13">
            <a:extLst>
              <a:ext uri="{FF2B5EF4-FFF2-40B4-BE49-F238E27FC236}">
                <a16:creationId xmlns:a16="http://schemas.microsoft.com/office/drawing/2014/main" id="{94D1A670-D2D0-4102-F779-D982666E5339}"/>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0" name="Kuva 10">
            <a:extLst>
              <a:ext uri="{FF2B5EF4-FFF2-40B4-BE49-F238E27FC236}">
                <a16:creationId xmlns:a16="http://schemas.microsoft.com/office/drawing/2014/main" id="{09435674-8643-49C5-EE34-3E3BDF1F08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4" name="Sisällön paikkamerkki 3">
            <a:extLst>
              <a:ext uri="{FF2B5EF4-FFF2-40B4-BE49-F238E27FC236}">
                <a16:creationId xmlns:a16="http://schemas.microsoft.com/office/drawing/2014/main" id="{4118AEBE-4153-04DC-27ED-59D545C706CD}"/>
              </a:ext>
            </a:extLst>
          </p:cNvPr>
          <p:cNvSpPr>
            <a:spLocks noGrp="1"/>
          </p:cNvSpPr>
          <p:nvPr>
            <p:ph sz="half" idx="2" hasCustomPrompt="1"/>
          </p:nvPr>
        </p:nvSpPr>
        <p:spPr>
          <a:xfrm>
            <a:off x="559639" y="1497106"/>
            <a:ext cx="10547632" cy="4383741"/>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5" name="Otsikon paikkamerkki 1">
            <a:extLst>
              <a:ext uri="{FF2B5EF4-FFF2-40B4-BE49-F238E27FC236}">
                <a16:creationId xmlns:a16="http://schemas.microsoft.com/office/drawing/2014/main" id="{F2F03E83-0B4A-5140-98C5-C22A1A73BB6A}"/>
              </a:ext>
            </a:extLst>
          </p:cNvPr>
          <p:cNvSpPr>
            <a:spLocks noGrp="1"/>
          </p:cNvSpPr>
          <p:nvPr>
            <p:ph type="title"/>
          </p:nvPr>
        </p:nvSpPr>
        <p:spPr>
          <a:xfrm>
            <a:off x="559639" y="605429"/>
            <a:ext cx="10547632"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320404030"/>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eksti+laatikko2">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Graphic 13">
            <a:extLst>
              <a:ext uri="{FF2B5EF4-FFF2-40B4-BE49-F238E27FC236}">
                <a16:creationId xmlns:a16="http://schemas.microsoft.com/office/drawing/2014/main" id="{522D7AAB-17D6-C16E-02BD-6871601262F5}"/>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3" name="Kuva 10">
            <a:extLst>
              <a:ext uri="{FF2B5EF4-FFF2-40B4-BE49-F238E27FC236}">
                <a16:creationId xmlns:a16="http://schemas.microsoft.com/office/drawing/2014/main" id="{D221DA18-283B-0DB9-C7A7-EB510B5A9F3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6" name="Tekstin paikkamerkki 2">
            <a:extLst>
              <a:ext uri="{FF2B5EF4-FFF2-40B4-BE49-F238E27FC236}">
                <a16:creationId xmlns:a16="http://schemas.microsoft.com/office/drawing/2014/main" id="{D96C2FFE-60B5-9177-BA8F-D85BFF23F11F}"/>
              </a:ext>
            </a:extLst>
          </p:cNvPr>
          <p:cNvSpPr>
            <a:spLocks noGrp="1"/>
          </p:cNvSpPr>
          <p:nvPr>
            <p:ph type="body" idx="1" hasCustomPrompt="1"/>
          </p:nvPr>
        </p:nvSpPr>
        <p:spPr>
          <a:xfrm>
            <a:off x="559640" y="1492477"/>
            <a:ext cx="6393328" cy="823912"/>
          </a:xfrm>
        </p:spPr>
        <p:txBody>
          <a:bodyPr anchor="t">
            <a:normAutofit/>
          </a:bodyPr>
          <a:lstStyle>
            <a:lvl1pPr marL="0" indent="0">
              <a:buNone/>
              <a:defRPr sz="22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7" name="Sisällön paikkamerkki 3">
            <a:extLst>
              <a:ext uri="{FF2B5EF4-FFF2-40B4-BE49-F238E27FC236}">
                <a16:creationId xmlns:a16="http://schemas.microsoft.com/office/drawing/2014/main" id="{36620DF8-95F0-5962-942D-7945425B3EE4}"/>
              </a:ext>
            </a:extLst>
          </p:cNvPr>
          <p:cNvSpPr>
            <a:spLocks noGrp="1"/>
          </p:cNvSpPr>
          <p:nvPr>
            <p:ph sz="half" idx="2" hasCustomPrompt="1"/>
          </p:nvPr>
        </p:nvSpPr>
        <p:spPr>
          <a:xfrm>
            <a:off x="559640" y="2460327"/>
            <a:ext cx="6393328" cy="3540650"/>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8" name="Content Placeholder 12">
            <a:extLst>
              <a:ext uri="{FF2B5EF4-FFF2-40B4-BE49-F238E27FC236}">
                <a16:creationId xmlns:a16="http://schemas.microsoft.com/office/drawing/2014/main" id="{F4E6F9E9-E44D-CAE0-3A97-2DF341C601EE}"/>
              </a:ext>
            </a:extLst>
          </p:cNvPr>
          <p:cNvSpPr>
            <a:spLocks noGrp="1"/>
          </p:cNvSpPr>
          <p:nvPr>
            <p:ph sz="quarter" idx="17" hasCustomPrompt="1"/>
          </p:nvPr>
        </p:nvSpPr>
        <p:spPr>
          <a:xfrm>
            <a:off x="7124605" y="1492477"/>
            <a:ext cx="3345225" cy="4508500"/>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sp>
        <p:nvSpPr>
          <p:cNvPr id="19" name="Otsikon paikkamerkki 1">
            <a:extLst>
              <a:ext uri="{FF2B5EF4-FFF2-40B4-BE49-F238E27FC236}">
                <a16:creationId xmlns:a16="http://schemas.microsoft.com/office/drawing/2014/main" id="{8E9BA359-2ABB-3C17-83E3-022F32921236}"/>
              </a:ext>
            </a:extLst>
          </p:cNvPr>
          <p:cNvSpPr>
            <a:spLocks noGrp="1"/>
          </p:cNvSpPr>
          <p:nvPr>
            <p:ph type="title"/>
          </p:nvPr>
        </p:nvSpPr>
        <p:spPr>
          <a:xfrm>
            <a:off x="559639" y="605429"/>
            <a:ext cx="10515600"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3419574288"/>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_Teksti+laatikko2">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Graphic 13">
            <a:extLst>
              <a:ext uri="{FF2B5EF4-FFF2-40B4-BE49-F238E27FC236}">
                <a16:creationId xmlns:a16="http://schemas.microsoft.com/office/drawing/2014/main" id="{522D7AAB-17D6-C16E-02BD-6871601262F5}"/>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3" name="Kuva 10">
            <a:extLst>
              <a:ext uri="{FF2B5EF4-FFF2-40B4-BE49-F238E27FC236}">
                <a16:creationId xmlns:a16="http://schemas.microsoft.com/office/drawing/2014/main" id="{D221DA18-283B-0DB9-C7A7-EB510B5A9F3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6" name="Tekstin paikkamerkki 2">
            <a:extLst>
              <a:ext uri="{FF2B5EF4-FFF2-40B4-BE49-F238E27FC236}">
                <a16:creationId xmlns:a16="http://schemas.microsoft.com/office/drawing/2014/main" id="{D96C2FFE-60B5-9177-BA8F-D85BFF23F11F}"/>
              </a:ext>
            </a:extLst>
          </p:cNvPr>
          <p:cNvSpPr>
            <a:spLocks noGrp="1"/>
          </p:cNvSpPr>
          <p:nvPr>
            <p:ph type="body" idx="1" hasCustomPrompt="1"/>
          </p:nvPr>
        </p:nvSpPr>
        <p:spPr>
          <a:xfrm>
            <a:off x="559640" y="1492477"/>
            <a:ext cx="6393328" cy="823912"/>
          </a:xfrm>
        </p:spPr>
        <p:txBody>
          <a:bodyPr anchor="t">
            <a:normAutofit/>
          </a:bodyPr>
          <a:lstStyle>
            <a:lvl1pPr marL="0" indent="0">
              <a:buNone/>
              <a:defRPr sz="22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7" name="Sisällön paikkamerkki 3">
            <a:extLst>
              <a:ext uri="{FF2B5EF4-FFF2-40B4-BE49-F238E27FC236}">
                <a16:creationId xmlns:a16="http://schemas.microsoft.com/office/drawing/2014/main" id="{36620DF8-95F0-5962-942D-7945425B3EE4}"/>
              </a:ext>
            </a:extLst>
          </p:cNvPr>
          <p:cNvSpPr>
            <a:spLocks noGrp="1"/>
          </p:cNvSpPr>
          <p:nvPr>
            <p:ph sz="half" idx="2" hasCustomPrompt="1"/>
          </p:nvPr>
        </p:nvSpPr>
        <p:spPr>
          <a:xfrm>
            <a:off x="559640" y="2460327"/>
            <a:ext cx="6393328" cy="3540650"/>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Content Placeholder 12">
            <a:extLst>
              <a:ext uri="{FF2B5EF4-FFF2-40B4-BE49-F238E27FC236}">
                <a16:creationId xmlns:a16="http://schemas.microsoft.com/office/drawing/2014/main" id="{F5F9AB5A-2115-A444-D599-B6F052510530}"/>
              </a:ext>
            </a:extLst>
          </p:cNvPr>
          <p:cNvSpPr>
            <a:spLocks noGrp="1"/>
          </p:cNvSpPr>
          <p:nvPr>
            <p:ph sz="quarter" idx="17" hasCustomPrompt="1"/>
          </p:nvPr>
        </p:nvSpPr>
        <p:spPr>
          <a:xfrm>
            <a:off x="7124605" y="1492477"/>
            <a:ext cx="3345225" cy="2745415"/>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sp>
        <p:nvSpPr>
          <p:cNvPr id="8" name="Content Placeholder 12">
            <a:extLst>
              <a:ext uri="{FF2B5EF4-FFF2-40B4-BE49-F238E27FC236}">
                <a16:creationId xmlns:a16="http://schemas.microsoft.com/office/drawing/2014/main" id="{11027D67-F398-A0B2-D1F1-1DBD3A9C6C19}"/>
              </a:ext>
            </a:extLst>
          </p:cNvPr>
          <p:cNvSpPr>
            <a:spLocks noGrp="1"/>
          </p:cNvSpPr>
          <p:nvPr>
            <p:ph sz="quarter" idx="18" hasCustomPrompt="1"/>
          </p:nvPr>
        </p:nvSpPr>
        <p:spPr>
          <a:xfrm>
            <a:off x="7124604" y="4352192"/>
            <a:ext cx="3345225" cy="1648785"/>
          </a:xfrm>
          <a:solidFill>
            <a:schemeClr val="accent2">
              <a:lumMod val="20000"/>
              <a:lumOff val="80000"/>
            </a:schemeClr>
          </a:solidFill>
        </p:spPr>
        <p:txBody>
          <a:bodyPr lIns="180000" tIns="180000" rIns="180000" bIns="180000" anchor="t">
            <a:noAutofit/>
          </a:bodyPr>
          <a:lstStyle>
            <a:lvl1pPr>
              <a:defRPr sz="18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endParaRPr lang="fi-FI" sz="2000" b="1" dirty="0">
              <a:latin typeface="Open Sans"/>
              <a:ea typeface="Open Sans"/>
              <a:cs typeface="Open Sans"/>
            </a:endParaRPr>
          </a:p>
        </p:txBody>
      </p:sp>
      <p:sp>
        <p:nvSpPr>
          <p:cNvPr id="14" name="Otsikon paikkamerkki 1">
            <a:extLst>
              <a:ext uri="{FF2B5EF4-FFF2-40B4-BE49-F238E27FC236}">
                <a16:creationId xmlns:a16="http://schemas.microsoft.com/office/drawing/2014/main" id="{A0985DC5-A095-BB17-117F-2C8E87CE089F}"/>
              </a:ext>
            </a:extLst>
          </p:cNvPr>
          <p:cNvSpPr>
            <a:spLocks noGrp="1"/>
          </p:cNvSpPr>
          <p:nvPr>
            <p:ph type="title"/>
          </p:nvPr>
        </p:nvSpPr>
        <p:spPr>
          <a:xfrm>
            <a:off x="559639" y="605429"/>
            <a:ext cx="10515600"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503805413"/>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375956" y="648391"/>
            <a:ext cx="9283337" cy="2938463"/>
          </a:xfrm>
        </p:spPr>
        <p:txBody>
          <a:bodyPr anchor="b">
            <a:normAutofit/>
          </a:bodyPr>
          <a:lstStyle>
            <a:lvl1pPr algn="ctr">
              <a:defRPr sz="4000" b="1" cap="none" baseline="0">
                <a:solidFill>
                  <a:schemeClr val="bg1"/>
                </a:solidFill>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p:spPr>
        <p:txBody>
          <a:bodyPr>
            <a:normAutofit/>
          </a:bodyPr>
          <a:lstStyle>
            <a:lvl1pPr marL="0" indent="0" algn="ctr">
              <a:lnSpc>
                <a:spcPct val="120000"/>
              </a:lnSpc>
              <a:buNone/>
              <a:defRPr sz="1800">
                <a:solidFill>
                  <a:schemeClr val="bg1"/>
                </a:solidFill>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Lisää teksti napsauttamalla</a:t>
            </a:r>
          </a:p>
        </p:txBody>
      </p:sp>
      <p:pic>
        <p:nvPicPr>
          <p:cNvPr id="5" name="Kuva 7">
            <a:extLst>
              <a:ext uri="{FF2B5EF4-FFF2-40B4-BE49-F238E27FC236}">
                <a16:creationId xmlns:a16="http://schemas.microsoft.com/office/drawing/2014/main" id="{AA7BBD7D-606C-72FD-21BE-DE7093DE9CF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78835" y="6053148"/>
            <a:ext cx="2388327" cy="519739"/>
          </a:xfrm>
          <a:prstGeom prst="rect">
            <a:avLst/>
          </a:prstGeom>
        </p:spPr>
      </p:pic>
    </p:spTree>
    <p:extLst>
      <p:ext uri="{BB962C8B-B14F-4D97-AF65-F5344CB8AC3E}">
        <p14:creationId xmlns:p14="http://schemas.microsoft.com/office/powerpoint/2010/main" val="3366510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Väliotsikko di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orakulmio 4">
            <a:extLst>
              <a:ext uri="{FF2B5EF4-FFF2-40B4-BE49-F238E27FC236}">
                <a16:creationId xmlns:a16="http://schemas.microsoft.com/office/drawing/2014/main" id="{4219756E-40AA-4ACF-9DDE-987C8E105EA1}"/>
              </a:ext>
              <a:ext uri="{C183D7F6-B498-43B3-948B-1728B52AA6E4}">
                <adec:decorative xmlns:adec="http://schemas.microsoft.com/office/drawing/2017/decorative" val="1"/>
              </a:ext>
            </a:extLst>
          </p:cNvPr>
          <p:cNvSpPr/>
          <p:nvPr/>
        </p:nvSpPr>
        <p:spPr>
          <a:xfrm>
            <a:off x="2" y="0"/>
            <a:ext cx="4803732" cy="6858000"/>
          </a:xfrm>
          <a:prstGeom prst="rect">
            <a:avLst/>
          </a:prstGeom>
          <a:gradFill>
            <a:gsLst>
              <a:gs pos="6000">
                <a:schemeClr val="tx2">
                  <a:alpha val="72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ctrTitle" hasCustomPrompt="1"/>
          </p:nvPr>
        </p:nvSpPr>
        <p:spPr>
          <a:xfrm>
            <a:off x="1375956" y="648391"/>
            <a:ext cx="9283337" cy="2938463"/>
          </a:xfrm>
        </p:spPr>
        <p:txBody>
          <a:bodyPr anchor="b">
            <a:normAutofit/>
          </a:bodyPr>
          <a:lstStyle>
            <a:lvl1pPr algn="ctr">
              <a:defRPr sz="4000" b="1" cap="none" baseline="0">
                <a:solidFill>
                  <a:schemeClr val="bg1"/>
                </a:solidFill>
                <a:effectLst>
                  <a:outerShdw blurRad="50800" dist="38100" dir="2700000" algn="tl" rotWithShape="0">
                    <a:prstClr val="black">
                      <a:alpha val="40000"/>
                    </a:prstClr>
                  </a:outerShdw>
                </a:effectLst>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p:spPr>
        <p:txBody>
          <a:bodyPr>
            <a:normAutofit/>
          </a:bodyPr>
          <a:lstStyle>
            <a:lvl1pPr marL="0" indent="0" algn="ctr">
              <a:lnSpc>
                <a:spcPct val="120000"/>
              </a:lnSpc>
              <a:buNone/>
              <a:defRPr sz="1800">
                <a:solidFill>
                  <a:schemeClr val="bg1"/>
                </a:solidFill>
                <a:effectLst>
                  <a:outerShdw blurRad="50800" dist="38100" dir="2700000" algn="tl" rotWithShape="0">
                    <a:prstClr val="black">
                      <a:alpha val="40000"/>
                    </a:prstClr>
                  </a:outerShdw>
                </a:effectLst>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Lisää teksti napsauttamalla</a:t>
            </a:r>
          </a:p>
        </p:txBody>
      </p:sp>
      <p:pic>
        <p:nvPicPr>
          <p:cNvPr id="5" name="Kuva 7">
            <a:extLst>
              <a:ext uri="{FF2B5EF4-FFF2-40B4-BE49-F238E27FC236}">
                <a16:creationId xmlns:a16="http://schemas.microsoft.com/office/drawing/2014/main" id="{1CCF740D-27DD-B438-364A-DB924BC1F8A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7684444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Väliotsikko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orakulmio 4">
            <a:extLst>
              <a:ext uri="{FF2B5EF4-FFF2-40B4-BE49-F238E27FC236}">
                <a16:creationId xmlns:a16="http://schemas.microsoft.com/office/drawing/2014/main" id="{4219756E-40AA-4ACF-9DDE-987C8E105EA1}"/>
              </a:ext>
              <a:ext uri="{C183D7F6-B498-43B3-948B-1728B52AA6E4}">
                <adec:decorative xmlns:adec="http://schemas.microsoft.com/office/drawing/2017/decorative" val="1"/>
              </a:ext>
            </a:extLst>
          </p:cNvPr>
          <p:cNvSpPr/>
          <p:nvPr/>
        </p:nvSpPr>
        <p:spPr>
          <a:xfrm>
            <a:off x="1" y="0"/>
            <a:ext cx="5536504" cy="6858000"/>
          </a:xfrm>
          <a:prstGeom prst="rect">
            <a:avLst/>
          </a:prstGeom>
          <a:gradFill>
            <a:gsLst>
              <a:gs pos="0">
                <a:schemeClr val="accent6">
                  <a:lumMod val="75000"/>
                </a:schemeClr>
              </a:gs>
              <a:gs pos="100000">
                <a:schemeClr val="accent6">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ctrTitle" hasCustomPrompt="1"/>
          </p:nvPr>
        </p:nvSpPr>
        <p:spPr>
          <a:xfrm>
            <a:off x="1375956" y="648391"/>
            <a:ext cx="9283337" cy="2938463"/>
          </a:xfrm>
          <a:effectLst>
            <a:outerShdw blurRad="50800" dist="38100" dir="2700000" algn="tl" rotWithShape="0">
              <a:prstClr val="black">
                <a:alpha val="40000"/>
              </a:prstClr>
            </a:outerShdw>
          </a:effectLst>
        </p:spPr>
        <p:txBody>
          <a:bodyPr anchor="b">
            <a:normAutofit/>
          </a:bodyPr>
          <a:lstStyle>
            <a:lvl1pPr algn="ctr">
              <a:defRPr sz="4000" b="1" cap="none" baseline="0">
                <a:solidFill>
                  <a:schemeClr val="bg1"/>
                </a:solidFill>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a:effectLst>
            <a:outerShdw blurRad="50800" dist="38100" dir="2700000" algn="tl" rotWithShape="0">
              <a:prstClr val="black">
                <a:alpha val="40000"/>
              </a:prstClr>
            </a:outerShdw>
          </a:effectLst>
        </p:spPr>
        <p:txBody>
          <a:bodyPr>
            <a:normAutofit/>
          </a:bodyPr>
          <a:lstStyle>
            <a:lvl1pPr marL="0" indent="0" algn="ctr">
              <a:lnSpc>
                <a:spcPct val="120000"/>
              </a:lnSpc>
              <a:buNone/>
              <a:defRPr sz="1800">
                <a:solidFill>
                  <a:schemeClr val="bg1"/>
                </a:solidFill>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Lisää teksti napsauttamalla</a:t>
            </a:r>
          </a:p>
        </p:txBody>
      </p:sp>
      <p:pic>
        <p:nvPicPr>
          <p:cNvPr id="5" name="Kuva 7">
            <a:extLst>
              <a:ext uri="{FF2B5EF4-FFF2-40B4-BE49-F238E27FC236}">
                <a16:creationId xmlns:a16="http://schemas.microsoft.com/office/drawing/2014/main" id="{4C2E47FE-98DF-ECE4-6745-23105E3F1D9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26649982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Väliotsikko di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orakulmio 4">
            <a:extLst>
              <a:ext uri="{FF2B5EF4-FFF2-40B4-BE49-F238E27FC236}">
                <a16:creationId xmlns:a16="http://schemas.microsoft.com/office/drawing/2014/main" id="{4219756E-40AA-4ACF-9DDE-987C8E105EA1}"/>
              </a:ext>
              <a:ext uri="{C183D7F6-B498-43B3-948B-1728B52AA6E4}">
                <adec:decorative xmlns:adec="http://schemas.microsoft.com/office/drawing/2017/decorative" val="1"/>
              </a:ext>
            </a:extLst>
          </p:cNvPr>
          <p:cNvSpPr/>
          <p:nvPr/>
        </p:nvSpPr>
        <p:spPr>
          <a:xfrm>
            <a:off x="1" y="0"/>
            <a:ext cx="5367403" cy="6858000"/>
          </a:xfrm>
          <a:prstGeom prst="rect">
            <a:avLst/>
          </a:prstGeom>
          <a:gradFill>
            <a:gsLst>
              <a:gs pos="0">
                <a:srgbClr val="3C0047"/>
              </a:gs>
              <a:gs pos="100000">
                <a:srgbClr val="3C0047">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ctrTitle" hasCustomPrompt="1"/>
          </p:nvPr>
        </p:nvSpPr>
        <p:spPr>
          <a:xfrm>
            <a:off x="1375956" y="648391"/>
            <a:ext cx="9283337" cy="2938463"/>
          </a:xfrm>
          <a:effectLst>
            <a:outerShdw blurRad="50800" dist="38100" dir="2700000" algn="tl" rotWithShape="0">
              <a:prstClr val="black">
                <a:alpha val="40000"/>
              </a:prstClr>
            </a:outerShdw>
          </a:effectLst>
        </p:spPr>
        <p:txBody>
          <a:bodyPr anchor="b">
            <a:normAutofit/>
          </a:bodyPr>
          <a:lstStyle>
            <a:lvl1pPr algn="ctr">
              <a:defRPr sz="4000" b="1" cap="none" baseline="0">
                <a:solidFill>
                  <a:schemeClr val="bg1"/>
                </a:solidFill>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a:effectLst>
            <a:outerShdw blurRad="50800" dist="38100" dir="2700000" algn="tl" rotWithShape="0">
              <a:prstClr val="black">
                <a:alpha val="40000"/>
              </a:prstClr>
            </a:outerShdw>
          </a:effectLst>
        </p:spPr>
        <p:txBody>
          <a:bodyPr>
            <a:normAutofit/>
          </a:bodyPr>
          <a:lstStyle>
            <a:lvl1pPr marL="0" indent="0" algn="ctr">
              <a:lnSpc>
                <a:spcPct val="120000"/>
              </a:lnSpc>
              <a:buNone/>
              <a:defRPr sz="1800">
                <a:solidFill>
                  <a:schemeClr val="bg1"/>
                </a:solidFill>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Lisää teksti napsauttamalla</a:t>
            </a:r>
          </a:p>
        </p:txBody>
      </p:sp>
      <p:pic>
        <p:nvPicPr>
          <p:cNvPr id="4" name="Kuva 7">
            <a:extLst>
              <a:ext uri="{FF2B5EF4-FFF2-40B4-BE49-F238E27FC236}">
                <a16:creationId xmlns:a16="http://schemas.microsoft.com/office/drawing/2014/main" id="{B7996EE0-8B68-9C8F-424A-A36CC7053C9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13482800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Otsikko ja sisältö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8200" y="735107"/>
            <a:ext cx="10515600" cy="639732"/>
          </a:xfrm>
        </p:spPr>
        <p:txBody>
          <a:bodyPr>
            <a:noAutofit/>
          </a:bodyPr>
          <a:lstStyle>
            <a:lvl1pPr>
              <a:defRPr sz="4000" cap="none" baseline="0"/>
            </a:lvl1pPr>
          </a:lstStyle>
          <a:p>
            <a:r>
              <a:rPr lang="fi-FI" dirty="0"/>
              <a:t>Lisää teksti napsauttamalla</a:t>
            </a:r>
          </a:p>
        </p:txBody>
      </p:sp>
      <p:sp>
        <p:nvSpPr>
          <p:cNvPr id="3" name="Sisällön paikkamerkki 2"/>
          <p:cNvSpPr>
            <a:spLocks noGrp="1"/>
          </p:cNvSpPr>
          <p:nvPr>
            <p:ph idx="1" hasCustomPrompt="1"/>
          </p:nvPr>
        </p:nvSpPr>
        <p:spPr>
          <a:xfrm>
            <a:off x="838200" y="1649225"/>
            <a:ext cx="10515600" cy="4106116"/>
          </a:xfrm>
        </p:spPr>
        <p:txBody>
          <a:bodyPr/>
          <a:lstStyle>
            <a:lvl1pPr indent="-251100">
              <a:spcBef>
                <a:spcPts val="450"/>
              </a:spcBef>
              <a:spcAft>
                <a:spcPts val="450"/>
              </a:spcAft>
              <a:defRPr sz="1800"/>
            </a:lvl1pPr>
            <a:lvl2pPr indent="-251100">
              <a:spcBef>
                <a:spcPts val="0"/>
              </a:spcBef>
              <a:spcAft>
                <a:spcPts val="450"/>
              </a:spcAft>
              <a:defRPr sz="1650"/>
            </a:lvl2pPr>
            <a:lvl3pPr indent="-251100">
              <a:spcBef>
                <a:spcPts val="0"/>
              </a:spcBef>
              <a:spcAft>
                <a:spcPts val="450"/>
              </a:spcAft>
              <a:defRPr sz="1500"/>
            </a:lvl3pPr>
            <a:lvl4pPr indent="-251100">
              <a:spcBef>
                <a:spcPts val="0"/>
              </a:spcBef>
              <a:spcAft>
                <a:spcPts val="450"/>
              </a:spcAft>
              <a:defRPr sz="1500"/>
            </a:lvl4pPr>
            <a:lvl5pPr indent="-251100">
              <a:spcBef>
                <a:spcPts val="0"/>
              </a:spcBef>
              <a:spcAft>
                <a:spcPts val="45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a:p>
            <a:pPr lvl="4"/>
            <a:endParaRPr lang="fi-FI" dirty="0"/>
          </a:p>
        </p:txBody>
      </p:sp>
      <p:sp>
        <p:nvSpPr>
          <p:cNvPr id="4" name="Päivämäärän paikkamerkki 4">
            <a:extLst>
              <a:ext uri="{FF2B5EF4-FFF2-40B4-BE49-F238E27FC236}">
                <a16:creationId xmlns:a16="http://schemas.microsoft.com/office/drawing/2014/main" id="{6B3EA6E0-8ADB-9CE6-C08B-6A55D0C1597E}"/>
              </a:ext>
            </a:extLst>
          </p:cNvPr>
          <p:cNvSpPr>
            <a:spLocks noGrp="1"/>
          </p:cNvSpPr>
          <p:nvPr>
            <p:ph type="dt" sz="half" idx="10"/>
          </p:nvPr>
        </p:nvSpPr>
        <p:spPr>
          <a:xfrm>
            <a:off x="1511779" y="5924033"/>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2FCF0DA7-CB7A-3742-6C27-22543D956BF6}"/>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7" name="Dian numeron paikkamerkki 6">
            <a:extLst>
              <a:ext uri="{FF2B5EF4-FFF2-40B4-BE49-F238E27FC236}">
                <a16:creationId xmlns:a16="http://schemas.microsoft.com/office/drawing/2014/main" id="{A377CDF7-358D-7022-30EF-31EC98CF1407}"/>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8" name="Kuva 10">
            <a:extLst>
              <a:ext uri="{FF2B5EF4-FFF2-40B4-BE49-F238E27FC236}">
                <a16:creationId xmlns:a16="http://schemas.microsoft.com/office/drawing/2014/main" id="{3C4268B2-74E9-6617-AE7E-712CBEE6140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Tree>
    <p:extLst>
      <p:ext uri="{BB962C8B-B14F-4D97-AF65-F5344CB8AC3E}">
        <p14:creationId xmlns:p14="http://schemas.microsoft.com/office/powerpoint/2010/main" val="2517217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nsi_aalto_2">
    <p:bg>
      <p:bgRef idx="1001">
        <a:schemeClr val="bg1"/>
      </p:bgRef>
    </p:bg>
    <p:spTree>
      <p:nvGrpSpPr>
        <p:cNvPr id="1" name=""/>
        <p:cNvGrpSpPr/>
        <p:nvPr/>
      </p:nvGrpSpPr>
      <p:grpSpPr>
        <a:xfrm>
          <a:off x="0" y="0"/>
          <a:ext cx="0" cy="0"/>
          <a:chOff x="0" y="0"/>
          <a:chExt cx="0" cy="0"/>
        </a:xfrm>
      </p:grpSpPr>
      <p:pic>
        <p:nvPicPr>
          <p:cNvPr id="11" name="Picture 10" descr="A bridge over a forest&#10;&#10;AI-generated content may be incorrect.">
            <a:extLst>
              <a:ext uri="{FF2B5EF4-FFF2-40B4-BE49-F238E27FC236}">
                <a16:creationId xmlns:a16="http://schemas.microsoft.com/office/drawing/2014/main" id="{EEAEBEB8-51CD-32C1-2BE3-E5B4B1BF493E}"/>
              </a:ext>
            </a:extLst>
          </p:cNvPr>
          <p:cNvPicPr>
            <a:picLocks noChangeAspect="1"/>
          </p:cNvPicPr>
          <p:nvPr/>
        </p:nvPicPr>
        <p:blipFill>
          <a:blip r:embed="rId2">
            <a:extLst>
              <a:ext uri="{28A0092B-C50C-407E-A947-70E740481C1C}">
                <a14:useLocalDpi xmlns:a14="http://schemas.microsoft.com/office/drawing/2010/main" val="0"/>
              </a:ext>
            </a:extLst>
          </a:blip>
          <a:srcRect l="27770" t="7269" r="8320" b="2297"/>
          <a:stretch/>
        </p:blipFill>
        <p:spPr>
          <a:xfrm>
            <a:off x="0" y="0"/>
            <a:ext cx="12192000" cy="6858000"/>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1"/>
            <a:ext cx="12192000" cy="6858000"/>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bg2"/>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tx2"/>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3496332565"/>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Kaksi sisältökohdetta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tsikko 1">
            <a:extLst>
              <a:ext uri="{FF2B5EF4-FFF2-40B4-BE49-F238E27FC236}">
                <a16:creationId xmlns:a16="http://schemas.microsoft.com/office/drawing/2014/main" id="{923DC920-EA68-4D84-B72C-114FBC687EBF}"/>
              </a:ext>
            </a:extLst>
          </p:cNvPr>
          <p:cNvSpPr>
            <a:spLocks noGrp="1"/>
          </p:cNvSpPr>
          <p:nvPr>
            <p:ph type="title" hasCustomPrompt="1"/>
          </p:nvPr>
        </p:nvSpPr>
        <p:spPr>
          <a:xfrm>
            <a:off x="838200" y="727416"/>
            <a:ext cx="10515600" cy="614746"/>
          </a:xfrm>
        </p:spPr>
        <p:txBody>
          <a:bodyPr/>
          <a:lstStyle>
            <a:lvl1pPr>
              <a:defRPr sz="3000"/>
            </a:lvl1pPr>
          </a:lstStyle>
          <a:p>
            <a:r>
              <a:rPr lang="fi-FI" dirty="0"/>
              <a:t>Lisää teksti napsauttamalla</a:t>
            </a:r>
          </a:p>
        </p:txBody>
      </p:sp>
      <p:sp>
        <p:nvSpPr>
          <p:cNvPr id="4" name="Sisällön paikkamerkki 3"/>
          <p:cNvSpPr>
            <a:spLocks noGrp="1"/>
          </p:cNvSpPr>
          <p:nvPr>
            <p:ph sz="half" idx="2" hasCustomPrompt="1"/>
          </p:nvPr>
        </p:nvSpPr>
        <p:spPr>
          <a:xfrm>
            <a:off x="6172200" y="1593334"/>
            <a:ext cx="5181600" cy="4194155"/>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 name="Päivämäärän paikkamerkki 4">
            <a:extLst>
              <a:ext uri="{FF2B5EF4-FFF2-40B4-BE49-F238E27FC236}">
                <a16:creationId xmlns:a16="http://schemas.microsoft.com/office/drawing/2014/main" id="{6042ED4A-921F-C43F-7B22-2595C9440957}"/>
              </a:ext>
            </a:extLst>
          </p:cNvPr>
          <p:cNvSpPr>
            <a:spLocks noGrp="1"/>
          </p:cNvSpPr>
          <p:nvPr>
            <p:ph type="dt" sz="half" idx="10"/>
          </p:nvPr>
        </p:nvSpPr>
        <p:spPr>
          <a:xfrm>
            <a:off x="1511779" y="5924033"/>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4D3E7932-E250-DAA3-BD65-3DCCA8990B2E}"/>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12" name="Dian numeron paikkamerkki 6">
            <a:extLst>
              <a:ext uri="{FF2B5EF4-FFF2-40B4-BE49-F238E27FC236}">
                <a16:creationId xmlns:a16="http://schemas.microsoft.com/office/drawing/2014/main" id="{E6D8C322-0346-F9DD-D061-D9C87AD59255}"/>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13" name="Kuva 10">
            <a:extLst>
              <a:ext uri="{FF2B5EF4-FFF2-40B4-BE49-F238E27FC236}">
                <a16:creationId xmlns:a16="http://schemas.microsoft.com/office/drawing/2014/main" id="{CC241867-5564-17BD-0058-FC2A7EBECB3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
        <p:nvSpPr>
          <p:cNvPr id="14" name="Sisällön paikkamerkki 3">
            <a:extLst>
              <a:ext uri="{FF2B5EF4-FFF2-40B4-BE49-F238E27FC236}">
                <a16:creationId xmlns:a16="http://schemas.microsoft.com/office/drawing/2014/main" id="{5D7F21A7-15F6-FA09-E0CF-FF5FD3C7AF1B}"/>
              </a:ext>
            </a:extLst>
          </p:cNvPr>
          <p:cNvSpPr>
            <a:spLocks noGrp="1"/>
          </p:cNvSpPr>
          <p:nvPr>
            <p:ph sz="half" idx="12" hasCustomPrompt="1"/>
          </p:nvPr>
        </p:nvSpPr>
        <p:spPr>
          <a:xfrm>
            <a:off x="838201" y="1593334"/>
            <a:ext cx="5181600" cy="4194155"/>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7230370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_Kaksi sisältökohdetta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8200" y="735875"/>
            <a:ext cx="10515600" cy="812310"/>
          </a:xfrm>
        </p:spPr>
        <p:txBody>
          <a:bodyPr>
            <a:normAutofit/>
          </a:bodyPr>
          <a:lstStyle>
            <a:lvl1pPr>
              <a:defRPr sz="4000"/>
            </a:lvl1pPr>
          </a:lstStyle>
          <a:p>
            <a:r>
              <a:rPr lang="fi-FI" dirty="0"/>
              <a:t>Lisää teksti napsauttamalla</a:t>
            </a:r>
          </a:p>
        </p:txBody>
      </p:sp>
      <p:sp>
        <p:nvSpPr>
          <p:cNvPr id="3" name="Sisällön paikkamerkki 2"/>
          <p:cNvSpPr>
            <a:spLocks noGrp="1"/>
          </p:cNvSpPr>
          <p:nvPr>
            <p:ph sz="half" idx="1" hasCustomPrompt="1"/>
          </p:nvPr>
        </p:nvSpPr>
        <p:spPr>
          <a:xfrm>
            <a:off x="838200" y="1707143"/>
            <a:ext cx="5181600" cy="4057932"/>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4">
            <a:extLst>
              <a:ext uri="{FF2B5EF4-FFF2-40B4-BE49-F238E27FC236}">
                <a16:creationId xmlns:a16="http://schemas.microsoft.com/office/drawing/2014/main" id="{B2FC3006-01FD-2487-AB72-6B695F92260D}"/>
              </a:ext>
            </a:extLst>
          </p:cNvPr>
          <p:cNvSpPr>
            <a:spLocks noGrp="1"/>
          </p:cNvSpPr>
          <p:nvPr>
            <p:ph type="dt" sz="half" idx="10"/>
          </p:nvPr>
        </p:nvSpPr>
        <p:spPr>
          <a:xfrm>
            <a:off x="1511779" y="5924033"/>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AFA5015F-4BFA-2EA3-D15B-6B0908458DD4}"/>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10" name="Dian numeron paikkamerkki 6">
            <a:extLst>
              <a:ext uri="{FF2B5EF4-FFF2-40B4-BE49-F238E27FC236}">
                <a16:creationId xmlns:a16="http://schemas.microsoft.com/office/drawing/2014/main" id="{162BC12C-0D9D-0C5C-B812-2EF3ED1F4810}"/>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11" name="Kuva 10">
            <a:extLst>
              <a:ext uri="{FF2B5EF4-FFF2-40B4-BE49-F238E27FC236}">
                <a16:creationId xmlns:a16="http://schemas.microsoft.com/office/drawing/2014/main" id="{12C0FA7A-C563-A82D-1008-33B733A4741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
        <p:nvSpPr>
          <p:cNvPr id="12" name="Sisällön paikkamerkki 2">
            <a:extLst>
              <a:ext uri="{FF2B5EF4-FFF2-40B4-BE49-F238E27FC236}">
                <a16:creationId xmlns:a16="http://schemas.microsoft.com/office/drawing/2014/main" id="{785C052D-3B9C-5FD7-3C12-CE43501E77FC}"/>
              </a:ext>
            </a:extLst>
          </p:cNvPr>
          <p:cNvSpPr>
            <a:spLocks noGrp="1"/>
          </p:cNvSpPr>
          <p:nvPr>
            <p:ph sz="half" idx="12" hasCustomPrompt="1"/>
          </p:nvPr>
        </p:nvSpPr>
        <p:spPr>
          <a:xfrm>
            <a:off x="6172202" y="1707781"/>
            <a:ext cx="5181600" cy="4057932"/>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6285621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Vertailu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9788" y="828062"/>
            <a:ext cx="10515600" cy="862626"/>
          </a:xfrm>
        </p:spPr>
        <p:txBody>
          <a:bodyPr/>
          <a:lstStyle/>
          <a:p>
            <a:r>
              <a:rPr lang="fi-FI"/>
              <a:t>Lisää teksti napsauttamalla</a:t>
            </a:r>
          </a:p>
        </p:txBody>
      </p:sp>
      <p:sp>
        <p:nvSpPr>
          <p:cNvPr id="3" name="Tekstin paikkamerkki 2"/>
          <p:cNvSpPr>
            <a:spLocks noGrp="1"/>
          </p:cNvSpPr>
          <p:nvPr>
            <p:ph type="body" idx="1" hasCustomPrompt="1"/>
          </p:nvPr>
        </p:nvSpPr>
        <p:spPr>
          <a:xfrm>
            <a:off x="839789" y="1681163"/>
            <a:ext cx="5157787"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4" name="Sisällön paikkamerkki 3"/>
          <p:cNvSpPr>
            <a:spLocks noGrp="1"/>
          </p:cNvSpPr>
          <p:nvPr>
            <p:ph sz="half" idx="2" hasCustomPrompt="1"/>
          </p:nvPr>
        </p:nvSpPr>
        <p:spPr>
          <a:xfrm>
            <a:off x="839789" y="2649013"/>
            <a:ext cx="5157787" cy="3225042"/>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p:cNvSpPr>
            <a:spLocks noGrp="1"/>
          </p:cNvSpPr>
          <p:nvPr>
            <p:ph type="body" sz="quarter" idx="3" hasCustomPrompt="1"/>
          </p:nvPr>
        </p:nvSpPr>
        <p:spPr>
          <a:xfrm>
            <a:off x="6172201" y="1681163"/>
            <a:ext cx="5183188"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Lisää teksti napsauttamalla</a:t>
            </a:r>
          </a:p>
        </p:txBody>
      </p:sp>
      <p:sp>
        <p:nvSpPr>
          <p:cNvPr id="6" name="Sisällön paikkamerkki 5"/>
          <p:cNvSpPr>
            <a:spLocks noGrp="1"/>
          </p:cNvSpPr>
          <p:nvPr>
            <p:ph sz="quarter" idx="4" hasCustomPrompt="1"/>
          </p:nvPr>
        </p:nvSpPr>
        <p:spPr>
          <a:xfrm>
            <a:off x="6172201" y="2649013"/>
            <a:ext cx="5183188" cy="3225042"/>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Dian numeron paikkamerkki 5">
            <a:extLst>
              <a:ext uri="{FF2B5EF4-FFF2-40B4-BE49-F238E27FC236}">
                <a16:creationId xmlns:a16="http://schemas.microsoft.com/office/drawing/2014/main" id="{F141F0F8-1B45-4090-BC6B-75229D9DB954}"/>
              </a:ext>
            </a:extLst>
          </p:cNvPr>
          <p:cNvSpPr>
            <a:spLocks noGrp="1"/>
          </p:cNvSpPr>
          <p:nvPr>
            <p:ph type="sldNum" sz="quarter" idx="12"/>
          </p:nvPr>
        </p:nvSpPr>
        <p:spPr>
          <a:xfrm>
            <a:off x="10842171" y="6469563"/>
            <a:ext cx="966652" cy="365125"/>
          </a:xfrm>
          <a:prstGeom prst="rect">
            <a:avLst/>
          </a:prstGeom>
        </p:spPr>
        <p:txBody>
          <a:bodyPr/>
          <a:lstStyle>
            <a:lvl1pPr>
              <a:defRPr>
                <a:solidFill>
                  <a:schemeClr val="bg1"/>
                </a:solidFill>
              </a:defRPr>
            </a:lvl1pPr>
          </a:lstStyle>
          <a:p>
            <a:fld id="{8F4AEF5D-7FAC-4949-84D2-DA5A9BB3D225}" type="slidenum">
              <a:rPr lang="fi-FI" smtClean="0"/>
              <a:pPr/>
              <a:t>‹#›</a:t>
            </a:fld>
            <a:endParaRPr lang="fi-FI"/>
          </a:p>
        </p:txBody>
      </p:sp>
      <p:sp>
        <p:nvSpPr>
          <p:cNvPr id="9" name="Alatunnisteen paikkamerkki 5">
            <a:extLst>
              <a:ext uri="{FF2B5EF4-FFF2-40B4-BE49-F238E27FC236}">
                <a16:creationId xmlns:a16="http://schemas.microsoft.com/office/drawing/2014/main" id="{38EFC92E-9C11-6425-931A-77B9491C6D5E}"/>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10" name="Dian numeron paikkamerkki 6">
            <a:extLst>
              <a:ext uri="{FF2B5EF4-FFF2-40B4-BE49-F238E27FC236}">
                <a16:creationId xmlns:a16="http://schemas.microsoft.com/office/drawing/2014/main" id="{E5383BB6-413B-4071-C740-C0B9F8368687}"/>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11" name="Kuva 10">
            <a:extLst>
              <a:ext uri="{FF2B5EF4-FFF2-40B4-BE49-F238E27FC236}">
                <a16:creationId xmlns:a16="http://schemas.microsoft.com/office/drawing/2014/main" id="{363A69ED-21DA-D28C-D3B5-11DC432F194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Tree>
    <p:extLst>
      <p:ext uri="{BB962C8B-B14F-4D97-AF65-F5344CB8AC3E}">
        <p14:creationId xmlns:p14="http://schemas.microsoft.com/office/powerpoint/2010/main" val="2780664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Otsikollinen sisältö ja ingressi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94744627-E584-4F2D-9579-FB881B4196C9}"/>
              </a:ext>
              <a:ext uri="{C183D7F6-B498-43B3-948B-1728B52AA6E4}">
                <adec:decorative xmlns:adec="http://schemas.microsoft.com/office/drawing/2017/decorative" val="1"/>
              </a:ext>
            </a:extLst>
          </p:cNvPr>
          <p:cNvSpPr/>
          <p:nvPr/>
        </p:nvSpPr>
        <p:spPr>
          <a:xfrm>
            <a:off x="1" y="0"/>
            <a:ext cx="6378713" cy="6858000"/>
          </a:xfrm>
          <a:prstGeom prst="rect">
            <a:avLst/>
          </a:prstGeom>
          <a:gradFill>
            <a:gsLst>
              <a:gs pos="46000">
                <a:schemeClr val="tx2">
                  <a:alpha val="81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8" name="Suorakulmio 7">
            <a:extLst>
              <a:ext uri="{FF2B5EF4-FFF2-40B4-BE49-F238E27FC236}">
                <a16:creationId xmlns:a16="http://schemas.microsoft.com/office/drawing/2014/main" id="{522113BD-7FB3-4C22-914B-903AB696AD34}"/>
              </a:ext>
              <a:ext uri="{C183D7F6-B498-43B3-948B-1728B52AA6E4}">
                <adec:decorative xmlns:adec="http://schemas.microsoft.com/office/drawing/2017/decorative" val="1"/>
              </a:ext>
            </a:extLst>
          </p:cNvPr>
          <p:cNvSpPr/>
          <p:nvPr/>
        </p:nvSpPr>
        <p:spPr>
          <a:xfrm>
            <a:off x="4929053" y="457202"/>
            <a:ext cx="6779623"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title" hasCustomPrompt="1"/>
          </p:nvPr>
        </p:nvSpPr>
        <p:spPr>
          <a:xfrm>
            <a:off x="530635" y="457201"/>
            <a:ext cx="3932237" cy="2450827"/>
          </a:xfrm>
        </p:spPr>
        <p:txBody>
          <a:bodyPr anchor="b">
            <a:normAutofit/>
          </a:bodyPr>
          <a:lstStyle>
            <a:lvl1pPr>
              <a:defRPr sz="3200">
                <a:solidFill>
                  <a:schemeClr val="bg1"/>
                </a:solidFill>
              </a:defRPr>
            </a:lvl1pPr>
          </a:lstStyle>
          <a:p>
            <a:r>
              <a:rPr lang="fi-FI" dirty="0"/>
              <a:t>Lisää teksti napsauttamalla</a:t>
            </a:r>
          </a:p>
        </p:txBody>
      </p:sp>
      <p:sp>
        <p:nvSpPr>
          <p:cNvPr id="4" name="Tekstin paikkamerkki 3"/>
          <p:cNvSpPr>
            <a:spLocks noGrp="1"/>
          </p:cNvSpPr>
          <p:nvPr>
            <p:ph type="body" sz="half" idx="2" hasCustomPrompt="1"/>
          </p:nvPr>
        </p:nvSpPr>
        <p:spPr>
          <a:xfrm>
            <a:off x="530635" y="3123874"/>
            <a:ext cx="3932237" cy="3263863"/>
          </a:xfrm>
        </p:spPr>
        <p:txBody>
          <a:bodyPr>
            <a:normAutofit/>
          </a:bodyPr>
          <a:lstStyle>
            <a:lvl1pPr marL="0" indent="0">
              <a:buNone/>
              <a:defRPr sz="2100">
                <a:solidFill>
                  <a:schemeClr val="bg1"/>
                </a:solidFill>
                <a:latin typeface="Roboto Slab" pitchFamily="2" charset="0"/>
                <a:ea typeface="Roboto Slab"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dirty="0"/>
              <a:t>Lisää teksti napsauttamalla</a:t>
            </a:r>
          </a:p>
        </p:txBody>
      </p:sp>
      <p:sp>
        <p:nvSpPr>
          <p:cNvPr id="3" name="Sisällön paikkamerkki 2"/>
          <p:cNvSpPr>
            <a:spLocks noGrp="1"/>
          </p:cNvSpPr>
          <p:nvPr>
            <p:ph idx="1" hasCustomPrompt="1"/>
          </p:nvPr>
        </p:nvSpPr>
        <p:spPr>
          <a:xfrm>
            <a:off x="5281748" y="766356"/>
            <a:ext cx="6082939" cy="5299165"/>
          </a:xfrm>
        </p:spPr>
        <p:txBody>
          <a:bodyPr>
            <a:normAutofit/>
          </a:bodyPr>
          <a:lstStyle>
            <a:lvl1pPr marL="288131" indent="-288131">
              <a:spcBef>
                <a:spcPts val="450"/>
              </a:spcBef>
              <a:spcAft>
                <a:spcPts val="450"/>
              </a:spcAft>
              <a:defRPr sz="2200"/>
            </a:lvl1pPr>
            <a:lvl2pPr marL="538163" indent="-202406">
              <a:spcBef>
                <a:spcPts val="0"/>
              </a:spcBef>
              <a:spcAft>
                <a:spcPts val="450"/>
              </a:spcAft>
              <a:defRPr sz="2000"/>
            </a:lvl2pPr>
            <a:lvl3pPr marL="739379" indent="-201216">
              <a:spcBef>
                <a:spcPts val="0"/>
              </a:spcBef>
              <a:spcAft>
                <a:spcPts val="450"/>
              </a:spcAft>
              <a:defRPr sz="1600"/>
            </a:lvl3pPr>
            <a:lvl4pPr marL="941785" indent="-203597">
              <a:spcBef>
                <a:spcPts val="0"/>
              </a:spcBef>
              <a:spcAft>
                <a:spcPts val="450"/>
              </a:spcAft>
              <a:defRPr sz="1600"/>
            </a:lvl4pPr>
            <a:lvl5pPr marL="1209675" indent="-200025">
              <a:spcAft>
                <a:spcPts val="450"/>
              </a:spcAft>
              <a:defRPr sz="1200"/>
            </a:lvl5pPr>
            <a:lvl6pPr>
              <a:defRPr sz="1500"/>
            </a:lvl6pPr>
            <a:lvl7pPr>
              <a:defRPr sz="1500"/>
            </a:lvl7pPr>
            <a:lvl8pPr>
              <a:defRPr sz="1500"/>
            </a:lvl8pPr>
            <a:lvl9pPr>
              <a:defRPr sz="1500"/>
            </a:lvl9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9649808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Perus otsikko ja sisältö 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35578" y="1214718"/>
            <a:ext cx="11046823" cy="820270"/>
          </a:xfrm>
        </p:spPr>
        <p:txBody>
          <a:bodyPr>
            <a:noAutofit/>
          </a:bodyPr>
          <a:lstStyle>
            <a:lvl1pPr>
              <a:defRPr sz="4000" cap="none" baseline="0"/>
            </a:lvl1pPr>
          </a:lstStyle>
          <a:p>
            <a:r>
              <a:rPr lang="fi-FI" dirty="0"/>
              <a:t>Lisää teksti napsauttamalla</a:t>
            </a:r>
          </a:p>
        </p:txBody>
      </p:sp>
      <p:sp>
        <p:nvSpPr>
          <p:cNvPr id="3" name="Sisällön paikkamerkki 2"/>
          <p:cNvSpPr>
            <a:spLocks noGrp="1"/>
          </p:cNvSpPr>
          <p:nvPr>
            <p:ph idx="1" hasCustomPrompt="1"/>
          </p:nvPr>
        </p:nvSpPr>
        <p:spPr>
          <a:xfrm>
            <a:off x="535578" y="2142568"/>
            <a:ext cx="11046823" cy="4276162"/>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Päivämäärän paikkamerkki 4">
            <a:extLst>
              <a:ext uri="{FF2B5EF4-FFF2-40B4-BE49-F238E27FC236}">
                <a16:creationId xmlns:a16="http://schemas.microsoft.com/office/drawing/2014/main" id="{EC70FCE6-5D2F-7C2D-79FC-3452ACAC8E4B}"/>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0" name="Alatunnisteen paikkamerkki 5">
            <a:extLst>
              <a:ext uri="{FF2B5EF4-FFF2-40B4-BE49-F238E27FC236}">
                <a16:creationId xmlns:a16="http://schemas.microsoft.com/office/drawing/2014/main" id="{6314216D-7B31-AB69-60F0-ED9D6B1378F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1" name="Dian numeron paikkamerkki 6">
            <a:extLst>
              <a:ext uri="{FF2B5EF4-FFF2-40B4-BE49-F238E27FC236}">
                <a16:creationId xmlns:a16="http://schemas.microsoft.com/office/drawing/2014/main" id="{CF68BAD4-D579-C76F-A24E-27BF4BAFD323}"/>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2" name="Kuva 10">
            <a:extLst>
              <a:ext uri="{FF2B5EF4-FFF2-40B4-BE49-F238E27FC236}">
                <a16:creationId xmlns:a16="http://schemas.microsoft.com/office/drawing/2014/main" id="{EEBBBEC2-7C82-72AC-0B69-23A49A5E1A8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8300549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Perus otsikko ja sisältö logo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B124F8FE-A401-E759-5550-3C6FB996B1A2}"/>
              </a:ext>
            </a:extLst>
          </p:cNvPr>
          <p:cNvSpPr>
            <a:spLocks noGrp="1"/>
          </p:cNvSpPr>
          <p:nvPr>
            <p:ph type="title" hasCustomPrompt="1"/>
          </p:nvPr>
        </p:nvSpPr>
        <p:spPr>
          <a:xfrm>
            <a:off x="535578" y="1214718"/>
            <a:ext cx="11046823" cy="820270"/>
          </a:xfrm>
        </p:spPr>
        <p:txBody>
          <a:bodyPr>
            <a:noAutofit/>
          </a:bodyPr>
          <a:lstStyle>
            <a:lvl1pPr>
              <a:defRPr sz="4000" cap="none" baseline="0"/>
            </a:lvl1pPr>
          </a:lstStyle>
          <a:p>
            <a:r>
              <a:rPr lang="fi-FI" dirty="0"/>
              <a:t>Lisää teksti napsauttamalla</a:t>
            </a:r>
          </a:p>
        </p:txBody>
      </p:sp>
      <p:sp>
        <p:nvSpPr>
          <p:cNvPr id="7" name="Sisällön paikkamerkki 2">
            <a:extLst>
              <a:ext uri="{FF2B5EF4-FFF2-40B4-BE49-F238E27FC236}">
                <a16:creationId xmlns:a16="http://schemas.microsoft.com/office/drawing/2014/main" id="{0684FEAD-B810-082A-E49F-E812C74D7059}"/>
              </a:ext>
            </a:extLst>
          </p:cNvPr>
          <p:cNvSpPr>
            <a:spLocks noGrp="1"/>
          </p:cNvSpPr>
          <p:nvPr>
            <p:ph idx="1" hasCustomPrompt="1"/>
          </p:nvPr>
        </p:nvSpPr>
        <p:spPr>
          <a:xfrm>
            <a:off x="535578" y="2142568"/>
            <a:ext cx="11046823" cy="3858409"/>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Päivämäärän paikkamerkki 4">
            <a:extLst>
              <a:ext uri="{FF2B5EF4-FFF2-40B4-BE49-F238E27FC236}">
                <a16:creationId xmlns:a16="http://schemas.microsoft.com/office/drawing/2014/main" id="{08E9AB18-7F3E-1DB3-AEA4-3BBBE7542CDD}"/>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F2B65107-0F56-461D-9F37-4D2A642BCEBD}"/>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2" name="Dian numeron paikkamerkki 6">
            <a:extLst>
              <a:ext uri="{FF2B5EF4-FFF2-40B4-BE49-F238E27FC236}">
                <a16:creationId xmlns:a16="http://schemas.microsoft.com/office/drawing/2014/main" id="{E448D8B3-D5E5-9D19-FD55-C9B9FD10AE0B}"/>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3" name="Kuva 10">
            <a:extLst>
              <a:ext uri="{FF2B5EF4-FFF2-40B4-BE49-F238E27FC236}">
                <a16:creationId xmlns:a16="http://schemas.microsoft.com/office/drawing/2014/main" id="{65F3DADD-CB93-357D-6E7D-DB98F2BF31E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5186596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Kaksi sisältökohdetta logo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59638" y="1241690"/>
            <a:ext cx="10794161" cy="639689"/>
          </a:xfrm>
        </p:spPr>
        <p:txBody>
          <a:bodyPr>
            <a:noAutofit/>
          </a:bodyPr>
          <a:lstStyle>
            <a:lvl1pPr>
              <a:defRPr sz="4000"/>
            </a:lvl1pPr>
          </a:lstStyle>
          <a:p>
            <a:r>
              <a:rPr lang="fi-FI"/>
              <a:t>Lisää teksti napsauttamalla</a:t>
            </a:r>
          </a:p>
        </p:txBody>
      </p:sp>
      <p:sp>
        <p:nvSpPr>
          <p:cNvPr id="3" name="Sisällön paikkamerkki 2"/>
          <p:cNvSpPr>
            <a:spLocks noGrp="1"/>
          </p:cNvSpPr>
          <p:nvPr>
            <p:ph sz="half" idx="1" hasCustomPrompt="1"/>
          </p:nvPr>
        </p:nvSpPr>
        <p:spPr>
          <a:xfrm>
            <a:off x="559639" y="2100816"/>
            <a:ext cx="5181600" cy="3683726"/>
          </a:xfrm>
        </p:spPr>
        <p:txBody>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hasCustomPrompt="1"/>
          </p:nvPr>
        </p:nvSpPr>
        <p:spPr>
          <a:xfrm>
            <a:off x="6172200" y="2081349"/>
            <a:ext cx="5181600" cy="3683726"/>
          </a:xfrm>
        </p:spPr>
        <p:txBody>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9" name="Päivämäärän paikkamerkki 4">
            <a:extLst>
              <a:ext uri="{FF2B5EF4-FFF2-40B4-BE49-F238E27FC236}">
                <a16:creationId xmlns:a16="http://schemas.microsoft.com/office/drawing/2014/main" id="{211924C2-7640-0954-07BA-CF304865C3A4}"/>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0" name="Alatunnisteen paikkamerkki 5">
            <a:extLst>
              <a:ext uri="{FF2B5EF4-FFF2-40B4-BE49-F238E27FC236}">
                <a16:creationId xmlns:a16="http://schemas.microsoft.com/office/drawing/2014/main" id="{2E1EF6B3-DF09-372E-84C2-82096F68FF0C}"/>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1" name="Dian numeron paikkamerkki 6">
            <a:extLst>
              <a:ext uri="{FF2B5EF4-FFF2-40B4-BE49-F238E27FC236}">
                <a16:creationId xmlns:a16="http://schemas.microsoft.com/office/drawing/2014/main" id="{F01FFD9E-B9CD-6268-D6A5-1954967BC84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2" name="Kuva 10">
            <a:extLst>
              <a:ext uri="{FF2B5EF4-FFF2-40B4-BE49-F238E27FC236}">
                <a16:creationId xmlns:a16="http://schemas.microsoft.com/office/drawing/2014/main" id="{D47D4E8B-0549-0356-C842-0310ADB245E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7551847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1_Vertail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9788" y="1185189"/>
            <a:ext cx="10515600" cy="647536"/>
          </a:xfrm>
        </p:spPr>
        <p:txBody>
          <a:bodyPr/>
          <a:lstStyle/>
          <a:p>
            <a:r>
              <a:rPr lang="fi-FI"/>
              <a:t>Lisää teksti napsauttamalla</a:t>
            </a:r>
          </a:p>
        </p:txBody>
      </p:sp>
      <p:sp>
        <p:nvSpPr>
          <p:cNvPr id="3" name="Tekstin paikkamerkki 2"/>
          <p:cNvSpPr>
            <a:spLocks noGrp="1"/>
          </p:cNvSpPr>
          <p:nvPr>
            <p:ph type="body" idx="1" hasCustomPrompt="1"/>
          </p:nvPr>
        </p:nvSpPr>
        <p:spPr>
          <a:xfrm>
            <a:off x="559639" y="2121155"/>
            <a:ext cx="5258455"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4" name="Sisällön paikkamerkki 3"/>
          <p:cNvSpPr>
            <a:spLocks noGrp="1"/>
          </p:cNvSpPr>
          <p:nvPr>
            <p:ph sz="half" idx="2" hasCustomPrompt="1"/>
          </p:nvPr>
        </p:nvSpPr>
        <p:spPr>
          <a:xfrm>
            <a:off x="559639" y="3139573"/>
            <a:ext cx="5258455" cy="2849159"/>
          </a:xfrm>
        </p:spPr>
        <p:txBody>
          <a:bodyPr>
            <a:normAutofit/>
          </a:bodyPr>
          <a:lstStyle>
            <a:lvl1pPr>
              <a:spcBef>
                <a:spcPts val="450"/>
              </a:spcBef>
              <a:spcAft>
                <a:spcPts val="450"/>
              </a:spcAft>
              <a:defRPr sz="1650"/>
            </a:lvl1pPr>
            <a:lvl2pPr>
              <a:spcBef>
                <a:spcPts val="0"/>
              </a:spcBef>
              <a:spcAft>
                <a:spcPts val="450"/>
              </a:spcAft>
              <a:defRPr sz="150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11" name="Päivämäärän paikkamerkki 4">
            <a:extLst>
              <a:ext uri="{FF2B5EF4-FFF2-40B4-BE49-F238E27FC236}">
                <a16:creationId xmlns:a16="http://schemas.microsoft.com/office/drawing/2014/main" id="{803B41D0-B48B-8682-8933-1B8A2C5A129C}"/>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2" name="Alatunnisteen paikkamerkki 5">
            <a:extLst>
              <a:ext uri="{FF2B5EF4-FFF2-40B4-BE49-F238E27FC236}">
                <a16:creationId xmlns:a16="http://schemas.microsoft.com/office/drawing/2014/main" id="{07BC27A6-5A7B-20E1-6343-2D7A46B259A5}"/>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3" name="Dian numeron paikkamerkki 6">
            <a:extLst>
              <a:ext uri="{FF2B5EF4-FFF2-40B4-BE49-F238E27FC236}">
                <a16:creationId xmlns:a16="http://schemas.microsoft.com/office/drawing/2014/main" id="{62182D68-97E0-B2AD-E1FA-FB6284E275C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4" name="Kuva 10">
            <a:extLst>
              <a:ext uri="{FF2B5EF4-FFF2-40B4-BE49-F238E27FC236}">
                <a16:creationId xmlns:a16="http://schemas.microsoft.com/office/drawing/2014/main" id="{63EB5E09-FC9E-2CB9-FDFB-0C8DC8ED98E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5" name="Tekstin paikkamerkki 2">
            <a:extLst>
              <a:ext uri="{FF2B5EF4-FFF2-40B4-BE49-F238E27FC236}">
                <a16:creationId xmlns:a16="http://schemas.microsoft.com/office/drawing/2014/main" id="{B7B2695C-FDC4-70BE-3333-7B4BF07B0C9B}"/>
              </a:ext>
            </a:extLst>
          </p:cNvPr>
          <p:cNvSpPr>
            <a:spLocks noGrp="1"/>
          </p:cNvSpPr>
          <p:nvPr>
            <p:ph type="body" idx="14" hasCustomPrompt="1"/>
          </p:nvPr>
        </p:nvSpPr>
        <p:spPr>
          <a:xfrm>
            <a:off x="6096933" y="2121155"/>
            <a:ext cx="5258455"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6" name="Sisällön paikkamerkki 3">
            <a:extLst>
              <a:ext uri="{FF2B5EF4-FFF2-40B4-BE49-F238E27FC236}">
                <a16:creationId xmlns:a16="http://schemas.microsoft.com/office/drawing/2014/main" id="{8977161B-54A4-A9A0-FC9B-B3C1B9051531}"/>
              </a:ext>
            </a:extLst>
          </p:cNvPr>
          <p:cNvSpPr>
            <a:spLocks noGrp="1"/>
          </p:cNvSpPr>
          <p:nvPr>
            <p:ph sz="half" idx="15" hasCustomPrompt="1"/>
          </p:nvPr>
        </p:nvSpPr>
        <p:spPr>
          <a:xfrm>
            <a:off x="6096933" y="3139573"/>
            <a:ext cx="5258455" cy="2849159"/>
          </a:xfrm>
        </p:spPr>
        <p:txBody>
          <a:bodyPr>
            <a:normAutofit/>
          </a:bodyPr>
          <a:lstStyle>
            <a:lvl1pPr>
              <a:spcBef>
                <a:spcPts val="450"/>
              </a:spcBef>
              <a:spcAft>
                <a:spcPts val="450"/>
              </a:spcAft>
              <a:defRPr sz="1650"/>
            </a:lvl1pPr>
            <a:lvl2pPr>
              <a:spcBef>
                <a:spcPts val="0"/>
              </a:spcBef>
              <a:spcAft>
                <a:spcPts val="450"/>
              </a:spcAft>
              <a:defRPr sz="150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719184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Otsikollinen sisältö ja ingre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30635" y="1223554"/>
            <a:ext cx="3932237" cy="1600200"/>
          </a:xfrm>
        </p:spPr>
        <p:txBody>
          <a:bodyPr anchor="b">
            <a:noAutofit/>
          </a:bodyPr>
          <a:lstStyle>
            <a:lvl1pPr>
              <a:defRPr sz="2925">
                <a:solidFill>
                  <a:schemeClr val="tx1"/>
                </a:solidFill>
              </a:defRPr>
            </a:lvl1pPr>
          </a:lstStyle>
          <a:p>
            <a:r>
              <a:rPr lang="fi-FI" dirty="0"/>
              <a:t>Lisää teksti napsauttamalla</a:t>
            </a:r>
          </a:p>
        </p:txBody>
      </p:sp>
      <p:sp>
        <p:nvSpPr>
          <p:cNvPr id="4" name="Tekstin paikkamerkki 3"/>
          <p:cNvSpPr>
            <a:spLocks noGrp="1"/>
          </p:cNvSpPr>
          <p:nvPr>
            <p:ph type="body" sz="half" idx="2" hasCustomPrompt="1"/>
          </p:nvPr>
        </p:nvSpPr>
        <p:spPr>
          <a:xfrm>
            <a:off x="530635" y="2991396"/>
            <a:ext cx="3932237" cy="2889451"/>
          </a:xfrm>
        </p:spPr>
        <p:txBody>
          <a:bodyPr>
            <a:normAutofit/>
          </a:bodyPr>
          <a:lstStyle>
            <a:lvl1pPr marL="0" indent="0">
              <a:buNone/>
              <a:defRPr sz="2100">
                <a:solidFill>
                  <a:schemeClr val="tx1"/>
                </a:solidFill>
                <a:latin typeface="Roboto Slab" pitchFamily="2" charset="0"/>
                <a:ea typeface="Roboto Slab"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Lisää teksti napsauttamalla</a:t>
            </a:r>
          </a:p>
        </p:txBody>
      </p:sp>
      <p:sp>
        <p:nvSpPr>
          <p:cNvPr id="3" name="Sisällön paikkamerkki 2"/>
          <p:cNvSpPr>
            <a:spLocks noGrp="1"/>
          </p:cNvSpPr>
          <p:nvPr>
            <p:ph idx="1" hasCustomPrompt="1"/>
          </p:nvPr>
        </p:nvSpPr>
        <p:spPr>
          <a:xfrm>
            <a:off x="4652683" y="1223556"/>
            <a:ext cx="7008682" cy="4657291"/>
          </a:xfrm>
        </p:spPr>
        <p:txBody>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vl6pPr>
              <a:defRPr sz="1500"/>
            </a:lvl6pPr>
            <a:lvl7pPr>
              <a:defRPr sz="1500"/>
            </a:lvl7pPr>
            <a:lvl8pPr>
              <a:defRPr sz="1500"/>
            </a:lvl8pPr>
            <a:lvl9pPr>
              <a:defRPr sz="1500"/>
            </a:lvl9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3037B427-0EDE-5C2A-E8FA-34EA14005368}"/>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6" name="Alatunnisteen paikkamerkki 5">
            <a:extLst>
              <a:ext uri="{FF2B5EF4-FFF2-40B4-BE49-F238E27FC236}">
                <a16:creationId xmlns:a16="http://schemas.microsoft.com/office/drawing/2014/main" id="{7B413093-901B-F143-B02F-0D1AB7E65820}"/>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3448C68E-E375-EF53-202C-A3372F8A5B75}"/>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8" name="Kuva 10">
            <a:extLst>
              <a:ext uri="{FF2B5EF4-FFF2-40B4-BE49-F238E27FC236}">
                <a16:creationId xmlns:a16="http://schemas.microsoft.com/office/drawing/2014/main" id="{3D2A63B4-0375-B6FC-494A-363BDEE4BBD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17578986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Otsikko + selite + kuva">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52869" y="457200"/>
            <a:ext cx="4422543" cy="1600200"/>
          </a:xfrm>
        </p:spPr>
        <p:txBody>
          <a:bodyPr anchor="b">
            <a:normAutofit/>
          </a:bodyPr>
          <a:lstStyle>
            <a:lvl1pPr>
              <a:defRPr sz="3600"/>
            </a:lvl1pPr>
          </a:lstStyle>
          <a:p>
            <a:r>
              <a:rPr lang="fi-FI"/>
              <a:t>Lisää teksti napsauttamalla</a:t>
            </a:r>
          </a:p>
        </p:txBody>
      </p:sp>
      <p:sp>
        <p:nvSpPr>
          <p:cNvPr id="4" name="Tekstin paikkamerkki 3"/>
          <p:cNvSpPr>
            <a:spLocks noGrp="1"/>
          </p:cNvSpPr>
          <p:nvPr>
            <p:ph type="body" sz="half" idx="2" hasCustomPrompt="1"/>
          </p:nvPr>
        </p:nvSpPr>
        <p:spPr>
          <a:xfrm>
            <a:off x="552869" y="2188030"/>
            <a:ext cx="4422543" cy="3680959"/>
          </a:xfrm>
        </p:spPr>
        <p:txBody>
          <a:bodyPr>
            <a:normAutofit/>
          </a:bodyPr>
          <a:lstStyle>
            <a:lvl1pPr marL="0" indent="0">
              <a:buNone/>
              <a:defRPr sz="1650">
                <a:latin typeface="Open Sans" panose="020B0606030504020204" pitchFamily="34" charset="0"/>
                <a:ea typeface="Open Sans" panose="020B0606030504020204" pitchFamily="34" charset="0"/>
                <a:cs typeface="Open Sans"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Lisää teksti napsauttamalla</a:t>
            </a:r>
          </a:p>
        </p:txBody>
      </p:sp>
      <p:sp>
        <p:nvSpPr>
          <p:cNvPr id="3" name="Kuvan paikkamerkki 2"/>
          <p:cNvSpPr>
            <a:spLocks noGrp="1"/>
          </p:cNvSpPr>
          <p:nvPr>
            <p:ph type="pic" idx="1" hasCustomPrompt="1"/>
          </p:nvPr>
        </p:nvSpPr>
        <p:spPr>
          <a:xfrm>
            <a:off x="5183188" y="457201"/>
            <a:ext cx="6172200" cy="5403850"/>
          </a:xfrm>
        </p:spPr>
        <p:txBody>
          <a:bodyPr/>
          <a:lstStyle>
            <a:lvl1pPr marL="0" indent="0">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dirty="0"/>
              <a:t>Kuva </a:t>
            </a:r>
            <a:br>
              <a:rPr lang="fi-FI" dirty="0"/>
            </a:br>
            <a:r>
              <a:rPr lang="fi-FI" dirty="0"/>
              <a:t>Muista lisätä tarvittaessa kuvan ALT -teksti</a:t>
            </a:r>
          </a:p>
        </p:txBody>
      </p:sp>
      <p:sp>
        <p:nvSpPr>
          <p:cNvPr id="5" name="Päivämäärän paikkamerkki 4">
            <a:extLst>
              <a:ext uri="{FF2B5EF4-FFF2-40B4-BE49-F238E27FC236}">
                <a16:creationId xmlns:a16="http://schemas.microsoft.com/office/drawing/2014/main" id="{119690C4-1EB2-BD32-C40B-8BCEE998AB56}"/>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6" name="Alatunnisteen paikkamerkki 5">
            <a:extLst>
              <a:ext uri="{FF2B5EF4-FFF2-40B4-BE49-F238E27FC236}">
                <a16:creationId xmlns:a16="http://schemas.microsoft.com/office/drawing/2014/main" id="{E649611A-F1B4-050B-3C51-D790B4B0B2A6}"/>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4D46B6F2-BB3E-0F50-3CE5-A5387804675E}"/>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2" name="Kuva 10">
            <a:extLst>
              <a:ext uri="{FF2B5EF4-FFF2-40B4-BE49-F238E27FC236}">
                <a16:creationId xmlns:a16="http://schemas.microsoft.com/office/drawing/2014/main" id="{73BBEF12-FAD4-7DF9-589B-DA0D978EAD7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5508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nsi_aalto_3">
    <p:bg>
      <p:bgRef idx="1001">
        <a:schemeClr val="bg1"/>
      </p:bgRef>
    </p:bg>
    <p:spTree>
      <p:nvGrpSpPr>
        <p:cNvPr id="1" name=""/>
        <p:cNvGrpSpPr/>
        <p:nvPr/>
      </p:nvGrpSpPr>
      <p:grpSpPr>
        <a:xfrm>
          <a:off x="0" y="0"/>
          <a:ext cx="0" cy="0"/>
          <a:chOff x="0" y="0"/>
          <a:chExt cx="0" cy="0"/>
        </a:xfrm>
      </p:grpSpPr>
      <p:pic>
        <p:nvPicPr>
          <p:cNvPr id="14" name="Picture 13" descr="A group of kids riding scooters and skateboards&#10;&#10;AI-generated content may be incorrect.">
            <a:extLst>
              <a:ext uri="{FF2B5EF4-FFF2-40B4-BE49-F238E27FC236}">
                <a16:creationId xmlns:a16="http://schemas.microsoft.com/office/drawing/2014/main" id="{9C14DA95-61B3-2240-5877-A4DA904E390C}"/>
              </a:ext>
            </a:extLst>
          </p:cNvPr>
          <p:cNvPicPr>
            <a:picLocks noChangeAspect="1"/>
          </p:cNvPicPr>
          <p:nvPr/>
        </p:nvPicPr>
        <p:blipFill>
          <a:blip r:embed="rId2" cstate="print">
            <a:extLst>
              <a:ext uri="{28A0092B-C50C-407E-A947-70E740481C1C}">
                <a14:useLocalDpi xmlns:a14="http://schemas.microsoft.com/office/drawing/2010/main" val="0"/>
              </a:ext>
            </a:extLst>
          </a:blip>
          <a:srcRect l="1870" t="20683" r="4289" b="164"/>
          <a:stretch/>
        </p:blipFill>
        <p:spPr>
          <a:xfrm>
            <a:off x="0" y="0"/>
            <a:ext cx="12206288" cy="6857999"/>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0"/>
            <a:ext cx="12192000" cy="6857999"/>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3">
              <a:lumMod val="60000"/>
              <a:lumOff val="40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3"/>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232816579"/>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yhja">
    <p:bg>
      <p:bgRef idx="1001">
        <a:schemeClr val="bg1"/>
      </p:bgRef>
    </p:bg>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B8FF7113-56D1-4A30-14C8-9B3D8B44742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2" name="Päivämäärän paikkamerkki 4">
            <a:extLst>
              <a:ext uri="{FF2B5EF4-FFF2-40B4-BE49-F238E27FC236}">
                <a16:creationId xmlns:a16="http://schemas.microsoft.com/office/drawing/2014/main" id="{A58B591D-A38C-9C58-9AF4-71A19E8A4388}"/>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3" name="Alatunnisteen paikkamerkki 5">
            <a:extLst>
              <a:ext uri="{FF2B5EF4-FFF2-40B4-BE49-F238E27FC236}">
                <a16:creationId xmlns:a16="http://schemas.microsoft.com/office/drawing/2014/main" id="{24CC1DDE-F417-5F35-48CA-8EDE549956CC}"/>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4" name="Dian numeron paikkamerkki 6">
            <a:extLst>
              <a:ext uri="{FF2B5EF4-FFF2-40B4-BE49-F238E27FC236}">
                <a16:creationId xmlns:a16="http://schemas.microsoft.com/office/drawing/2014/main" id="{69B40756-9F8E-1FA3-8A5B-C7C820C8DC5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2" name="Kuva 1">
            <a:extLst>
              <a:ext uri="{FF2B5EF4-FFF2-40B4-BE49-F238E27FC236}">
                <a16:creationId xmlns:a16="http://schemas.microsoft.com/office/drawing/2014/main" id="{E2070F55-7C64-CA12-FE94-E3B589A1992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205711370"/>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yhja_ilmanlogoa">
    <p:bg>
      <p:bgRef idx="1001">
        <a:schemeClr val="bg1"/>
      </p:bgRef>
    </p:bg>
    <p:spTree>
      <p:nvGrpSpPr>
        <p:cNvPr id="1" name=""/>
        <p:cNvGrpSpPr/>
        <p:nvPr/>
      </p:nvGrpSpPr>
      <p:grpSpPr>
        <a:xfrm>
          <a:off x="0" y="0"/>
          <a:ext cx="0" cy="0"/>
          <a:chOff x="0" y="0"/>
          <a:chExt cx="0" cy="0"/>
        </a:xfrm>
      </p:grpSpPr>
      <p:sp>
        <p:nvSpPr>
          <p:cNvPr id="12" name="Päivämäärän paikkamerkki 4">
            <a:extLst>
              <a:ext uri="{FF2B5EF4-FFF2-40B4-BE49-F238E27FC236}">
                <a16:creationId xmlns:a16="http://schemas.microsoft.com/office/drawing/2014/main" id="{A58B591D-A38C-9C58-9AF4-71A19E8A4388}"/>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3" name="Alatunnisteen paikkamerkki 5">
            <a:extLst>
              <a:ext uri="{FF2B5EF4-FFF2-40B4-BE49-F238E27FC236}">
                <a16:creationId xmlns:a16="http://schemas.microsoft.com/office/drawing/2014/main" id="{24CC1DDE-F417-5F35-48CA-8EDE549956CC}"/>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4" name="Dian numeron paikkamerkki 6">
            <a:extLst>
              <a:ext uri="{FF2B5EF4-FFF2-40B4-BE49-F238E27FC236}">
                <a16:creationId xmlns:a16="http://schemas.microsoft.com/office/drawing/2014/main" id="{69B40756-9F8E-1FA3-8A5B-C7C820C8DC5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Tree>
    <p:extLst>
      <p:ext uri="{BB962C8B-B14F-4D97-AF65-F5344CB8AC3E}">
        <p14:creationId xmlns:p14="http://schemas.microsoft.com/office/powerpoint/2010/main" val="869620608"/>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kuva-asettelu 1">
    <p:bg>
      <p:bgPr>
        <a:solidFill>
          <a:schemeClr val="bg1"/>
        </a:solidFill>
        <a:effectLst/>
      </p:bgPr>
    </p:bg>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B0B4A5E3-A489-492E-BF46-7B5AEE3A368A}"/>
              </a:ext>
            </a:extLst>
          </p:cNvPr>
          <p:cNvSpPr>
            <a:spLocks noGrp="1"/>
          </p:cNvSpPr>
          <p:nvPr>
            <p:ph type="pic" idx="1" hasCustomPrompt="1"/>
          </p:nvPr>
        </p:nvSpPr>
        <p:spPr>
          <a:xfrm>
            <a:off x="6387564" y="0"/>
            <a:ext cx="5798084" cy="3428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2" name="Kuvan paikkamerkki 2">
            <a:extLst>
              <a:ext uri="{FF2B5EF4-FFF2-40B4-BE49-F238E27FC236}">
                <a16:creationId xmlns:a16="http://schemas.microsoft.com/office/drawing/2014/main" id="{340D0AD1-5DF7-46B9-A3E2-3A1577D471B2}"/>
              </a:ext>
            </a:extLst>
          </p:cNvPr>
          <p:cNvSpPr>
            <a:spLocks noGrp="1"/>
          </p:cNvSpPr>
          <p:nvPr>
            <p:ph type="pic" idx="24" hasCustomPrompt="1"/>
          </p:nvPr>
        </p:nvSpPr>
        <p:spPr>
          <a:xfrm>
            <a:off x="6392328" y="3626069"/>
            <a:ext cx="5788556" cy="32319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3" name="Kuvan paikkamerkki 2">
            <a:extLst>
              <a:ext uri="{FF2B5EF4-FFF2-40B4-BE49-F238E27FC236}">
                <a16:creationId xmlns:a16="http://schemas.microsoft.com/office/drawing/2014/main" id="{18D88550-7248-44B1-9174-AB6B42A48D0E}"/>
              </a:ext>
            </a:extLst>
          </p:cNvPr>
          <p:cNvSpPr>
            <a:spLocks noGrp="1"/>
          </p:cNvSpPr>
          <p:nvPr>
            <p:ph type="pic" idx="25" hasCustomPrompt="1"/>
          </p:nvPr>
        </p:nvSpPr>
        <p:spPr>
          <a:xfrm>
            <a:off x="3614179" y="0"/>
            <a:ext cx="2618217"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4" name="Kuvan paikkamerkki 2">
            <a:extLst>
              <a:ext uri="{FF2B5EF4-FFF2-40B4-BE49-F238E27FC236}">
                <a16:creationId xmlns:a16="http://schemas.microsoft.com/office/drawing/2014/main" id="{90D0767E-2AA6-4653-A890-C7698B13E125}"/>
              </a:ext>
            </a:extLst>
          </p:cNvPr>
          <p:cNvSpPr>
            <a:spLocks noGrp="1"/>
          </p:cNvSpPr>
          <p:nvPr>
            <p:ph type="pic" idx="26" hasCustomPrompt="1"/>
          </p:nvPr>
        </p:nvSpPr>
        <p:spPr>
          <a:xfrm>
            <a:off x="-11115" y="-1"/>
            <a:ext cx="3465363" cy="23163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Kuva</a:t>
            </a:r>
          </a:p>
        </p:txBody>
      </p:sp>
      <p:sp>
        <p:nvSpPr>
          <p:cNvPr id="15" name="Kuvan paikkamerkki 2">
            <a:extLst>
              <a:ext uri="{FF2B5EF4-FFF2-40B4-BE49-F238E27FC236}">
                <a16:creationId xmlns:a16="http://schemas.microsoft.com/office/drawing/2014/main" id="{3006635A-5F06-44E4-B7A3-75A27D9EE0CB}"/>
              </a:ext>
            </a:extLst>
          </p:cNvPr>
          <p:cNvSpPr>
            <a:spLocks noGrp="1"/>
          </p:cNvSpPr>
          <p:nvPr>
            <p:ph type="pic" idx="27" hasCustomPrompt="1"/>
          </p:nvPr>
        </p:nvSpPr>
        <p:spPr>
          <a:xfrm>
            <a:off x="0" y="2467881"/>
            <a:ext cx="3465363" cy="23163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6" name="Kuvan paikkamerkki 2">
            <a:extLst>
              <a:ext uri="{FF2B5EF4-FFF2-40B4-BE49-F238E27FC236}">
                <a16:creationId xmlns:a16="http://schemas.microsoft.com/office/drawing/2014/main" id="{EF1AD1EF-8AA9-4D06-B6D4-EC0A770B464A}"/>
              </a:ext>
            </a:extLst>
          </p:cNvPr>
          <p:cNvSpPr>
            <a:spLocks noGrp="1"/>
          </p:cNvSpPr>
          <p:nvPr>
            <p:ph type="pic" idx="28" hasCustomPrompt="1"/>
          </p:nvPr>
        </p:nvSpPr>
        <p:spPr>
          <a:xfrm>
            <a:off x="-4764" y="4935763"/>
            <a:ext cx="3465363" cy="19187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Tree>
    <p:extLst>
      <p:ext uri="{BB962C8B-B14F-4D97-AF65-F5344CB8AC3E}">
        <p14:creationId xmlns:p14="http://schemas.microsoft.com/office/powerpoint/2010/main" val="39061397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Kuva-asettelu 2.">
    <p:bg>
      <p:bgPr>
        <a:solidFill>
          <a:schemeClr val="bg1"/>
        </a:solidFill>
        <a:effectLst/>
      </p:bgPr>
    </p:bg>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C9BD9F77-D97C-4641-BF54-33154D36B332}"/>
              </a:ext>
            </a:extLst>
          </p:cNvPr>
          <p:cNvSpPr>
            <a:spLocks noGrp="1"/>
          </p:cNvSpPr>
          <p:nvPr>
            <p:ph type="pic" idx="27" hasCustomPrompt="1"/>
          </p:nvPr>
        </p:nvSpPr>
        <p:spPr>
          <a:xfrm>
            <a:off x="3642608" y="0"/>
            <a:ext cx="853889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1" name="Kuvan paikkamerkki 2">
            <a:extLst>
              <a:ext uri="{FF2B5EF4-FFF2-40B4-BE49-F238E27FC236}">
                <a16:creationId xmlns:a16="http://schemas.microsoft.com/office/drawing/2014/main" id="{BFD4E7A1-729E-46E1-BD90-8600DADC9467}"/>
              </a:ext>
            </a:extLst>
          </p:cNvPr>
          <p:cNvSpPr>
            <a:spLocks noGrp="1"/>
          </p:cNvSpPr>
          <p:nvPr>
            <p:ph type="pic" idx="28" hasCustomPrompt="1"/>
          </p:nvPr>
        </p:nvSpPr>
        <p:spPr>
          <a:xfrm>
            <a:off x="-3970" y="-8909"/>
            <a:ext cx="3465363" cy="2301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2" name="Kuvan paikkamerkki 2">
            <a:extLst>
              <a:ext uri="{FF2B5EF4-FFF2-40B4-BE49-F238E27FC236}">
                <a16:creationId xmlns:a16="http://schemas.microsoft.com/office/drawing/2014/main" id="{69C3A83E-7A2B-4C63-9041-5C1EE68001E8}"/>
              </a:ext>
            </a:extLst>
          </p:cNvPr>
          <p:cNvSpPr>
            <a:spLocks noGrp="1"/>
          </p:cNvSpPr>
          <p:nvPr>
            <p:ph type="pic" idx="29" hasCustomPrompt="1"/>
          </p:nvPr>
        </p:nvSpPr>
        <p:spPr>
          <a:xfrm>
            <a:off x="6525" y="2471352"/>
            <a:ext cx="3465363" cy="14704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3" name="Kuvan paikkamerkki 2">
            <a:extLst>
              <a:ext uri="{FF2B5EF4-FFF2-40B4-BE49-F238E27FC236}">
                <a16:creationId xmlns:a16="http://schemas.microsoft.com/office/drawing/2014/main" id="{CC35BF02-7B0D-48AD-9BAD-5554B54E2B54}"/>
              </a:ext>
            </a:extLst>
          </p:cNvPr>
          <p:cNvSpPr>
            <a:spLocks noGrp="1"/>
          </p:cNvSpPr>
          <p:nvPr>
            <p:ph type="pic" idx="30" hasCustomPrompt="1"/>
          </p:nvPr>
        </p:nvSpPr>
        <p:spPr>
          <a:xfrm>
            <a:off x="6525" y="4120977"/>
            <a:ext cx="3465363" cy="27370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Tree>
    <p:extLst>
      <p:ext uri="{BB962C8B-B14F-4D97-AF65-F5344CB8AC3E}">
        <p14:creationId xmlns:p14="http://schemas.microsoft.com/office/powerpoint/2010/main" val="18972956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Kuva-asettelu 3.">
    <p:bg>
      <p:bgPr>
        <a:solidFill>
          <a:schemeClr val="bg1"/>
        </a:solidFill>
        <a:effectLst/>
      </p:bgPr>
    </p:bg>
    <p:spTree>
      <p:nvGrpSpPr>
        <p:cNvPr id="1" name=""/>
        <p:cNvGrpSpPr/>
        <p:nvPr/>
      </p:nvGrpSpPr>
      <p:grpSpPr>
        <a:xfrm>
          <a:off x="0" y="0"/>
          <a:ext cx="0" cy="0"/>
          <a:chOff x="0" y="0"/>
          <a:chExt cx="0" cy="0"/>
        </a:xfrm>
      </p:grpSpPr>
      <p:sp>
        <p:nvSpPr>
          <p:cNvPr id="8" name="Kuvan paikkamerkki 2">
            <a:extLst>
              <a:ext uri="{FF2B5EF4-FFF2-40B4-BE49-F238E27FC236}">
                <a16:creationId xmlns:a16="http://schemas.microsoft.com/office/drawing/2014/main" id="{780432A4-79B2-4E2C-9BE8-6A6DB0EFE24B}"/>
              </a:ext>
            </a:extLst>
          </p:cNvPr>
          <p:cNvSpPr>
            <a:spLocks noGrp="1"/>
          </p:cNvSpPr>
          <p:nvPr>
            <p:ph type="pic" idx="28" hasCustomPrompt="1"/>
          </p:nvPr>
        </p:nvSpPr>
        <p:spPr>
          <a:xfrm>
            <a:off x="-3970" y="-8909"/>
            <a:ext cx="623398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9" name="Kuvan paikkamerkki 2">
            <a:extLst>
              <a:ext uri="{FF2B5EF4-FFF2-40B4-BE49-F238E27FC236}">
                <a16:creationId xmlns:a16="http://schemas.microsoft.com/office/drawing/2014/main" id="{DE3D5D2E-044C-47A6-BB4D-8161EF3E9B37}"/>
              </a:ext>
            </a:extLst>
          </p:cNvPr>
          <p:cNvSpPr>
            <a:spLocks noGrp="1"/>
          </p:cNvSpPr>
          <p:nvPr>
            <p:ph type="pic" idx="29" hasCustomPrompt="1"/>
          </p:nvPr>
        </p:nvSpPr>
        <p:spPr>
          <a:xfrm>
            <a:off x="6391534" y="0"/>
            <a:ext cx="5796496" cy="34245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0" name="Kuvan paikkamerkki 2">
            <a:extLst>
              <a:ext uri="{FF2B5EF4-FFF2-40B4-BE49-F238E27FC236}">
                <a16:creationId xmlns:a16="http://schemas.microsoft.com/office/drawing/2014/main" id="{EF90F2A9-8182-4B0A-B2FB-34994EEADCE5}"/>
              </a:ext>
            </a:extLst>
          </p:cNvPr>
          <p:cNvSpPr>
            <a:spLocks noGrp="1"/>
          </p:cNvSpPr>
          <p:nvPr>
            <p:ph type="pic" idx="30" hasCustomPrompt="1"/>
          </p:nvPr>
        </p:nvSpPr>
        <p:spPr>
          <a:xfrm>
            <a:off x="6391534" y="3616046"/>
            <a:ext cx="5796496" cy="32419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Tree>
    <p:extLst>
      <p:ext uri="{BB962C8B-B14F-4D97-AF65-F5344CB8AC3E}">
        <p14:creationId xmlns:p14="http://schemas.microsoft.com/office/powerpoint/2010/main" val="15641764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3175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nsi_aalto_4">
    <p:bg>
      <p:bgRef idx="1001">
        <a:schemeClr val="bg1"/>
      </p:bgRef>
    </p:bg>
    <p:spTree>
      <p:nvGrpSpPr>
        <p:cNvPr id="1" name=""/>
        <p:cNvGrpSpPr/>
        <p:nvPr/>
      </p:nvGrpSpPr>
      <p:grpSpPr>
        <a:xfrm>
          <a:off x="0" y="0"/>
          <a:ext cx="0" cy="0"/>
          <a:chOff x="0" y="0"/>
          <a:chExt cx="0" cy="0"/>
        </a:xfrm>
      </p:grpSpPr>
      <p:pic>
        <p:nvPicPr>
          <p:cNvPr id="8" name="Picture 7" descr="A group of people in pink shirts in water&#10;&#10;AI-generated content may be incorrect.">
            <a:extLst>
              <a:ext uri="{FF2B5EF4-FFF2-40B4-BE49-F238E27FC236}">
                <a16:creationId xmlns:a16="http://schemas.microsoft.com/office/drawing/2014/main" id="{771FBF7F-1D55-D724-9933-761DC1224D71}"/>
              </a:ext>
            </a:extLst>
          </p:cNvPr>
          <p:cNvPicPr>
            <a:picLocks noChangeAspect="1"/>
          </p:cNvPicPr>
          <p:nvPr/>
        </p:nvPicPr>
        <p:blipFill>
          <a:blip r:embed="rId2">
            <a:extLst>
              <a:ext uri="{28A0092B-C50C-407E-A947-70E740481C1C}">
                <a14:useLocalDpi xmlns:a14="http://schemas.microsoft.com/office/drawing/2010/main" val="0"/>
              </a:ext>
            </a:extLst>
          </a:blip>
          <a:srcRect l="-1" t="21551" r="22199" b="12919"/>
          <a:stretch/>
        </p:blipFill>
        <p:spPr>
          <a:xfrm>
            <a:off x="-3377" y="-1"/>
            <a:ext cx="12209665" cy="6858000"/>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8260" y="-1"/>
            <a:ext cx="12200260" cy="6858000"/>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5">
              <a:lumMod val="75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5">
              <a:lumMod val="60000"/>
              <a:lumOff val="40000"/>
            </a:schemeClr>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48192779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Kansi_aalto_5">
    <p:bg>
      <p:bgRef idx="1001">
        <a:schemeClr val="bg1"/>
      </p:bgRef>
    </p:bg>
    <p:spTree>
      <p:nvGrpSpPr>
        <p:cNvPr id="1" name=""/>
        <p:cNvGrpSpPr/>
        <p:nvPr/>
      </p:nvGrpSpPr>
      <p:grpSpPr>
        <a:xfrm>
          <a:off x="0" y="0"/>
          <a:ext cx="0" cy="0"/>
          <a:chOff x="0" y="0"/>
          <a:chExt cx="0" cy="0"/>
        </a:xfrm>
      </p:grpSpPr>
      <p:pic>
        <p:nvPicPr>
          <p:cNvPr id="12" name="Picture 11" descr="A sunset over a city&#10;&#10;AI-generated content may be incorrect.">
            <a:extLst>
              <a:ext uri="{FF2B5EF4-FFF2-40B4-BE49-F238E27FC236}">
                <a16:creationId xmlns:a16="http://schemas.microsoft.com/office/drawing/2014/main" id="{E23820C5-4FF0-9E39-1DED-DEC729A3A9F5}"/>
              </a:ext>
            </a:extLst>
          </p:cNvPr>
          <p:cNvPicPr>
            <a:picLocks noChangeAspect="1"/>
          </p:cNvPicPr>
          <p:nvPr/>
        </p:nvPicPr>
        <p:blipFill>
          <a:blip r:embed="rId2">
            <a:extLst>
              <a:ext uri="{28A0092B-C50C-407E-A947-70E740481C1C}">
                <a14:useLocalDpi xmlns:a14="http://schemas.microsoft.com/office/drawing/2010/main" val="0"/>
              </a:ext>
            </a:extLst>
          </a:blip>
          <a:srcRect t="4607" r="2976" b="22836"/>
          <a:stretch/>
        </p:blipFill>
        <p:spPr>
          <a:xfrm>
            <a:off x="-40227" y="-1"/>
            <a:ext cx="12232227" cy="6858001"/>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42985" y="1"/>
            <a:ext cx="12232227" cy="6857998"/>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4"/>
          </a:solidFill>
          <a:ln>
            <a:noFill/>
          </a:ln>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FFDD02"/>
          </a:solidFill>
          <a:ln>
            <a:noFill/>
          </a:ln>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4" name="TextBox 3">
            <a:extLst>
              <a:ext uri="{FF2B5EF4-FFF2-40B4-BE49-F238E27FC236}">
                <a16:creationId xmlns:a16="http://schemas.microsoft.com/office/drawing/2014/main" id="{BA4ED8A8-631E-A599-3EC6-D3A5BB1F0C64}"/>
              </a:ext>
            </a:extLst>
          </p:cNvPr>
          <p:cNvSpPr txBox="1"/>
          <p:nvPr/>
        </p:nvSpPr>
        <p:spPr>
          <a:xfrm>
            <a:off x="12894197" y="3379808"/>
            <a:ext cx="184731" cy="369332"/>
          </a:xfrm>
          <a:prstGeom prst="rect">
            <a:avLst/>
          </a:prstGeom>
          <a:noFill/>
        </p:spPr>
        <p:txBody>
          <a:bodyPr wrap="none" rtlCol="0">
            <a:spAutoFit/>
          </a:bodyPr>
          <a:lstStyle/>
          <a:p>
            <a:endParaRPr lang="en-FI" dirty="0"/>
          </a:p>
        </p:txBody>
      </p:sp>
    </p:spTree>
    <p:extLst>
      <p:ext uri="{BB962C8B-B14F-4D97-AF65-F5344CB8AC3E}">
        <p14:creationId xmlns:p14="http://schemas.microsoft.com/office/powerpoint/2010/main" val="396512647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Kansi_aalto_tausta">
    <p:bg>
      <p:bgRef idx="1001">
        <a:schemeClr val="bg1"/>
      </p:bgRef>
    </p:bg>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0"/>
            <a:ext cx="12192000" cy="6857999"/>
          </a:xfrm>
          <a:noFill/>
        </p:spPr>
        <p:txBody>
          <a:bodyPr>
            <a:normAutofit/>
          </a:bodyPr>
          <a:lstStyle>
            <a:lvl1pPr marL="0" indent="0">
              <a:buNone/>
              <a:defRPr sz="1400"/>
            </a:lvl1pPr>
          </a:lstStyle>
          <a:p>
            <a:r>
              <a:rPr lang="en-FI" dirty="0"/>
              <a:t>Vaihda taustan väriä tai lisää 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2"/>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2">
              <a:lumMod val="40000"/>
              <a:lumOff val="60000"/>
            </a:schemeClr>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20848520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ansi_aalto_muokattava">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4A7757-BC4D-C407-0479-99125B8A5AB7}"/>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en-FI" dirty="0"/>
              <a:t>Lisää taustakuva tai 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4" name="Kuva 7">
            <a:extLst>
              <a:ext uri="{FF2B5EF4-FFF2-40B4-BE49-F238E27FC236}">
                <a16:creationId xmlns:a16="http://schemas.microsoft.com/office/drawing/2014/main" id="{64BD508E-D647-BE36-B0A6-36AD5AB4B11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678833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678833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7" name="Kuva 7">
            <a:extLst>
              <a:ext uri="{FF2B5EF4-FFF2-40B4-BE49-F238E27FC236}">
                <a16:creationId xmlns:a16="http://schemas.microsoft.com/office/drawing/2014/main" id="{73EE6895-8AE0-5D95-94D4-1FC7B9CE9B0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sp>
        <p:nvSpPr>
          <p:cNvPr id="11" name="Picture Placeholder 3">
            <a:extLst>
              <a:ext uri="{FF2B5EF4-FFF2-40B4-BE49-F238E27FC236}">
                <a16:creationId xmlns:a16="http://schemas.microsoft.com/office/drawing/2014/main" id="{ED743569-52C4-44E4-098E-857D21C6BE66}"/>
              </a:ext>
            </a:extLst>
          </p:cNvPr>
          <p:cNvSpPr>
            <a:spLocks noGrp="1"/>
          </p:cNvSpPr>
          <p:nvPr>
            <p:ph type="pic" idx="15" hasCustomPrompt="1"/>
          </p:nvPr>
        </p:nvSpPr>
        <p:spPr>
          <a:xfrm rot="472052">
            <a:off x="6529807" y="2375759"/>
            <a:ext cx="6680923" cy="48202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12" name="Picture Placeholder 3">
            <a:extLst>
              <a:ext uri="{FF2B5EF4-FFF2-40B4-BE49-F238E27FC236}">
                <a16:creationId xmlns:a16="http://schemas.microsoft.com/office/drawing/2014/main" id="{8E9240D2-298F-0F62-6944-B65E4A88E1E4}"/>
              </a:ext>
            </a:extLst>
          </p:cNvPr>
          <p:cNvSpPr>
            <a:spLocks noGrp="1"/>
          </p:cNvSpPr>
          <p:nvPr>
            <p:ph type="pic" idx="12" hasCustomPrompt="1"/>
          </p:nvPr>
        </p:nvSpPr>
        <p:spPr>
          <a:xfrm>
            <a:off x="6662900" y="2460724"/>
            <a:ext cx="6680923" cy="47945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Lisää kuva tai vaihda väriä</a:t>
            </a:r>
            <a:br>
              <a:rPr lang="fi-FI" dirty="0"/>
            </a:br>
            <a:br>
              <a:rPr lang="fi-FI" dirty="0"/>
            </a:br>
            <a:r>
              <a:rPr lang="fi-FI" dirty="0"/>
              <a:t>Elementti on liikuteltavissa</a:t>
            </a:r>
          </a:p>
        </p:txBody>
      </p:sp>
    </p:spTree>
    <p:extLst>
      <p:ext uri="{BB962C8B-B14F-4D97-AF65-F5344CB8AC3E}">
        <p14:creationId xmlns:p14="http://schemas.microsoft.com/office/powerpoint/2010/main" val="350704676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ansi_aalto_muokattava2">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4A7757-BC4D-C407-0479-99125B8A5AB7}"/>
              </a:ext>
            </a:extLst>
          </p:cNvPr>
          <p:cNvSpPr>
            <a:spLocks noGrp="1"/>
          </p:cNvSpPr>
          <p:nvPr>
            <p:ph type="pic" sz="quarter" idx="10" hasCustomPrompt="1"/>
          </p:nvPr>
        </p:nvSpPr>
        <p:spPr>
          <a:xfrm>
            <a:off x="0" y="0"/>
            <a:ext cx="12192000" cy="6858000"/>
          </a:xfrm>
          <a:solidFill>
            <a:schemeClr val="accent1"/>
          </a:solidFill>
        </p:spPr>
        <p:txBody>
          <a:bodyPr/>
          <a:lstStyle>
            <a:lvl1pPr marL="0" indent="0">
              <a:buNone/>
              <a:defRPr/>
            </a:lvl1pPr>
          </a:lstStyle>
          <a:p>
            <a:r>
              <a:rPr lang="en-FI" dirty="0"/>
              <a:t>Lisää taustakuva tai vaihda 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1" y="100297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1" y="3240304"/>
            <a:ext cx="6318070"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6204027" y="-62265"/>
            <a:ext cx="6680923" cy="48202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1">
              <a:lumMod val="40000"/>
              <a:lumOff val="60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6502488" y="-440671"/>
            <a:ext cx="6680923" cy="47945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1">
              <a:lumMod val="20000"/>
              <a:lumOff val="80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Lisää kuva tai vaihda väriä</a:t>
            </a:r>
            <a:br>
              <a:rPr lang="fi-FI" dirty="0"/>
            </a:br>
            <a:br>
              <a:rPr lang="fi-FI" dirty="0"/>
            </a:br>
            <a:r>
              <a:rPr lang="fi-FI" dirty="0"/>
              <a:t>Elementti on liikuteltavissa</a:t>
            </a:r>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Tree>
    <p:extLst>
      <p:ext uri="{BB962C8B-B14F-4D97-AF65-F5344CB8AC3E}">
        <p14:creationId xmlns:p14="http://schemas.microsoft.com/office/powerpoint/2010/main" val="26936989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ivuaal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D1227E3-0539-ADA0-11D1-BAC94BE67291}"/>
              </a:ext>
            </a:extLst>
          </p:cNvPr>
          <p:cNvSpPr>
            <a:spLocks noGrp="1"/>
          </p:cNvSpPr>
          <p:nvPr>
            <p:ph type="pic" sz="quarter" idx="13" hasCustomPrompt="1"/>
          </p:nvPr>
        </p:nvSpPr>
        <p:spPr>
          <a:xfrm>
            <a:off x="7464670" y="-50345"/>
            <a:ext cx="4738905" cy="6958690"/>
          </a:xfrm>
          <a:custGeom>
            <a:avLst/>
            <a:gdLst>
              <a:gd name="connsiteX0" fmla="*/ -12 w 4706937"/>
              <a:gd name="connsiteY0" fmla="*/ 4410425 h 6858000"/>
              <a:gd name="connsiteX1" fmla="*/ 466131 w 4706937"/>
              <a:gd name="connsiteY1" fmla="*/ 1358317 h 6858000"/>
              <a:gd name="connsiteX2" fmla="*/ 2353469 w 4706937"/>
              <a:gd name="connsiteY2" fmla="*/ 0 h 6858000"/>
              <a:gd name="connsiteX3" fmla="*/ 4240806 w 4706937"/>
              <a:gd name="connsiteY3" fmla="*/ 1358317 h 6858000"/>
              <a:gd name="connsiteX4" fmla="*/ 4706949 w 4706937"/>
              <a:gd name="connsiteY4" fmla="*/ 4410425 h 6858000"/>
              <a:gd name="connsiteX5" fmla="*/ 3400855 w 4706937"/>
              <a:gd name="connsiteY5" fmla="*/ 6858036 h 6858000"/>
              <a:gd name="connsiteX6" fmla="*/ 1306082 w 4706937"/>
              <a:gd name="connsiteY6" fmla="*/ 6858036 h 6858000"/>
              <a:gd name="connsiteX7" fmla="*/ -12 w 4706937"/>
              <a:gd name="connsiteY7" fmla="*/ 4410425 h 6858000"/>
              <a:gd name="connsiteX0" fmla="*/ 0 w 4706961"/>
              <a:gd name="connsiteY0" fmla="*/ 4410645 h 6858256"/>
              <a:gd name="connsiteX1" fmla="*/ 466143 w 4706961"/>
              <a:gd name="connsiteY1" fmla="*/ 1358537 h 6858256"/>
              <a:gd name="connsiteX2" fmla="*/ 2353481 w 4706961"/>
              <a:gd name="connsiteY2" fmla="*/ 220 h 6858256"/>
              <a:gd name="connsiteX3" fmla="*/ 4702372 w 4706961"/>
              <a:gd name="connsiteY3" fmla="*/ 0 h 6858256"/>
              <a:gd name="connsiteX4" fmla="*/ 4706961 w 4706961"/>
              <a:gd name="connsiteY4" fmla="*/ 4410645 h 6858256"/>
              <a:gd name="connsiteX5" fmla="*/ 3400867 w 4706961"/>
              <a:gd name="connsiteY5" fmla="*/ 6858256 h 6858256"/>
              <a:gd name="connsiteX6" fmla="*/ 1306094 w 4706961"/>
              <a:gd name="connsiteY6" fmla="*/ 6858256 h 6858256"/>
              <a:gd name="connsiteX7" fmla="*/ 0 w 4706961"/>
              <a:gd name="connsiteY7" fmla="*/ 4410645 h 6858256"/>
              <a:gd name="connsiteX0" fmla="*/ 0 w 4702587"/>
              <a:gd name="connsiteY0" fmla="*/ 4410645 h 6858256"/>
              <a:gd name="connsiteX1" fmla="*/ 466143 w 4702587"/>
              <a:gd name="connsiteY1" fmla="*/ 1358537 h 6858256"/>
              <a:gd name="connsiteX2" fmla="*/ 2353481 w 4702587"/>
              <a:gd name="connsiteY2" fmla="*/ 220 h 6858256"/>
              <a:gd name="connsiteX3" fmla="*/ 4702372 w 4702587"/>
              <a:gd name="connsiteY3" fmla="*/ 0 h 6858256"/>
              <a:gd name="connsiteX4" fmla="*/ 4698252 w 4702587"/>
              <a:gd name="connsiteY4" fmla="*/ 6857753 h 6858256"/>
              <a:gd name="connsiteX5" fmla="*/ 3400867 w 4702587"/>
              <a:gd name="connsiteY5" fmla="*/ 6858256 h 6858256"/>
              <a:gd name="connsiteX6" fmla="*/ 1306094 w 4702587"/>
              <a:gd name="connsiteY6" fmla="*/ 6858256 h 6858256"/>
              <a:gd name="connsiteX7" fmla="*/ 0 w 4702587"/>
              <a:gd name="connsiteY7" fmla="*/ 4410645 h 6858256"/>
              <a:gd name="connsiteX0" fmla="*/ 35026 w 4737613"/>
              <a:gd name="connsiteY0" fmla="*/ 4410645 h 6858256"/>
              <a:gd name="connsiteX1" fmla="*/ 501169 w 4737613"/>
              <a:gd name="connsiteY1" fmla="*/ 1358537 h 6858256"/>
              <a:gd name="connsiteX2" fmla="*/ 2388507 w 4737613"/>
              <a:gd name="connsiteY2" fmla="*/ 220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35026 w 4737613"/>
              <a:gd name="connsiteY7" fmla="*/ 4410645 h 6858256"/>
              <a:gd name="connsiteX0" fmla="*/ 662043 w 4737613"/>
              <a:gd name="connsiteY0" fmla="*/ 5307627 h 6858256"/>
              <a:gd name="connsiteX1" fmla="*/ 501169 w 4737613"/>
              <a:gd name="connsiteY1" fmla="*/ 1358537 h 6858256"/>
              <a:gd name="connsiteX2" fmla="*/ 2388507 w 4737613"/>
              <a:gd name="connsiteY2" fmla="*/ 220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662043 w 4737613"/>
              <a:gd name="connsiteY7" fmla="*/ 5307627 h 6858256"/>
              <a:gd name="connsiteX0" fmla="*/ 662043 w 4737613"/>
              <a:gd name="connsiteY0" fmla="*/ 5307627 h 6858256"/>
              <a:gd name="connsiteX1" fmla="*/ 501169 w 4737613"/>
              <a:gd name="connsiteY1" fmla="*/ 1358537 h 6858256"/>
              <a:gd name="connsiteX2" fmla="*/ 2388507 w 4737613"/>
              <a:gd name="connsiteY2" fmla="*/ 220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662043 w 4737613"/>
              <a:gd name="connsiteY7" fmla="*/ 5307627 h 6858256"/>
              <a:gd name="connsiteX0" fmla="*/ 662043 w 4737613"/>
              <a:gd name="connsiteY0" fmla="*/ 5307627 h 6858256"/>
              <a:gd name="connsiteX1" fmla="*/ 501169 w 4737613"/>
              <a:gd name="connsiteY1" fmla="*/ 1358537 h 6858256"/>
              <a:gd name="connsiteX2" fmla="*/ 533582 w 4737613"/>
              <a:gd name="connsiteY2" fmla="*/ 17637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662043 w 4737613"/>
              <a:gd name="connsiteY7" fmla="*/ 5307627 h 6858256"/>
              <a:gd name="connsiteX0" fmla="*/ 662043 w 4733278"/>
              <a:gd name="connsiteY0" fmla="*/ 5307627 h 6858256"/>
              <a:gd name="connsiteX1" fmla="*/ 501169 w 4733278"/>
              <a:gd name="connsiteY1" fmla="*/ 1358537 h 6858256"/>
              <a:gd name="connsiteX2" fmla="*/ 533582 w 4733278"/>
              <a:gd name="connsiteY2" fmla="*/ 17637 h 6858256"/>
              <a:gd name="connsiteX3" fmla="*/ 1053672 w 4733278"/>
              <a:gd name="connsiteY3" fmla="*/ 0 h 6858256"/>
              <a:gd name="connsiteX4" fmla="*/ 4733278 w 4733278"/>
              <a:gd name="connsiteY4" fmla="*/ 6857753 h 6858256"/>
              <a:gd name="connsiteX5" fmla="*/ 3435893 w 4733278"/>
              <a:gd name="connsiteY5" fmla="*/ 6858256 h 6858256"/>
              <a:gd name="connsiteX6" fmla="*/ 0 w 4733278"/>
              <a:gd name="connsiteY6" fmla="*/ 6849547 h 6858256"/>
              <a:gd name="connsiteX7" fmla="*/ 662043 w 4733278"/>
              <a:gd name="connsiteY7" fmla="*/ 5307627 h 6858256"/>
              <a:gd name="connsiteX0" fmla="*/ 662043 w 4750695"/>
              <a:gd name="connsiteY0" fmla="*/ 5697631 h 7248260"/>
              <a:gd name="connsiteX1" fmla="*/ 501169 w 4750695"/>
              <a:gd name="connsiteY1" fmla="*/ 1748541 h 7248260"/>
              <a:gd name="connsiteX2" fmla="*/ 533582 w 4750695"/>
              <a:gd name="connsiteY2" fmla="*/ 407641 h 7248260"/>
              <a:gd name="connsiteX3" fmla="*/ 1053672 w 4750695"/>
              <a:gd name="connsiteY3" fmla="*/ 390004 h 7248260"/>
              <a:gd name="connsiteX4" fmla="*/ 4750695 w 4750695"/>
              <a:gd name="connsiteY4" fmla="*/ 428946 h 7248260"/>
              <a:gd name="connsiteX5" fmla="*/ 3435893 w 4750695"/>
              <a:gd name="connsiteY5" fmla="*/ 7248260 h 7248260"/>
              <a:gd name="connsiteX6" fmla="*/ 0 w 4750695"/>
              <a:gd name="connsiteY6" fmla="*/ 7239551 h 7248260"/>
              <a:gd name="connsiteX7" fmla="*/ 662043 w 4750695"/>
              <a:gd name="connsiteY7" fmla="*/ 5697631 h 7248260"/>
              <a:gd name="connsiteX0" fmla="*/ 662043 w 4750695"/>
              <a:gd name="connsiteY0" fmla="*/ 5930730 h 7481359"/>
              <a:gd name="connsiteX1" fmla="*/ 501169 w 4750695"/>
              <a:gd name="connsiteY1" fmla="*/ 1981640 h 7481359"/>
              <a:gd name="connsiteX2" fmla="*/ 533582 w 4750695"/>
              <a:gd name="connsiteY2" fmla="*/ 640740 h 7481359"/>
              <a:gd name="connsiteX3" fmla="*/ 1053672 w 4750695"/>
              <a:gd name="connsiteY3" fmla="*/ 623103 h 7481359"/>
              <a:gd name="connsiteX4" fmla="*/ 4750695 w 4750695"/>
              <a:gd name="connsiteY4" fmla="*/ 662045 h 7481359"/>
              <a:gd name="connsiteX5" fmla="*/ 3435893 w 4750695"/>
              <a:gd name="connsiteY5" fmla="*/ 7481359 h 7481359"/>
              <a:gd name="connsiteX6" fmla="*/ 0 w 4750695"/>
              <a:gd name="connsiteY6" fmla="*/ 7472650 h 7481359"/>
              <a:gd name="connsiteX7" fmla="*/ 662043 w 4750695"/>
              <a:gd name="connsiteY7" fmla="*/ 5930730 h 7481359"/>
              <a:gd name="connsiteX0" fmla="*/ 662043 w 4750695"/>
              <a:gd name="connsiteY0" fmla="*/ 5930730 h 7481359"/>
              <a:gd name="connsiteX1" fmla="*/ 501169 w 4750695"/>
              <a:gd name="connsiteY1" fmla="*/ 1981640 h 7481359"/>
              <a:gd name="connsiteX2" fmla="*/ 533582 w 4750695"/>
              <a:gd name="connsiteY2" fmla="*/ 640740 h 7481359"/>
              <a:gd name="connsiteX3" fmla="*/ 3787247 w 4750695"/>
              <a:gd name="connsiteY3" fmla="*/ 623103 h 7481359"/>
              <a:gd name="connsiteX4" fmla="*/ 4750695 w 4750695"/>
              <a:gd name="connsiteY4" fmla="*/ 662045 h 7481359"/>
              <a:gd name="connsiteX5" fmla="*/ 3435893 w 4750695"/>
              <a:gd name="connsiteY5" fmla="*/ 7481359 h 7481359"/>
              <a:gd name="connsiteX6" fmla="*/ 0 w 4750695"/>
              <a:gd name="connsiteY6" fmla="*/ 7472650 h 7481359"/>
              <a:gd name="connsiteX7" fmla="*/ 662043 w 4750695"/>
              <a:gd name="connsiteY7" fmla="*/ 5930730 h 7481359"/>
              <a:gd name="connsiteX0" fmla="*/ 662043 w 4750695"/>
              <a:gd name="connsiteY0" fmla="*/ 5307627 h 6858256"/>
              <a:gd name="connsiteX1" fmla="*/ 501169 w 4750695"/>
              <a:gd name="connsiteY1" fmla="*/ 1358537 h 6858256"/>
              <a:gd name="connsiteX2" fmla="*/ 533582 w 4750695"/>
              <a:gd name="connsiteY2" fmla="*/ 17637 h 6858256"/>
              <a:gd name="connsiteX3" fmla="*/ 3787247 w 4750695"/>
              <a:gd name="connsiteY3" fmla="*/ 0 h 6858256"/>
              <a:gd name="connsiteX4" fmla="*/ 4750695 w 4750695"/>
              <a:gd name="connsiteY4" fmla="*/ 38942 h 6858256"/>
              <a:gd name="connsiteX5" fmla="*/ 3435893 w 4750695"/>
              <a:gd name="connsiteY5" fmla="*/ 6858256 h 6858256"/>
              <a:gd name="connsiteX6" fmla="*/ 0 w 4750695"/>
              <a:gd name="connsiteY6" fmla="*/ 6849547 h 6858256"/>
              <a:gd name="connsiteX7" fmla="*/ 662043 w 4750695"/>
              <a:gd name="connsiteY7" fmla="*/ 5307627 h 6858256"/>
              <a:gd name="connsiteX0" fmla="*/ 662043 w 4760320"/>
              <a:gd name="connsiteY0" fmla="*/ 5325525 h 6876154"/>
              <a:gd name="connsiteX1" fmla="*/ 501169 w 4760320"/>
              <a:gd name="connsiteY1" fmla="*/ 1376435 h 6876154"/>
              <a:gd name="connsiteX2" fmla="*/ 533582 w 4760320"/>
              <a:gd name="connsiteY2" fmla="*/ 35535 h 6876154"/>
              <a:gd name="connsiteX3" fmla="*/ 3787247 w 4760320"/>
              <a:gd name="connsiteY3" fmla="*/ 17898 h 6876154"/>
              <a:gd name="connsiteX4" fmla="*/ 4760320 w 4760320"/>
              <a:gd name="connsiteY4" fmla="*/ 8714 h 6876154"/>
              <a:gd name="connsiteX5" fmla="*/ 3435893 w 4760320"/>
              <a:gd name="connsiteY5" fmla="*/ 6876154 h 6876154"/>
              <a:gd name="connsiteX6" fmla="*/ 0 w 4760320"/>
              <a:gd name="connsiteY6" fmla="*/ 6867445 h 6876154"/>
              <a:gd name="connsiteX7" fmla="*/ 662043 w 4760320"/>
              <a:gd name="connsiteY7" fmla="*/ 5325525 h 6876154"/>
              <a:gd name="connsiteX0" fmla="*/ 662043 w 4764179"/>
              <a:gd name="connsiteY0" fmla="*/ 5325525 h 6885779"/>
              <a:gd name="connsiteX1" fmla="*/ 501169 w 4764179"/>
              <a:gd name="connsiteY1" fmla="*/ 1376435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462668 w 4764179"/>
              <a:gd name="connsiteY1" fmla="*/ 933673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462668 w 4764179"/>
              <a:gd name="connsiteY1" fmla="*/ 933673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462668 w 4764179"/>
              <a:gd name="connsiteY1" fmla="*/ 933673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1258809 w 4764179"/>
              <a:gd name="connsiteY0" fmla="*/ 4189744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674424 w 4764179"/>
              <a:gd name="connsiteY1" fmla="*/ 2050204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674424 w 4764179"/>
              <a:gd name="connsiteY1" fmla="*/ 2050204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674424 w 4764179"/>
              <a:gd name="connsiteY1" fmla="*/ 2050204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03300 w 4764179"/>
              <a:gd name="connsiteY1" fmla="*/ 2146457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03300 w 4764179"/>
              <a:gd name="connsiteY1" fmla="*/ 2146457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03300 w 4764179"/>
              <a:gd name="connsiteY1" fmla="*/ 2146457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729420 w 4234790"/>
              <a:gd name="connsiteY0" fmla="*/ 4189744 h 6885779"/>
              <a:gd name="connsiteX1" fmla="*/ 173911 w 4234790"/>
              <a:gd name="connsiteY1" fmla="*/ 2146457 h 6885779"/>
              <a:gd name="connsiteX2" fmla="*/ 4193 w 4234790"/>
              <a:gd name="connsiteY2" fmla="*/ 35535 h 6885779"/>
              <a:gd name="connsiteX3" fmla="*/ 3257858 w 4234790"/>
              <a:gd name="connsiteY3" fmla="*/ 17898 h 6885779"/>
              <a:gd name="connsiteX4" fmla="*/ 4230931 w 4234790"/>
              <a:gd name="connsiteY4" fmla="*/ 8714 h 6885779"/>
              <a:gd name="connsiteX5" fmla="*/ 4234790 w 4234790"/>
              <a:gd name="connsiteY5" fmla="*/ 6885779 h 6885779"/>
              <a:gd name="connsiteX6" fmla="*/ 0 w 4234790"/>
              <a:gd name="connsiteY6" fmla="*/ 5356278 h 6885779"/>
              <a:gd name="connsiteX7" fmla="*/ 729420 w 4234790"/>
              <a:gd name="connsiteY7" fmla="*/ 4189744 h 6885779"/>
              <a:gd name="connsiteX0" fmla="*/ 729420 w 4234790"/>
              <a:gd name="connsiteY0" fmla="*/ 4189744 h 6885779"/>
              <a:gd name="connsiteX1" fmla="*/ 173911 w 4234790"/>
              <a:gd name="connsiteY1" fmla="*/ 2146457 h 6885779"/>
              <a:gd name="connsiteX2" fmla="*/ 4193 w 4234790"/>
              <a:gd name="connsiteY2" fmla="*/ 35535 h 6885779"/>
              <a:gd name="connsiteX3" fmla="*/ 3257858 w 4234790"/>
              <a:gd name="connsiteY3" fmla="*/ 17898 h 6885779"/>
              <a:gd name="connsiteX4" fmla="*/ 4230931 w 4234790"/>
              <a:gd name="connsiteY4" fmla="*/ 8714 h 6885779"/>
              <a:gd name="connsiteX5" fmla="*/ 4234790 w 4234790"/>
              <a:gd name="connsiteY5" fmla="*/ 6885779 h 6885779"/>
              <a:gd name="connsiteX6" fmla="*/ 0 w 4234790"/>
              <a:gd name="connsiteY6" fmla="*/ 5356278 h 6885779"/>
              <a:gd name="connsiteX7" fmla="*/ 729420 w 4234790"/>
              <a:gd name="connsiteY7" fmla="*/ 4189744 h 6885779"/>
              <a:gd name="connsiteX0" fmla="*/ 729420 w 4234790"/>
              <a:gd name="connsiteY0" fmla="*/ 4189744 h 6885779"/>
              <a:gd name="connsiteX1" fmla="*/ 173911 w 4234790"/>
              <a:gd name="connsiteY1" fmla="*/ 2146457 h 6885779"/>
              <a:gd name="connsiteX2" fmla="*/ 4193 w 4234790"/>
              <a:gd name="connsiteY2" fmla="*/ 35535 h 6885779"/>
              <a:gd name="connsiteX3" fmla="*/ 3257858 w 4234790"/>
              <a:gd name="connsiteY3" fmla="*/ 17898 h 6885779"/>
              <a:gd name="connsiteX4" fmla="*/ 4230931 w 4234790"/>
              <a:gd name="connsiteY4" fmla="*/ 8714 h 6885779"/>
              <a:gd name="connsiteX5" fmla="*/ 4234790 w 4234790"/>
              <a:gd name="connsiteY5" fmla="*/ 6885779 h 6885779"/>
              <a:gd name="connsiteX6" fmla="*/ 0 w 4234790"/>
              <a:gd name="connsiteY6" fmla="*/ 5356278 h 6885779"/>
              <a:gd name="connsiteX7" fmla="*/ 729420 w 4234790"/>
              <a:gd name="connsiteY7" fmla="*/ 4189744 h 6885779"/>
              <a:gd name="connsiteX0" fmla="*/ 986517 w 4491887"/>
              <a:gd name="connsiteY0" fmla="*/ 4189744 h 6885779"/>
              <a:gd name="connsiteX1" fmla="*/ 431008 w 4491887"/>
              <a:gd name="connsiteY1" fmla="*/ 2146457 h 6885779"/>
              <a:gd name="connsiteX2" fmla="*/ 261290 w 4491887"/>
              <a:gd name="connsiteY2" fmla="*/ 35535 h 6885779"/>
              <a:gd name="connsiteX3" fmla="*/ 3514955 w 4491887"/>
              <a:gd name="connsiteY3" fmla="*/ 17898 h 6885779"/>
              <a:gd name="connsiteX4" fmla="*/ 4488028 w 4491887"/>
              <a:gd name="connsiteY4" fmla="*/ 8714 h 6885779"/>
              <a:gd name="connsiteX5" fmla="*/ 4491887 w 4491887"/>
              <a:gd name="connsiteY5" fmla="*/ 6885779 h 6885779"/>
              <a:gd name="connsiteX6" fmla="*/ 257097 w 4491887"/>
              <a:gd name="connsiteY6" fmla="*/ 5356278 h 6885779"/>
              <a:gd name="connsiteX7" fmla="*/ 603534 w 4491887"/>
              <a:gd name="connsiteY7" fmla="*/ 5032880 h 6885779"/>
              <a:gd name="connsiteX8" fmla="*/ 986517 w 4491887"/>
              <a:gd name="connsiteY8" fmla="*/ 4189744 h 6885779"/>
              <a:gd name="connsiteX0" fmla="*/ 1182133 w 4683644"/>
              <a:gd name="connsiteY0" fmla="*/ 4189744 h 6876154"/>
              <a:gd name="connsiteX1" fmla="*/ 626624 w 4683644"/>
              <a:gd name="connsiteY1" fmla="*/ 2146457 h 6876154"/>
              <a:gd name="connsiteX2" fmla="*/ 456906 w 4683644"/>
              <a:gd name="connsiteY2" fmla="*/ 35535 h 6876154"/>
              <a:gd name="connsiteX3" fmla="*/ 3710571 w 4683644"/>
              <a:gd name="connsiteY3" fmla="*/ 17898 h 6876154"/>
              <a:gd name="connsiteX4" fmla="*/ 4683644 w 4683644"/>
              <a:gd name="connsiteY4" fmla="*/ 8714 h 6876154"/>
              <a:gd name="connsiteX5" fmla="*/ 0 w 4683644"/>
              <a:gd name="connsiteY5" fmla="*/ 6876154 h 6876154"/>
              <a:gd name="connsiteX6" fmla="*/ 452713 w 4683644"/>
              <a:gd name="connsiteY6" fmla="*/ 5356278 h 6876154"/>
              <a:gd name="connsiteX7" fmla="*/ 799150 w 4683644"/>
              <a:gd name="connsiteY7" fmla="*/ 5032880 h 6876154"/>
              <a:gd name="connsiteX8" fmla="*/ 1182133 w 4683644"/>
              <a:gd name="connsiteY8" fmla="*/ 4189744 h 6876154"/>
              <a:gd name="connsiteX0" fmla="*/ 1182133 w 4702895"/>
              <a:gd name="connsiteY0" fmla="*/ 4171846 h 7447909"/>
              <a:gd name="connsiteX1" fmla="*/ 626624 w 4702895"/>
              <a:gd name="connsiteY1" fmla="*/ 2128559 h 7447909"/>
              <a:gd name="connsiteX2" fmla="*/ 456906 w 4702895"/>
              <a:gd name="connsiteY2" fmla="*/ 17637 h 7447909"/>
              <a:gd name="connsiteX3" fmla="*/ 3710571 w 4702895"/>
              <a:gd name="connsiteY3" fmla="*/ 0 h 7447909"/>
              <a:gd name="connsiteX4" fmla="*/ 4702895 w 4702895"/>
              <a:gd name="connsiteY4" fmla="*/ 6776626 h 7447909"/>
              <a:gd name="connsiteX5" fmla="*/ 0 w 4702895"/>
              <a:gd name="connsiteY5" fmla="*/ 6858256 h 7447909"/>
              <a:gd name="connsiteX6" fmla="*/ 452713 w 4702895"/>
              <a:gd name="connsiteY6" fmla="*/ 5338380 h 7447909"/>
              <a:gd name="connsiteX7" fmla="*/ 799150 w 4702895"/>
              <a:gd name="connsiteY7" fmla="*/ 5014982 h 7447909"/>
              <a:gd name="connsiteX8" fmla="*/ 1182133 w 4702895"/>
              <a:gd name="connsiteY8" fmla="*/ 4171846 h 7447909"/>
              <a:gd name="connsiteX0" fmla="*/ 1182133 w 4702895"/>
              <a:gd name="connsiteY0" fmla="*/ 4171846 h 6858256"/>
              <a:gd name="connsiteX1" fmla="*/ 626624 w 4702895"/>
              <a:gd name="connsiteY1" fmla="*/ 2128559 h 6858256"/>
              <a:gd name="connsiteX2" fmla="*/ 456906 w 4702895"/>
              <a:gd name="connsiteY2" fmla="*/ 17637 h 6858256"/>
              <a:gd name="connsiteX3" fmla="*/ 3710571 w 4702895"/>
              <a:gd name="connsiteY3" fmla="*/ 0 h 6858256"/>
              <a:gd name="connsiteX4" fmla="*/ 4702895 w 4702895"/>
              <a:gd name="connsiteY4" fmla="*/ 6776626 h 6858256"/>
              <a:gd name="connsiteX5" fmla="*/ 0 w 4702895"/>
              <a:gd name="connsiteY5" fmla="*/ 6858256 h 6858256"/>
              <a:gd name="connsiteX6" fmla="*/ 452713 w 4702895"/>
              <a:gd name="connsiteY6" fmla="*/ 5338380 h 6858256"/>
              <a:gd name="connsiteX7" fmla="*/ 799150 w 4702895"/>
              <a:gd name="connsiteY7" fmla="*/ 5014982 h 6858256"/>
              <a:gd name="connsiteX8" fmla="*/ 1182133 w 4702895"/>
              <a:gd name="connsiteY8" fmla="*/ 4171846 h 6858256"/>
              <a:gd name="connsiteX0" fmla="*/ 1182133 w 4702895"/>
              <a:gd name="connsiteY0" fmla="*/ 4171846 h 6858256"/>
              <a:gd name="connsiteX1" fmla="*/ 626624 w 4702895"/>
              <a:gd name="connsiteY1" fmla="*/ 2128559 h 6858256"/>
              <a:gd name="connsiteX2" fmla="*/ 456906 w 4702895"/>
              <a:gd name="connsiteY2" fmla="*/ 17637 h 6858256"/>
              <a:gd name="connsiteX3" fmla="*/ 4663472 w 4702895"/>
              <a:gd name="connsiteY3" fmla="*/ 0 h 6858256"/>
              <a:gd name="connsiteX4" fmla="*/ 4702895 w 4702895"/>
              <a:gd name="connsiteY4" fmla="*/ 6776626 h 6858256"/>
              <a:gd name="connsiteX5" fmla="*/ 0 w 4702895"/>
              <a:gd name="connsiteY5" fmla="*/ 6858256 h 6858256"/>
              <a:gd name="connsiteX6" fmla="*/ 452713 w 4702895"/>
              <a:gd name="connsiteY6" fmla="*/ 5338380 h 6858256"/>
              <a:gd name="connsiteX7" fmla="*/ 799150 w 4702895"/>
              <a:gd name="connsiteY7" fmla="*/ 5014982 h 6858256"/>
              <a:gd name="connsiteX8" fmla="*/ 1182133 w 4702895"/>
              <a:gd name="connsiteY8" fmla="*/ 4171846 h 6858256"/>
              <a:gd name="connsiteX0" fmla="*/ 1182133 w 4702895"/>
              <a:gd name="connsiteY0" fmla="*/ 4171846 h 6863979"/>
              <a:gd name="connsiteX1" fmla="*/ 626624 w 4702895"/>
              <a:gd name="connsiteY1" fmla="*/ 2128559 h 6863979"/>
              <a:gd name="connsiteX2" fmla="*/ 456906 w 4702895"/>
              <a:gd name="connsiteY2" fmla="*/ 17637 h 6863979"/>
              <a:gd name="connsiteX3" fmla="*/ 4663472 w 4702895"/>
              <a:gd name="connsiteY3" fmla="*/ 0 h 6863979"/>
              <a:gd name="connsiteX4" fmla="*/ 4702895 w 4702895"/>
              <a:gd name="connsiteY4" fmla="*/ 6776626 h 6863979"/>
              <a:gd name="connsiteX5" fmla="*/ 0 w 4702895"/>
              <a:gd name="connsiteY5" fmla="*/ 6858256 h 6863979"/>
              <a:gd name="connsiteX6" fmla="*/ 452713 w 4702895"/>
              <a:gd name="connsiteY6" fmla="*/ 5338380 h 6863979"/>
              <a:gd name="connsiteX7" fmla="*/ 799150 w 4702895"/>
              <a:gd name="connsiteY7" fmla="*/ 5014982 h 6863979"/>
              <a:gd name="connsiteX8" fmla="*/ 1182133 w 4702895"/>
              <a:gd name="connsiteY8" fmla="*/ 4171846 h 6863979"/>
              <a:gd name="connsiteX0" fmla="*/ 1182133 w 4702895"/>
              <a:gd name="connsiteY0" fmla="*/ 4171846 h 6872878"/>
              <a:gd name="connsiteX1" fmla="*/ 626624 w 4702895"/>
              <a:gd name="connsiteY1" fmla="*/ 2128559 h 6872878"/>
              <a:gd name="connsiteX2" fmla="*/ 456906 w 4702895"/>
              <a:gd name="connsiteY2" fmla="*/ 17637 h 6872878"/>
              <a:gd name="connsiteX3" fmla="*/ 4663472 w 4702895"/>
              <a:gd name="connsiteY3" fmla="*/ 0 h 6872878"/>
              <a:gd name="connsiteX4" fmla="*/ 4702895 w 4702895"/>
              <a:gd name="connsiteY4" fmla="*/ 6872878 h 6872878"/>
              <a:gd name="connsiteX5" fmla="*/ 0 w 4702895"/>
              <a:gd name="connsiteY5" fmla="*/ 6858256 h 6872878"/>
              <a:gd name="connsiteX6" fmla="*/ 452713 w 4702895"/>
              <a:gd name="connsiteY6" fmla="*/ 5338380 h 6872878"/>
              <a:gd name="connsiteX7" fmla="*/ 799150 w 4702895"/>
              <a:gd name="connsiteY7" fmla="*/ 5014982 h 6872878"/>
              <a:gd name="connsiteX8" fmla="*/ 1182133 w 4702895"/>
              <a:gd name="connsiteY8" fmla="*/ 4171846 h 6872878"/>
              <a:gd name="connsiteX0" fmla="*/ 1182133 w 4664394"/>
              <a:gd name="connsiteY0" fmla="*/ 4171846 h 6869534"/>
              <a:gd name="connsiteX1" fmla="*/ 626624 w 4664394"/>
              <a:gd name="connsiteY1" fmla="*/ 2128559 h 6869534"/>
              <a:gd name="connsiteX2" fmla="*/ 456906 w 4664394"/>
              <a:gd name="connsiteY2" fmla="*/ 17637 h 6869534"/>
              <a:gd name="connsiteX3" fmla="*/ 4663472 w 4664394"/>
              <a:gd name="connsiteY3" fmla="*/ 0 h 6869534"/>
              <a:gd name="connsiteX4" fmla="*/ 4664394 w 4664394"/>
              <a:gd name="connsiteY4" fmla="*/ 6863253 h 6869534"/>
              <a:gd name="connsiteX5" fmla="*/ 0 w 4664394"/>
              <a:gd name="connsiteY5" fmla="*/ 6858256 h 6869534"/>
              <a:gd name="connsiteX6" fmla="*/ 452713 w 4664394"/>
              <a:gd name="connsiteY6" fmla="*/ 5338380 h 6869534"/>
              <a:gd name="connsiteX7" fmla="*/ 799150 w 4664394"/>
              <a:gd name="connsiteY7" fmla="*/ 5014982 h 6869534"/>
              <a:gd name="connsiteX8" fmla="*/ 1182133 w 4664394"/>
              <a:gd name="connsiteY8" fmla="*/ 4171846 h 6869534"/>
              <a:gd name="connsiteX0" fmla="*/ 1182133 w 4712521"/>
              <a:gd name="connsiteY0" fmla="*/ 4171846 h 6892128"/>
              <a:gd name="connsiteX1" fmla="*/ 626624 w 4712521"/>
              <a:gd name="connsiteY1" fmla="*/ 2128559 h 6892128"/>
              <a:gd name="connsiteX2" fmla="*/ 456906 w 4712521"/>
              <a:gd name="connsiteY2" fmla="*/ 17637 h 6892128"/>
              <a:gd name="connsiteX3" fmla="*/ 4663472 w 4712521"/>
              <a:gd name="connsiteY3" fmla="*/ 0 h 6892128"/>
              <a:gd name="connsiteX4" fmla="*/ 4712521 w 4712521"/>
              <a:gd name="connsiteY4" fmla="*/ 6892128 h 6892128"/>
              <a:gd name="connsiteX5" fmla="*/ 0 w 4712521"/>
              <a:gd name="connsiteY5" fmla="*/ 6858256 h 6892128"/>
              <a:gd name="connsiteX6" fmla="*/ 452713 w 4712521"/>
              <a:gd name="connsiteY6" fmla="*/ 5338380 h 6892128"/>
              <a:gd name="connsiteX7" fmla="*/ 799150 w 4712521"/>
              <a:gd name="connsiteY7" fmla="*/ 5014982 h 6892128"/>
              <a:gd name="connsiteX8" fmla="*/ 1182133 w 4712521"/>
              <a:gd name="connsiteY8" fmla="*/ 4171846 h 6892128"/>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452713 w 4712521"/>
              <a:gd name="connsiteY6" fmla="*/ 5357631 h 6911379"/>
              <a:gd name="connsiteX7" fmla="*/ 799150 w 4712521"/>
              <a:gd name="connsiteY7" fmla="*/ 5034233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452713 w 4712521"/>
              <a:gd name="connsiteY6" fmla="*/ 5357631 h 6911379"/>
              <a:gd name="connsiteX7" fmla="*/ 933904 w 4712521"/>
              <a:gd name="connsiteY7" fmla="*/ 5351867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21707 w 4712521"/>
              <a:gd name="connsiteY6" fmla="*/ 5521261 h 6911379"/>
              <a:gd name="connsiteX7" fmla="*/ 933904 w 4712521"/>
              <a:gd name="connsiteY7" fmla="*/ 5351867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21707 w 4712521"/>
              <a:gd name="connsiteY6" fmla="*/ 5521261 h 6911379"/>
              <a:gd name="connsiteX7" fmla="*/ 933904 w 4712521"/>
              <a:gd name="connsiteY7" fmla="*/ 5351867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21707 w 4712521"/>
              <a:gd name="connsiteY6" fmla="*/ 5521261 h 6911379"/>
              <a:gd name="connsiteX7" fmla="*/ 876152 w 4712521"/>
              <a:gd name="connsiteY7" fmla="*/ 5448119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876152 w 4712521"/>
              <a:gd name="connsiteY7" fmla="*/ 5448119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876152 w 4712521"/>
              <a:gd name="connsiteY7" fmla="*/ 5448119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799149 w 4712521"/>
              <a:gd name="connsiteY7" fmla="*/ 5486620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799149 w 4712521"/>
              <a:gd name="connsiteY7" fmla="*/ 5486620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799149 w 4712521"/>
              <a:gd name="connsiteY7" fmla="*/ 5486620 h 6911379"/>
              <a:gd name="connsiteX8" fmla="*/ 1182133 w 4712521"/>
              <a:gd name="connsiteY8" fmla="*/ 4191097 h 6911379"/>
              <a:gd name="connsiteX0" fmla="*/ 1211008 w 4741396"/>
              <a:gd name="connsiteY0" fmla="*/ 4191097 h 6911379"/>
              <a:gd name="connsiteX1" fmla="*/ 655499 w 4741396"/>
              <a:gd name="connsiteY1" fmla="*/ 2147810 h 6911379"/>
              <a:gd name="connsiteX2" fmla="*/ 485781 w 4741396"/>
              <a:gd name="connsiteY2" fmla="*/ 36888 h 6911379"/>
              <a:gd name="connsiteX3" fmla="*/ 4721222 w 4741396"/>
              <a:gd name="connsiteY3" fmla="*/ 0 h 6911379"/>
              <a:gd name="connsiteX4" fmla="*/ 4741396 w 4741396"/>
              <a:gd name="connsiteY4" fmla="*/ 6911379 h 6911379"/>
              <a:gd name="connsiteX5" fmla="*/ 0 w 4741396"/>
              <a:gd name="connsiteY5" fmla="*/ 6877507 h 6911379"/>
              <a:gd name="connsiteX6" fmla="*/ 327584 w 4741396"/>
              <a:gd name="connsiteY6" fmla="*/ 5579012 h 6911379"/>
              <a:gd name="connsiteX7" fmla="*/ 828024 w 4741396"/>
              <a:gd name="connsiteY7" fmla="*/ 5486620 h 6911379"/>
              <a:gd name="connsiteX8" fmla="*/ 1211008 w 4741396"/>
              <a:gd name="connsiteY8" fmla="*/ 4191097 h 6911379"/>
              <a:gd name="connsiteX0" fmla="*/ 1191757 w 4722145"/>
              <a:gd name="connsiteY0" fmla="*/ 4191097 h 6943757"/>
              <a:gd name="connsiteX1" fmla="*/ 636248 w 4722145"/>
              <a:gd name="connsiteY1" fmla="*/ 2147810 h 6943757"/>
              <a:gd name="connsiteX2" fmla="*/ 466530 w 4722145"/>
              <a:gd name="connsiteY2" fmla="*/ 36888 h 6943757"/>
              <a:gd name="connsiteX3" fmla="*/ 4701971 w 4722145"/>
              <a:gd name="connsiteY3" fmla="*/ 0 h 6943757"/>
              <a:gd name="connsiteX4" fmla="*/ 4722145 w 4722145"/>
              <a:gd name="connsiteY4" fmla="*/ 6911379 h 6943757"/>
              <a:gd name="connsiteX5" fmla="*/ 0 w 4722145"/>
              <a:gd name="connsiteY5" fmla="*/ 6935258 h 6943757"/>
              <a:gd name="connsiteX6" fmla="*/ 308333 w 4722145"/>
              <a:gd name="connsiteY6" fmla="*/ 5579012 h 6943757"/>
              <a:gd name="connsiteX7" fmla="*/ 808773 w 4722145"/>
              <a:gd name="connsiteY7" fmla="*/ 5486620 h 6943757"/>
              <a:gd name="connsiteX8" fmla="*/ 1191757 w 4722145"/>
              <a:gd name="connsiteY8" fmla="*/ 4191097 h 6943757"/>
              <a:gd name="connsiteX0" fmla="*/ 1191757 w 4722145"/>
              <a:gd name="connsiteY0" fmla="*/ 4191097 h 6935258"/>
              <a:gd name="connsiteX1" fmla="*/ 636248 w 4722145"/>
              <a:gd name="connsiteY1" fmla="*/ 2147810 h 6935258"/>
              <a:gd name="connsiteX2" fmla="*/ 466530 w 4722145"/>
              <a:gd name="connsiteY2" fmla="*/ 36888 h 6935258"/>
              <a:gd name="connsiteX3" fmla="*/ 4701971 w 4722145"/>
              <a:gd name="connsiteY3" fmla="*/ 0 h 6935258"/>
              <a:gd name="connsiteX4" fmla="*/ 4722145 w 4722145"/>
              <a:gd name="connsiteY4" fmla="*/ 6911379 h 6935258"/>
              <a:gd name="connsiteX5" fmla="*/ 0 w 4722145"/>
              <a:gd name="connsiteY5" fmla="*/ 6935258 h 6935258"/>
              <a:gd name="connsiteX6" fmla="*/ 308333 w 4722145"/>
              <a:gd name="connsiteY6" fmla="*/ 5579012 h 6935258"/>
              <a:gd name="connsiteX7" fmla="*/ 808773 w 4722145"/>
              <a:gd name="connsiteY7" fmla="*/ 5486620 h 6935258"/>
              <a:gd name="connsiteX8" fmla="*/ 1191757 w 4722145"/>
              <a:gd name="connsiteY8" fmla="*/ 4191097 h 6935258"/>
              <a:gd name="connsiteX0" fmla="*/ 1191757 w 4712520"/>
              <a:gd name="connsiteY0" fmla="*/ 4191097 h 6940255"/>
              <a:gd name="connsiteX1" fmla="*/ 636248 w 4712520"/>
              <a:gd name="connsiteY1" fmla="*/ 2147810 h 6940255"/>
              <a:gd name="connsiteX2" fmla="*/ 466530 w 4712520"/>
              <a:gd name="connsiteY2" fmla="*/ 36888 h 6940255"/>
              <a:gd name="connsiteX3" fmla="*/ 4701971 w 4712520"/>
              <a:gd name="connsiteY3" fmla="*/ 0 h 6940255"/>
              <a:gd name="connsiteX4" fmla="*/ 4712520 w 4712520"/>
              <a:gd name="connsiteY4" fmla="*/ 6940255 h 6940255"/>
              <a:gd name="connsiteX5" fmla="*/ 0 w 4712520"/>
              <a:gd name="connsiteY5" fmla="*/ 6935258 h 6940255"/>
              <a:gd name="connsiteX6" fmla="*/ 308333 w 4712520"/>
              <a:gd name="connsiteY6" fmla="*/ 5579012 h 6940255"/>
              <a:gd name="connsiteX7" fmla="*/ 808773 w 4712520"/>
              <a:gd name="connsiteY7" fmla="*/ 5486620 h 6940255"/>
              <a:gd name="connsiteX8" fmla="*/ 1191757 w 4712520"/>
              <a:gd name="connsiteY8" fmla="*/ 4191097 h 6940255"/>
              <a:gd name="connsiteX0" fmla="*/ 1191757 w 4924276"/>
              <a:gd name="connsiteY0" fmla="*/ 4191097 h 6988381"/>
              <a:gd name="connsiteX1" fmla="*/ 636248 w 4924276"/>
              <a:gd name="connsiteY1" fmla="*/ 2147810 h 6988381"/>
              <a:gd name="connsiteX2" fmla="*/ 466530 w 4924276"/>
              <a:gd name="connsiteY2" fmla="*/ 36888 h 6988381"/>
              <a:gd name="connsiteX3" fmla="*/ 4701971 w 4924276"/>
              <a:gd name="connsiteY3" fmla="*/ 0 h 6988381"/>
              <a:gd name="connsiteX4" fmla="*/ 4924276 w 4924276"/>
              <a:gd name="connsiteY4" fmla="*/ 6988381 h 6988381"/>
              <a:gd name="connsiteX5" fmla="*/ 0 w 4924276"/>
              <a:gd name="connsiteY5" fmla="*/ 6935258 h 6988381"/>
              <a:gd name="connsiteX6" fmla="*/ 308333 w 4924276"/>
              <a:gd name="connsiteY6" fmla="*/ 5579012 h 6988381"/>
              <a:gd name="connsiteX7" fmla="*/ 808773 w 4924276"/>
              <a:gd name="connsiteY7" fmla="*/ 5486620 h 6988381"/>
              <a:gd name="connsiteX8" fmla="*/ 1191757 w 4924276"/>
              <a:gd name="connsiteY8" fmla="*/ 4191097 h 6988381"/>
              <a:gd name="connsiteX0" fmla="*/ 1191757 w 4702895"/>
              <a:gd name="connsiteY0" fmla="*/ 4191097 h 6940255"/>
              <a:gd name="connsiteX1" fmla="*/ 636248 w 4702895"/>
              <a:gd name="connsiteY1" fmla="*/ 2147810 h 6940255"/>
              <a:gd name="connsiteX2" fmla="*/ 466530 w 4702895"/>
              <a:gd name="connsiteY2" fmla="*/ 36888 h 6940255"/>
              <a:gd name="connsiteX3" fmla="*/ 4701971 w 4702895"/>
              <a:gd name="connsiteY3" fmla="*/ 0 h 6940255"/>
              <a:gd name="connsiteX4" fmla="*/ 4702895 w 4702895"/>
              <a:gd name="connsiteY4" fmla="*/ 6940255 h 6940255"/>
              <a:gd name="connsiteX5" fmla="*/ 0 w 4702895"/>
              <a:gd name="connsiteY5" fmla="*/ 6935258 h 6940255"/>
              <a:gd name="connsiteX6" fmla="*/ 308333 w 4702895"/>
              <a:gd name="connsiteY6" fmla="*/ 5579012 h 6940255"/>
              <a:gd name="connsiteX7" fmla="*/ 808773 w 4702895"/>
              <a:gd name="connsiteY7" fmla="*/ 5486620 h 6940255"/>
              <a:gd name="connsiteX8" fmla="*/ 1191757 w 4702895"/>
              <a:gd name="connsiteY8" fmla="*/ 4191097 h 6940255"/>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259133 w 4702895"/>
              <a:gd name="connsiteY0" fmla="*/ 417345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59133 w 4702895"/>
              <a:gd name="connsiteY8" fmla="*/ 4173459 h 6903367"/>
              <a:gd name="connsiteX0" fmla="*/ 1259133 w 4702895"/>
              <a:gd name="connsiteY0" fmla="*/ 417345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59133 w 4702895"/>
              <a:gd name="connsiteY8" fmla="*/ 4173459 h 6903367"/>
              <a:gd name="connsiteX0" fmla="*/ 1259133 w 4702895"/>
              <a:gd name="connsiteY0" fmla="*/ 417345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59133 w 4702895"/>
              <a:gd name="connsiteY8" fmla="*/ 4173459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27583 w 4702895"/>
              <a:gd name="connsiteY6" fmla="*/ 5571000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27583 w 4702895"/>
              <a:gd name="connsiteY6" fmla="*/ 5571000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27583 w 4702895"/>
              <a:gd name="connsiteY6" fmla="*/ 5571000 h 6903367"/>
              <a:gd name="connsiteX7" fmla="*/ 808773 w 4702895"/>
              <a:gd name="connsiteY7" fmla="*/ 5449732 h 6903367"/>
              <a:gd name="connsiteX8" fmla="*/ 1220632 w 4702895"/>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99148 w 4693270"/>
              <a:gd name="connsiteY7" fmla="*/ 544973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99148 w 4693270"/>
              <a:gd name="connsiteY7" fmla="*/ 544973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99148 w 4693270"/>
              <a:gd name="connsiteY7" fmla="*/ 544973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211007 w 4693270"/>
              <a:gd name="connsiteY8" fmla="*/ 4183084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34005 w 4693270"/>
              <a:gd name="connsiteY8" fmla="*/ 4192709 h 6903367"/>
              <a:gd name="connsiteX0" fmla="*/ 1134005 w 4693270"/>
              <a:gd name="connsiteY0" fmla="*/ 4192709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34005 w 4693270"/>
              <a:gd name="connsiteY8" fmla="*/ 4192709 h 6903367"/>
              <a:gd name="connsiteX0" fmla="*/ 1162881 w 4693270"/>
              <a:gd name="connsiteY0" fmla="*/ 4298587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62881 w 4693270"/>
              <a:gd name="connsiteY8" fmla="*/ 4298587 h 6903367"/>
              <a:gd name="connsiteX0" fmla="*/ 1162881 w 4693270"/>
              <a:gd name="connsiteY0" fmla="*/ 4298587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62881 w 4693270"/>
              <a:gd name="connsiteY8" fmla="*/ 4298587 h 6903367"/>
              <a:gd name="connsiteX0" fmla="*/ 1162881 w 4693270"/>
              <a:gd name="connsiteY0" fmla="*/ 4298587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62881 w 4693270"/>
              <a:gd name="connsiteY8" fmla="*/ 4298587 h 690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3270" h="6903367">
                <a:moveTo>
                  <a:pt x="1162881" y="4298587"/>
                </a:moveTo>
                <a:cubicBezTo>
                  <a:pt x="1118881" y="1881734"/>
                  <a:pt x="863126" y="2737475"/>
                  <a:pt x="568871" y="2178299"/>
                </a:cubicBezTo>
                <a:cubicBezTo>
                  <a:pt x="120871" y="1301405"/>
                  <a:pt x="972282" y="549636"/>
                  <a:pt x="456905" y="0"/>
                </a:cubicBezTo>
                <a:cubicBezTo>
                  <a:pt x="1865510" y="6955"/>
                  <a:pt x="473165" y="13909"/>
                  <a:pt x="4682721" y="20864"/>
                </a:cubicBezTo>
                <a:cubicBezTo>
                  <a:pt x="4674626" y="28039"/>
                  <a:pt x="4653239" y="6876941"/>
                  <a:pt x="4693270" y="6903367"/>
                </a:cubicBezTo>
                <a:cubicBezTo>
                  <a:pt x="4627179" y="6866408"/>
                  <a:pt x="1423253" y="6877576"/>
                  <a:pt x="0" y="6879119"/>
                </a:cubicBezTo>
                <a:cubicBezTo>
                  <a:pt x="343410" y="6455913"/>
                  <a:pt x="61175" y="6331092"/>
                  <a:pt x="317958" y="5571000"/>
                </a:cubicBezTo>
                <a:cubicBezTo>
                  <a:pt x="547402" y="5010322"/>
                  <a:pt x="600577" y="5653778"/>
                  <a:pt x="770273" y="5545984"/>
                </a:cubicBezTo>
                <a:cubicBezTo>
                  <a:pt x="949595" y="5399688"/>
                  <a:pt x="1135488" y="4951308"/>
                  <a:pt x="1162881" y="4298587"/>
                </a:cubicBezTo>
                <a:close/>
              </a:path>
            </a:pathLst>
          </a:custGeom>
          <a:solidFill>
            <a:srgbClr val="5FC5F1"/>
          </a:solidFill>
        </p:spPr>
        <p:txBody>
          <a:bodyPr/>
          <a:lstStyle>
            <a:lvl1pPr marL="0" indent="0" algn="ctr">
              <a:buNone/>
              <a:defRPr sz="1600"/>
            </a:lvl1pPr>
          </a:lstStyle>
          <a:p>
            <a:br>
              <a:rPr lang="fi-FI" dirty="0"/>
            </a:br>
            <a:r>
              <a:rPr lang="fi-FI" dirty="0"/>
              <a:t>Voit lisätä tähän kuvan tai </a:t>
            </a:r>
            <a:br>
              <a:rPr lang="fi-FI" dirty="0"/>
            </a:br>
            <a:r>
              <a:rPr lang="fi-FI" dirty="0"/>
              <a:t>elementin väriä.</a:t>
            </a:r>
            <a:br>
              <a:rPr lang="fi-FI" dirty="0"/>
            </a:br>
            <a:br>
              <a:rPr lang="fi-FI" dirty="0"/>
            </a:br>
            <a:r>
              <a:rPr lang="fi-FI" dirty="0"/>
              <a:t>Muista lisätä tarvittaessa </a:t>
            </a:r>
            <a:br>
              <a:rPr lang="fi-FI" dirty="0"/>
            </a:br>
            <a:r>
              <a:rPr lang="fi-FI" dirty="0"/>
              <a:t>kuvan ALT –teksti</a:t>
            </a:r>
            <a:br>
              <a:rPr lang="fi-FI" dirty="0"/>
            </a:br>
            <a:br>
              <a:rPr lang="fi-FI" dirty="0"/>
            </a:br>
            <a:endParaRPr lang="fi-FI" dirty="0"/>
          </a:p>
        </p:txBody>
      </p:sp>
      <p:sp>
        <p:nvSpPr>
          <p:cNvPr id="7" name="Päivämäärän paikkamerkki 4">
            <a:extLst>
              <a:ext uri="{FF2B5EF4-FFF2-40B4-BE49-F238E27FC236}">
                <a16:creationId xmlns:a16="http://schemas.microsoft.com/office/drawing/2014/main" id="{53B90A9B-4205-CD8D-DA46-EBFEFAFD064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0" name="Alatunnisteen paikkamerkki 5">
            <a:extLst>
              <a:ext uri="{FF2B5EF4-FFF2-40B4-BE49-F238E27FC236}">
                <a16:creationId xmlns:a16="http://schemas.microsoft.com/office/drawing/2014/main" id="{DA113B42-ACC1-1D67-1F22-D023B05D6ACD}"/>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1" name="Dian numeron paikkamerkki 6">
            <a:extLst>
              <a:ext uri="{FF2B5EF4-FFF2-40B4-BE49-F238E27FC236}">
                <a16:creationId xmlns:a16="http://schemas.microsoft.com/office/drawing/2014/main" id="{C19AA473-E803-973A-3B14-6D661D4051B1}"/>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5" name="Sisällön paikkamerkki 2">
            <a:extLst>
              <a:ext uri="{FF2B5EF4-FFF2-40B4-BE49-F238E27FC236}">
                <a16:creationId xmlns:a16="http://schemas.microsoft.com/office/drawing/2014/main" id="{E5189D3C-8CDE-6DCC-0773-97BFFCC5F8A2}"/>
              </a:ext>
            </a:extLst>
          </p:cNvPr>
          <p:cNvSpPr>
            <a:spLocks noGrp="1"/>
          </p:cNvSpPr>
          <p:nvPr>
            <p:ph idx="14" hasCustomPrompt="1"/>
          </p:nvPr>
        </p:nvSpPr>
        <p:spPr>
          <a:xfrm>
            <a:off x="559639" y="2221765"/>
            <a:ext cx="6793347" cy="3615724"/>
          </a:xfrm>
          <a:prstGeom prst="rect">
            <a:avLst/>
          </a:prstGeom>
        </p:spPr>
        <p:txBody>
          <a:bodyPr>
            <a:normAutofit/>
          </a:bodyPr>
          <a:lstStyle>
            <a:lvl1pPr>
              <a:defRPr sz="2200"/>
            </a:lvl1pPr>
            <a:lvl2pPr>
              <a:defRPr sz="2200"/>
            </a:lvl2pPr>
            <a:lvl3pPr>
              <a:defRPr sz="2200"/>
            </a:lvl3pPr>
            <a:lvl4pPr>
              <a:defRPr sz="2200"/>
            </a:lvl4pPr>
            <a:lvl5pPr>
              <a:defRPr sz="2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6" name="Otsikko 1">
            <a:extLst>
              <a:ext uri="{FF2B5EF4-FFF2-40B4-BE49-F238E27FC236}">
                <a16:creationId xmlns:a16="http://schemas.microsoft.com/office/drawing/2014/main" id="{D7475132-F6B0-DA71-0F59-CCD54F9BEF98}"/>
              </a:ext>
            </a:extLst>
          </p:cNvPr>
          <p:cNvSpPr>
            <a:spLocks noGrp="1"/>
          </p:cNvSpPr>
          <p:nvPr>
            <p:ph type="title" hasCustomPrompt="1"/>
          </p:nvPr>
        </p:nvSpPr>
        <p:spPr>
          <a:xfrm>
            <a:off x="559640" y="650767"/>
            <a:ext cx="6793346"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grpSp>
        <p:nvGrpSpPr>
          <p:cNvPr id="3" name="Kuva 7">
            <a:extLst>
              <a:ext uri="{FF2B5EF4-FFF2-40B4-BE49-F238E27FC236}">
                <a16:creationId xmlns:a16="http://schemas.microsoft.com/office/drawing/2014/main" id="{76C81404-7810-D0BC-B685-FF708FB56A43}"/>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4" name="Freeform 3">
              <a:extLst>
                <a:ext uri="{FF2B5EF4-FFF2-40B4-BE49-F238E27FC236}">
                  <a16:creationId xmlns:a16="http://schemas.microsoft.com/office/drawing/2014/main" id="{6B6E74F4-1D26-F3FB-64E0-3DB75715C526}"/>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5" name="Freeform 4">
              <a:extLst>
                <a:ext uri="{FF2B5EF4-FFF2-40B4-BE49-F238E27FC236}">
                  <a16:creationId xmlns:a16="http://schemas.microsoft.com/office/drawing/2014/main" id="{5AB5D8FE-0013-F6FF-BAAB-2A05FED482F4}"/>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6" name="Freeform 5">
              <a:extLst>
                <a:ext uri="{FF2B5EF4-FFF2-40B4-BE49-F238E27FC236}">
                  <a16:creationId xmlns:a16="http://schemas.microsoft.com/office/drawing/2014/main" id="{F917025F-6E01-9858-140F-42CD020DBB00}"/>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8" name="Freeform 7">
              <a:extLst>
                <a:ext uri="{FF2B5EF4-FFF2-40B4-BE49-F238E27FC236}">
                  <a16:creationId xmlns:a16="http://schemas.microsoft.com/office/drawing/2014/main" id="{870F0691-3E76-365A-440B-7AEB3035BAA6}"/>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9" name="Freeform 8">
              <a:extLst>
                <a:ext uri="{FF2B5EF4-FFF2-40B4-BE49-F238E27FC236}">
                  <a16:creationId xmlns:a16="http://schemas.microsoft.com/office/drawing/2014/main" id="{E40E277A-AEDD-4F5C-20E1-D2A9ECA258C6}"/>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13" name="Freeform 12">
              <a:extLst>
                <a:ext uri="{FF2B5EF4-FFF2-40B4-BE49-F238E27FC236}">
                  <a16:creationId xmlns:a16="http://schemas.microsoft.com/office/drawing/2014/main" id="{9DAA4CF2-4F53-FDE1-9CCE-6442DF95FE61}"/>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Tree>
    <p:extLst>
      <p:ext uri="{BB962C8B-B14F-4D97-AF65-F5344CB8AC3E}">
        <p14:creationId xmlns:p14="http://schemas.microsoft.com/office/powerpoint/2010/main" val="306410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Kansi_vaaleansininen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smiling in front of trees&#10;&#10;AI-generated content may be incorrect.">
            <a:extLst>
              <a:ext uri="{FF2B5EF4-FFF2-40B4-BE49-F238E27FC236}">
                <a16:creationId xmlns:a16="http://schemas.microsoft.com/office/drawing/2014/main" id="{6828B894-53CC-A1DE-9EDD-1B1D6E9AF3F4}"/>
              </a:ext>
            </a:extLst>
          </p:cNvPr>
          <p:cNvPicPr>
            <a:picLocks noChangeAspect="1"/>
          </p:cNvPicPr>
          <p:nvPr/>
        </p:nvPicPr>
        <p:blipFill>
          <a:blip r:embed="rId3" cstate="print">
            <a:extLst>
              <a:ext uri="{28A0092B-C50C-407E-A947-70E740481C1C}">
                <a14:useLocalDpi xmlns:a14="http://schemas.microsoft.com/office/drawing/2010/main" val="0"/>
              </a:ext>
            </a:extLst>
          </a:blip>
          <a:srcRect l="1665" t="11067" b="5931"/>
          <a:stretch/>
        </p:blipFill>
        <p:spPr>
          <a:xfrm>
            <a:off x="0" y="0"/>
            <a:ext cx="12192000" cy="6858000"/>
          </a:xfrm>
          <a:prstGeom prst="rect">
            <a:avLst/>
          </a:prstGeom>
        </p:spPr>
      </p:pic>
      <p:pic>
        <p:nvPicPr>
          <p:cNvPr id="6" name="Kuva 6" descr="Kuva, joka sisältää kohteen Grafiikka, graafinen suunnittelu, clipart, muotoilu&#10;&#10;Kuvaus luotu automaattisesti">
            <a:extLst>
              <a:ext uri="{FF2B5EF4-FFF2-40B4-BE49-F238E27FC236}">
                <a16:creationId xmlns:a16="http://schemas.microsoft.com/office/drawing/2014/main" id="{F7C5D48B-CF55-8616-3D2E-EF88F3CAC7A2}"/>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20068" t="20634" r="8986" b="28338"/>
          <a:stretch/>
        </p:blipFill>
        <p:spPr>
          <a:xfrm>
            <a:off x="-4670" y="8707"/>
            <a:ext cx="12192000" cy="6858003"/>
          </a:xfrm>
          <a:prstGeom prst="rect">
            <a:avLst/>
          </a:prstGeom>
          <a:effectLst/>
        </p:spPr>
      </p:pic>
      <p:sp>
        <p:nvSpPr>
          <p:cNvPr id="11" name="Suorakulmio 19">
            <a:extLst>
              <a:ext uri="{FF2B5EF4-FFF2-40B4-BE49-F238E27FC236}">
                <a16:creationId xmlns:a16="http://schemas.microsoft.com/office/drawing/2014/main" id="{B23E2745-1F7C-2529-9034-3633F8B87E14}"/>
              </a:ext>
              <a:ext uri="{C183D7F6-B498-43B3-948B-1728B52AA6E4}">
                <adec:decorative xmlns:adec="http://schemas.microsoft.com/office/drawing/2017/decorative" val="1"/>
              </a:ext>
            </a:extLst>
          </p:cNvPr>
          <p:cNvSpPr/>
          <p:nvPr/>
        </p:nvSpPr>
        <p:spPr>
          <a:xfrm rot="5400000">
            <a:off x="4750842" y="-583792"/>
            <a:ext cx="2699657" cy="12201341"/>
          </a:xfrm>
          <a:prstGeom prst="rect">
            <a:avLst/>
          </a:prstGeom>
          <a:gradFill>
            <a:gsLst>
              <a:gs pos="100000">
                <a:schemeClr val="accent1">
                  <a:lumMod val="40000"/>
                  <a:lumOff val="60000"/>
                </a:schemeClr>
              </a:gs>
              <a:gs pos="46000">
                <a:schemeClr val="bg1">
                  <a:alpha val="0"/>
                  <a:lumMod val="0"/>
                  <a:lumOff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97419" y="6038761"/>
            <a:ext cx="2279570" cy="496072"/>
          </a:xfrm>
          <a:prstGeom prst="rect">
            <a:avLst/>
          </a:prstGeom>
        </p:spPr>
      </p:pic>
      <p:sp>
        <p:nvSpPr>
          <p:cNvPr id="12" name="Alaotsikko 2">
            <a:extLst>
              <a:ext uri="{FF2B5EF4-FFF2-40B4-BE49-F238E27FC236}">
                <a16:creationId xmlns:a16="http://schemas.microsoft.com/office/drawing/2014/main" id="{5A69C3E4-C2A5-FF3F-A6B5-BCA3595CEA11}"/>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81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3" name="Otsikko 1">
            <a:extLst>
              <a:ext uri="{FF2B5EF4-FFF2-40B4-BE49-F238E27FC236}">
                <a16:creationId xmlns:a16="http://schemas.microsoft.com/office/drawing/2014/main" id="{EA1685D5-4F2A-94A3-E5CF-88CD3E60CBFD}"/>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1273804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solaine_tumma">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3559"/>
            <a:ext cx="12201870" cy="6861559"/>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8491">
                <a:moveTo>
                  <a:pt x="0" y="6868491"/>
                </a:moveTo>
                <a:cubicBezTo>
                  <a:pt x="1133" y="5727577"/>
                  <a:pt x="2265" y="1140914"/>
                  <a:pt x="3398" y="0"/>
                </a:cubicBezTo>
                <a:lnTo>
                  <a:pt x="12194228" y="3269"/>
                </a:lnTo>
                <a:cubicBezTo>
                  <a:pt x="12194904" y="33143"/>
                  <a:pt x="12191365" y="66067"/>
                  <a:pt x="12192041" y="95941"/>
                </a:cubicBezTo>
                <a:cubicBezTo>
                  <a:pt x="11965062" y="359591"/>
                  <a:pt x="11931079" y="337712"/>
                  <a:pt x="11529256" y="876570"/>
                </a:cubicBezTo>
                <a:cubicBezTo>
                  <a:pt x="11460896" y="975177"/>
                  <a:pt x="10612962" y="1098546"/>
                  <a:pt x="10626281" y="2418690"/>
                </a:cubicBezTo>
                <a:cubicBezTo>
                  <a:pt x="10173537" y="3260050"/>
                  <a:pt x="10276572" y="3038026"/>
                  <a:pt x="10494313" y="4186296"/>
                </a:cubicBezTo>
                <a:cubicBezTo>
                  <a:pt x="10333826" y="4454932"/>
                  <a:pt x="9989600" y="4519343"/>
                  <a:pt x="9353683" y="4675062"/>
                </a:cubicBezTo>
                <a:cubicBezTo>
                  <a:pt x="8257804" y="4891231"/>
                  <a:pt x="7528817" y="4819275"/>
                  <a:pt x="6998694" y="5333131"/>
                </a:cubicBezTo>
                <a:cubicBezTo>
                  <a:pt x="6512137" y="6040413"/>
                  <a:pt x="6679748" y="6686515"/>
                  <a:pt x="6626826" y="6867095"/>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2" name="Graphic 1">
            <a:extLst>
              <a:ext uri="{FF2B5EF4-FFF2-40B4-BE49-F238E27FC236}">
                <a16:creationId xmlns:a16="http://schemas.microsoft.com/office/drawing/2014/main" id="{AC4B15B4-8F79-ADE6-B5B0-48E6E9A939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17735" y="-44172"/>
            <a:ext cx="9789763" cy="6919546"/>
          </a:xfrm>
          <a:prstGeom prst="rect">
            <a:avLst/>
          </a:prstGeom>
        </p:spPr>
      </p:pic>
      <p:pic>
        <p:nvPicPr>
          <p:cNvPr id="3" name="Kuva 7">
            <a:extLst>
              <a:ext uri="{FF2B5EF4-FFF2-40B4-BE49-F238E27FC236}">
                <a16:creationId xmlns:a16="http://schemas.microsoft.com/office/drawing/2014/main" id="{A0D568A4-BB23-3E35-00EE-4BCB3A30888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
        <p:nvSpPr>
          <p:cNvPr id="4" name="TextBox 12">
            <a:extLst>
              <a:ext uri="{FF2B5EF4-FFF2-40B4-BE49-F238E27FC236}">
                <a16:creationId xmlns:a16="http://schemas.microsoft.com/office/drawing/2014/main" id="{87FF41F6-7281-9168-32E7-6AB3FE4F2037}"/>
              </a:ext>
            </a:extLst>
          </p:cNvPr>
          <p:cNvSpPr txBox="1"/>
          <p:nvPr/>
        </p:nvSpPr>
        <p:spPr>
          <a:xfrm>
            <a:off x="17373600" y="1133061"/>
            <a:ext cx="184731" cy="369332"/>
          </a:xfrm>
          <a:prstGeom prst="rect">
            <a:avLst/>
          </a:prstGeom>
          <a:noFill/>
        </p:spPr>
        <p:txBody>
          <a:bodyPr wrap="none" rtlCol="0">
            <a:spAutoFit/>
          </a:bodyPr>
          <a:lstStyle/>
          <a:p>
            <a:endParaRPr lang="en-FI" dirty="0"/>
          </a:p>
        </p:txBody>
      </p:sp>
    </p:spTree>
    <p:extLst>
      <p:ext uri="{BB962C8B-B14F-4D97-AF65-F5344CB8AC3E}">
        <p14:creationId xmlns:p14="http://schemas.microsoft.com/office/powerpoint/2010/main" val="226995184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Laine_yla_tumma">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5" name="Graphic 4">
            <a:extLst>
              <a:ext uri="{FF2B5EF4-FFF2-40B4-BE49-F238E27FC236}">
                <a16:creationId xmlns:a16="http://schemas.microsoft.com/office/drawing/2014/main" id="{0080637B-0B58-FEC0-0C85-2B50F3AF9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681419" y="-5350"/>
            <a:ext cx="6526079" cy="3949722"/>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3" name="Otsikko 1">
            <a:extLst>
              <a:ext uri="{FF2B5EF4-FFF2-40B4-BE49-F238E27FC236}">
                <a16:creationId xmlns:a16="http://schemas.microsoft.com/office/drawing/2014/main" id="{6DDA749F-513A-16DF-4B3E-243637172F48}"/>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7" name="Kuva 10">
            <a:extLst>
              <a:ext uri="{FF2B5EF4-FFF2-40B4-BE49-F238E27FC236}">
                <a16:creationId xmlns:a16="http://schemas.microsoft.com/office/drawing/2014/main" id="{DF7DF43E-F043-7E95-6796-C2980320B27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8" name="Graphic 4">
            <a:extLst>
              <a:ext uri="{FF2B5EF4-FFF2-40B4-BE49-F238E27FC236}">
                <a16:creationId xmlns:a16="http://schemas.microsoft.com/office/drawing/2014/main" id="{883CBB5B-FCFB-6801-209B-4E196F305D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681419" y="-5350"/>
            <a:ext cx="6526079" cy="3949722"/>
          </a:xfrm>
          <a:prstGeom prst="rect">
            <a:avLst/>
          </a:prstGeom>
        </p:spPr>
      </p:pic>
      <p:pic>
        <p:nvPicPr>
          <p:cNvPr id="11" name="Kuva 10">
            <a:extLst>
              <a:ext uri="{FF2B5EF4-FFF2-40B4-BE49-F238E27FC236}">
                <a16:creationId xmlns:a16="http://schemas.microsoft.com/office/drawing/2014/main" id="{3577DC8A-FD80-D238-48C0-C6400B7EC2AB}"/>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110875698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aine_ala_tumma">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91B9FD7-4759-6024-1B97-28D4890FBC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5885" y="2237263"/>
            <a:ext cx="6581613"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8327014"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3" name="Graphic 1">
            <a:extLst>
              <a:ext uri="{FF2B5EF4-FFF2-40B4-BE49-F238E27FC236}">
                <a16:creationId xmlns:a16="http://schemas.microsoft.com/office/drawing/2014/main" id="{1DD82BA6-18DE-6FFC-E801-E3AA57B5A3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5885" y="2237263"/>
            <a:ext cx="6581613" cy="4636235"/>
          </a:xfrm>
          <a:prstGeom prst="rect">
            <a:avLst/>
          </a:prstGeom>
        </p:spPr>
      </p:pic>
      <p:pic>
        <p:nvPicPr>
          <p:cNvPr id="7" name="Kuva 7">
            <a:extLst>
              <a:ext uri="{FF2B5EF4-FFF2-40B4-BE49-F238E27FC236}">
                <a16:creationId xmlns:a16="http://schemas.microsoft.com/office/drawing/2014/main" id="{D5CBAE75-8701-3505-52B9-703B3323CD1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251550695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solaine_pinkki">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3559"/>
            <a:ext cx="12201870" cy="6861559"/>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8491">
                <a:moveTo>
                  <a:pt x="0" y="6868491"/>
                </a:moveTo>
                <a:cubicBezTo>
                  <a:pt x="1133" y="5727577"/>
                  <a:pt x="2265" y="1140914"/>
                  <a:pt x="3398" y="0"/>
                </a:cubicBezTo>
                <a:lnTo>
                  <a:pt x="12194228" y="3269"/>
                </a:lnTo>
                <a:cubicBezTo>
                  <a:pt x="12194904" y="33143"/>
                  <a:pt x="12191365" y="66067"/>
                  <a:pt x="12192041" y="95941"/>
                </a:cubicBezTo>
                <a:cubicBezTo>
                  <a:pt x="11965062" y="359591"/>
                  <a:pt x="11931079" y="337712"/>
                  <a:pt x="11529256" y="876570"/>
                </a:cubicBezTo>
                <a:cubicBezTo>
                  <a:pt x="11460896" y="975177"/>
                  <a:pt x="10612962" y="1098546"/>
                  <a:pt x="10626281" y="2418690"/>
                </a:cubicBezTo>
                <a:cubicBezTo>
                  <a:pt x="10173537" y="3260050"/>
                  <a:pt x="10276572" y="3038026"/>
                  <a:pt x="10494313" y="4186296"/>
                </a:cubicBezTo>
                <a:cubicBezTo>
                  <a:pt x="10333826" y="4454932"/>
                  <a:pt x="9989600" y="4519343"/>
                  <a:pt x="9353683" y="4675062"/>
                </a:cubicBezTo>
                <a:cubicBezTo>
                  <a:pt x="8257804" y="4891231"/>
                  <a:pt x="7528817" y="4819275"/>
                  <a:pt x="6998694" y="5333131"/>
                </a:cubicBezTo>
                <a:cubicBezTo>
                  <a:pt x="6512137" y="6040413"/>
                  <a:pt x="6679748" y="6686515"/>
                  <a:pt x="6626826" y="6867095"/>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3" name="Graphic 2">
            <a:extLst>
              <a:ext uri="{FF2B5EF4-FFF2-40B4-BE49-F238E27FC236}">
                <a16:creationId xmlns:a16="http://schemas.microsoft.com/office/drawing/2014/main" id="{CD4BFB22-C140-8B9C-311A-C246922059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56481" y="-14248"/>
            <a:ext cx="9743268" cy="6886683"/>
          </a:xfrm>
          <a:prstGeom prst="rect">
            <a:avLst/>
          </a:prstGeom>
        </p:spPr>
      </p:pic>
      <p:pic>
        <p:nvPicPr>
          <p:cNvPr id="5" name="Kuva 7">
            <a:extLst>
              <a:ext uri="{FF2B5EF4-FFF2-40B4-BE49-F238E27FC236}">
                <a16:creationId xmlns:a16="http://schemas.microsoft.com/office/drawing/2014/main" id="{6389CA2B-A700-8832-ADAD-C3D139617A5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
        <p:nvSpPr>
          <p:cNvPr id="2" name="TextBox 12">
            <a:extLst>
              <a:ext uri="{FF2B5EF4-FFF2-40B4-BE49-F238E27FC236}">
                <a16:creationId xmlns:a16="http://schemas.microsoft.com/office/drawing/2014/main" id="{14B977A6-4499-BD4C-4DA5-568CF840030C}"/>
              </a:ext>
            </a:extLst>
          </p:cNvPr>
          <p:cNvSpPr txBox="1"/>
          <p:nvPr/>
        </p:nvSpPr>
        <p:spPr>
          <a:xfrm>
            <a:off x="17373600" y="1133061"/>
            <a:ext cx="184731" cy="369332"/>
          </a:xfrm>
          <a:prstGeom prst="rect">
            <a:avLst/>
          </a:prstGeom>
          <a:noFill/>
        </p:spPr>
        <p:txBody>
          <a:bodyPr wrap="none" rtlCol="0">
            <a:spAutoFit/>
          </a:bodyPr>
          <a:lstStyle/>
          <a:p>
            <a:endParaRPr lang="en-FI" dirty="0"/>
          </a:p>
        </p:txBody>
      </p:sp>
    </p:spTree>
    <p:extLst>
      <p:ext uri="{BB962C8B-B14F-4D97-AF65-F5344CB8AC3E}">
        <p14:creationId xmlns:p14="http://schemas.microsoft.com/office/powerpoint/2010/main" val="363318580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aine_yla_pinkki">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B928F8C-7ACF-EC71-8C40-95BC5BAB4B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72284" y="-5350"/>
            <a:ext cx="6535214" cy="3949722"/>
          </a:xfrm>
          <a:prstGeom prst="rect">
            <a:avLst/>
          </a:prstGeom>
        </p:spPr>
      </p:pic>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5" name="Graphic 2">
            <a:extLst>
              <a:ext uri="{FF2B5EF4-FFF2-40B4-BE49-F238E27FC236}">
                <a16:creationId xmlns:a16="http://schemas.microsoft.com/office/drawing/2014/main" id="{D01DDE52-6810-2C9C-CA5F-6DE16320C6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72284" y="-5350"/>
            <a:ext cx="6535214" cy="3949722"/>
          </a:xfrm>
          <a:prstGeom prst="rect">
            <a:avLst/>
          </a:prstGeom>
        </p:spPr>
      </p:pic>
      <p:sp>
        <p:nvSpPr>
          <p:cNvPr id="7" name="Otsikko 1">
            <a:extLst>
              <a:ext uri="{FF2B5EF4-FFF2-40B4-BE49-F238E27FC236}">
                <a16:creationId xmlns:a16="http://schemas.microsoft.com/office/drawing/2014/main" id="{2D1681AA-E215-367E-95AB-1334FCF881F8}"/>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8" name="Kuva 10">
            <a:extLst>
              <a:ext uri="{FF2B5EF4-FFF2-40B4-BE49-F238E27FC236}">
                <a16:creationId xmlns:a16="http://schemas.microsoft.com/office/drawing/2014/main" id="{418BA39A-3A97-75FF-2215-1B832A876DD3}"/>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11" name="Kuva 10">
            <a:extLst>
              <a:ext uri="{FF2B5EF4-FFF2-40B4-BE49-F238E27FC236}">
                <a16:creationId xmlns:a16="http://schemas.microsoft.com/office/drawing/2014/main" id="{84B6A898-251E-C9BD-2204-A4CB10F9004C}"/>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37601610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aine_ala_pinkki">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7E6CA5A-18F2-14FB-90F6-D458B48611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5885" y="2237263"/>
            <a:ext cx="6581613"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7" name="Kuva 7">
            <a:extLst>
              <a:ext uri="{FF2B5EF4-FFF2-40B4-BE49-F238E27FC236}">
                <a16:creationId xmlns:a16="http://schemas.microsoft.com/office/drawing/2014/main" id="{AE69DB34-BA64-063C-0144-247BD3154CF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Sisällön paikkamerkki 2">
            <a:extLst>
              <a:ext uri="{FF2B5EF4-FFF2-40B4-BE49-F238E27FC236}">
                <a16:creationId xmlns:a16="http://schemas.microsoft.com/office/drawing/2014/main" id="{C55F1B1C-825B-BF1A-5869-8720E93D228C}"/>
              </a:ext>
            </a:extLst>
          </p:cNvPr>
          <p:cNvSpPr>
            <a:spLocks noGrp="1"/>
          </p:cNvSpPr>
          <p:nvPr>
            <p:ph idx="13" hasCustomPrompt="1"/>
          </p:nvPr>
        </p:nvSpPr>
        <p:spPr>
          <a:xfrm>
            <a:off x="559639" y="2221765"/>
            <a:ext cx="8351353"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09947152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solaine_vihree">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3559"/>
            <a:ext cx="12201870" cy="6861559"/>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8491">
                <a:moveTo>
                  <a:pt x="0" y="6868491"/>
                </a:moveTo>
                <a:cubicBezTo>
                  <a:pt x="1133" y="5727577"/>
                  <a:pt x="2265" y="1140914"/>
                  <a:pt x="3398" y="0"/>
                </a:cubicBezTo>
                <a:lnTo>
                  <a:pt x="12194228" y="3269"/>
                </a:lnTo>
                <a:cubicBezTo>
                  <a:pt x="12194904" y="33143"/>
                  <a:pt x="12191365" y="66067"/>
                  <a:pt x="12192041" y="95941"/>
                </a:cubicBezTo>
                <a:cubicBezTo>
                  <a:pt x="11965062" y="359591"/>
                  <a:pt x="11931079" y="337712"/>
                  <a:pt x="11529256" y="876570"/>
                </a:cubicBezTo>
                <a:cubicBezTo>
                  <a:pt x="11460896" y="975177"/>
                  <a:pt x="10612962" y="1098546"/>
                  <a:pt x="10626281" y="2418690"/>
                </a:cubicBezTo>
                <a:cubicBezTo>
                  <a:pt x="10173537" y="3260050"/>
                  <a:pt x="10276572" y="3038026"/>
                  <a:pt x="10494313" y="4186296"/>
                </a:cubicBezTo>
                <a:cubicBezTo>
                  <a:pt x="10333826" y="4454932"/>
                  <a:pt x="9989600" y="4519343"/>
                  <a:pt x="9353683" y="4675062"/>
                </a:cubicBezTo>
                <a:cubicBezTo>
                  <a:pt x="8257804" y="4891231"/>
                  <a:pt x="7528817" y="4819275"/>
                  <a:pt x="6998694" y="5333131"/>
                </a:cubicBezTo>
                <a:cubicBezTo>
                  <a:pt x="6512137" y="6040413"/>
                  <a:pt x="6679748" y="6686515"/>
                  <a:pt x="6626826" y="6867095"/>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5" name="Kuva 7">
            <a:extLst>
              <a:ext uri="{FF2B5EF4-FFF2-40B4-BE49-F238E27FC236}">
                <a16:creationId xmlns:a16="http://schemas.microsoft.com/office/drawing/2014/main" id="{6389CA2B-A700-8832-ADAD-C3D139617A5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pic>
        <p:nvPicPr>
          <p:cNvPr id="18" name="Graphic 17">
            <a:extLst>
              <a:ext uri="{FF2B5EF4-FFF2-40B4-BE49-F238E27FC236}">
                <a16:creationId xmlns:a16="http://schemas.microsoft.com/office/drawing/2014/main" id="{95881300-F8E3-CEFD-DFDA-1F3FEED79F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5442" y="0"/>
            <a:ext cx="9715890" cy="6867332"/>
          </a:xfrm>
          <a:prstGeom prst="rect">
            <a:avLst/>
          </a:prstGeom>
        </p:spPr>
      </p:pic>
      <p:pic>
        <p:nvPicPr>
          <p:cNvPr id="25" name="Kuva 7">
            <a:extLst>
              <a:ext uri="{FF2B5EF4-FFF2-40B4-BE49-F238E27FC236}">
                <a16:creationId xmlns:a16="http://schemas.microsoft.com/office/drawing/2014/main" id="{1782A9E3-883D-B90F-494B-1B795D6584A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20" y="6045825"/>
            <a:ext cx="2279570" cy="496072"/>
          </a:xfrm>
          <a:prstGeom prst="rect">
            <a:avLst/>
          </a:prstGeom>
        </p:spPr>
      </p:pic>
      <p:sp>
        <p:nvSpPr>
          <p:cNvPr id="2" name="TextBox 12">
            <a:extLst>
              <a:ext uri="{FF2B5EF4-FFF2-40B4-BE49-F238E27FC236}">
                <a16:creationId xmlns:a16="http://schemas.microsoft.com/office/drawing/2014/main" id="{73749039-0FBD-15CB-F528-B2867333FAF3}"/>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7" name="Kuva 7">
            <a:extLst>
              <a:ext uri="{FF2B5EF4-FFF2-40B4-BE49-F238E27FC236}">
                <a16:creationId xmlns:a16="http://schemas.microsoft.com/office/drawing/2014/main" id="{A0D5E4B5-7BA9-4261-C8DF-1B5628FD312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20" y="6045825"/>
            <a:ext cx="2279570" cy="496072"/>
          </a:xfrm>
          <a:prstGeom prst="rect">
            <a:avLst/>
          </a:prstGeom>
        </p:spPr>
      </p:pic>
    </p:spTree>
    <p:extLst>
      <p:ext uri="{BB962C8B-B14F-4D97-AF65-F5344CB8AC3E}">
        <p14:creationId xmlns:p14="http://schemas.microsoft.com/office/powerpoint/2010/main" val="385603833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aine_vihree_yla">
    <p:bg>
      <p:bgRef idx="1001">
        <a:schemeClr val="bg1"/>
      </p:bgRef>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614650E-A135-DA38-E433-3D09CE0B9F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66118" y="-5350"/>
            <a:ext cx="6535214" cy="3949722"/>
          </a:xfrm>
          <a:prstGeom prst="rect">
            <a:avLst/>
          </a:prstGeom>
        </p:spPr>
      </p:pic>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3" name="Graphic 4">
            <a:extLst>
              <a:ext uri="{FF2B5EF4-FFF2-40B4-BE49-F238E27FC236}">
                <a16:creationId xmlns:a16="http://schemas.microsoft.com/office/drawing/2014/main" id="{FFE4BB2F-7FAE-AF92-6421-0C96C8A311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66118" y="-5350"/>
            <a:ext cx="6535214" cy="3949722"/>
          </a:xfrm>
          <a:prstGeom prst="rect">
            <a:avLst/>
          </a:prstGeom>
        </p:spPr>
      </p:pic>
      <p:sp>
        <p:nvSpPr>
          <p:cNvPr id="7" name="Otsikko 1">
            <a:extLst>
              <a:ext uri="{FF2B5EF4-FFF2-40B4-BE49-F238E27FC236}">
                <a16:creationId xmlns:a16="http://schemas.microsoft.com/office/drawing/2014/main" id="{0BD33589-B6B1-009C-6651-32FD1EBF0F34}"/>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8" name="Kuva 10">
            <a:extLst>
              <a:ext uri="{FF2B5EF4-FFF2-40B4-BE49-F238E27FC236}">
                <a16:creationId xmlns:a16="http://schemas.microsoft.com/office/drawing/2014/main" id="{89124D1F-B42A-F6F2-E6C5-027A1833F0B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11" name="Kuva 10">
            <a:extLst>
              <a:ext uri="{FF2B5EF4-FFF2-40B4-BE49-F238E27FC236}">
                <a16:creationId xmlns:a16="http://schemas.microsoft.com/office/drawing/2014/main" id="{DA364C11-3247-B1FE-1A40-954AED8EA202}"/>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2" name="Sisällön paikkamerkki 2">
            <a:extLst>
              <a:ext uri="{FF2B5EF4-FFF2-40B4-BE49-F238E27FC236}">
                <a16:creationId xmlns:a16="http://schemas.microsoft.com/office/drawing/2014/main" id="{E2EC4255-EA95-6711-321F-5ECA4331F0A8}"/>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16119595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ine_vihree_ala">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361668-CDF3-27D1-61EF-F125E33EA5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19719" y="2237263"/>
            <a:ext cx="6581613"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7" name="Kuva 7">
            <a:extLst>
              <a:ext uri="{FF2B5EF4-FFF2-40B4-BE49-F238E27FC236}">
                <a16:creationId xmlns:a16="http://schemas.microsoft.com/office/drawing/2014/main" id="{326F52BA-F796-3194-6436-6D9BB91B12A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Sisällön paikkamerkki 2">
            <a:extLst>
              <a:ext uri="{FF2B5EF4-FFF2-40B4-BE49-F238E27FC236}">
                <a16:creationId xmlns:a16="http://schemas.microsoft.com/office/drawing/2014/main" id="{A2B43143-A513-0180-B167-F415C4BF8EAF}"/>
              </a:ext>
            </a:extLst>
          </p:cNvPr>
          <p:cNvSpPr>
            <a:spLocks noGrp="1"/>
          </p:cNvSpPr>
          <p:nvPr>
            <p:ph idx="13" hasCustomPrompt="1"/>
          </p:nvPr>
        </p:nvSpPr>
        <p:spPr>
          <a:xfrm>
            <a:off x="583977" y="2221765"/>
            <a:ext cx="8327014"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73673068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solaine_kelt">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0FFC73-689E-FDC9-D443-DD4907E572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8664" y="-33219"/>
            <a:ext cx="9744225" cy="6904370"/>
          </a:xfrm>
          <a:prstGeom prst="rect">
            <a:avLst/>
          </a:prstGeom>
        </p:spPr>
      </p:pic>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12351"/>
            <a:ext cx="12247752" cy="6888724"/>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8154 w 12194314"/>
              <a:gd name="connsiteY6" fmla="*/ 4178602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8154 w 12194314"/>
              <a:gd name="connsiteY6" fmla="*/ 4178602 h 6868491"/>
              <a:gd name="connsiteX7" fmla="*/ 9353683 w 12194314"/>
              <a:gd name="connsiteY7" fmla="*/ 4675062 h 6868491"/>
              <a:gd name="connsiteX8" fmla="*/ 6998694 w 12194314"/>
              <a:gd name="connsiteY8" fmla="*/ 5333131 h 6868491"/>
              <a:gd name="connsiteX9" fmla="*/ 6642192 w 12194314"/>
              <a:gd name="connsiteY9" fmla="*/ 6863247 h 6868491"/>
              <a:gd name="connsiteX10" fmla="*/ 0 w 12194314"/>
              <a:gd name="connsiteY10" fmla="*/ 6868491 h 6868491"/>
              <a:gd name="connsiteX0" fmla="*/ 0 w 12194314"/>
              <a:gd name="connsiteY0" fmla="*/ 6868491 h 6869750"/>
              <a:gd name="connsiteX1" fmla="*/ 3398 w 12194314"/>
              <a:gd name="connsiteY1" fmla="*/ 0 h 6869750"/>
              <a:gd name="connsiteX2" fmla="*/ 12194228 w 12194314"/>
              <a:gd name="connsiteY2" fmla="*/ 3269 h 6869750"/>
              <a:gd name="connsiteX3" fmla="*/ 12192041 w 12194314"/>
              <a:gd name="connsiteY3" fmla="*/ 95941 h 6869750"/>
              <a:gd name="connsiteX4" fmla="*/ 11529256 w 12194314"/>
              <a:gd name="connsiteY4" fmla="*/ 876570 h 6869750"/>
              <a:gd name="connsiteX5" fmla="*/ 10626281 w 12194314"/>
              <a:gd name="connsiteY5" fmla="*/ 2418690 h 6869750"/>
              <a:gd name="connsiteX6" fmla="*/ 10498154 w 12194314"/>
              <a:gd name="connsiteY6" fmla="*/ 4178602 h 6869750"/>
              <a:gd name="connsiteX7" fmla="*/ 9353683 w 12194314"/>
              <a:gd name="connsiteY7" fmla="*/ 4675062 h 6869750"/>
              <a:gd name="connsiteX8" fmla="*/ 6998694 w 12194314"/>
              <a:gd name="connsiteY8" fmla="*/ 5333131 h 6869750"/>
              <a:gd name="connsiteX9" fmla="*/ 6642192 w 12194314"/>
              <a:gd name="connsiteY9" fmla="*/ 6863247 h 6869750"/>
              <a:gd name="connsiteX10" fmla="*/ 0 w 12194314"/>
              <a:gd name="connsiteY10" fmla="*/ 6868491 h 6869750"/>
              <a:gd name="connsiteX0" fmla="*/ 0 w 12194314"/>
              <a:gd name="connsiteY0" fmla="*/ 6868491 h 6869800"/>
              <a:gd name="connsiteX1" fmla="*/ 3398 w 12194314"/>
              <a:gd name="connsiteY1" fmla="*/ 0 h 6869800"/>
              <a:gd name="connsiteX2" fmla="*/ 12194228 w 12194314"/>
              <a:gd name="connsiteY2" fmla="*/ 3269 h 6869800"/>
              <a:gd name="connsiteX3" fmla="*/ 12192041 w 12194314"/>
              <a:gd name="connsiteY3" fmla="*/ 95941 h 6869800"/>
              <a:gd name="connsiteX4" fmla="*/ 11529256 w 12194314"/>
              <a:gd name="connsiteY4" fmla="*/ 876570 h 6869800"/>
              <a:gd name="connsiteX5" fmla="*/ 10626281 w 12194314"/>
              <a:gd name="connsiteY5" fmla="*/ 2418690 h 6869800"/>
              <a:gd name="connsiteX6" fmla="*/ 10498154 w 12194314"/>
              <a:gd name="connsiteY6" fmla="*/ 4178602 h 6869800"/>
              <a:gd name="connsiteX7" fmla="*/ 9353683 w 12194314"/>
              <a:gd name="connsiteY7" fmla="*/ 4675062 h 6869800"/>
              <a:gd name="connsiteX8" fmla="*/ 6991011 w 12194314"/>
              <a:gd name="connsiteY8" fmla="*/ 5340827 h 6869800"/>
              <a:gd name="connsiteX9" fmla="*/ 6642192 w 12194314"/>
              <a:gd name="connsiteY9" fmla="*/ 6863247 h 6869800"/>
              <a:gd name="connsiteX10" fmla="*/ 0 w 12194314"/>
              <a:gd name="connsiteY10" fmla="*/ 6868491 h 6869800"/>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529256 w 12194314"/>
              <a:gd name="connsiteY4" fmla="*/ 876570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529256 w 12194314"/>
              <a:gd name="connsiteY4" fmla="*/ 876570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499649 w 12194314"/>
              <a:gd name="connsiteY4" fmla="*/ 898811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499649 w 12194314"/>
              <a:gd name="connsiteY4" fmla="*/ 898811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499649 w 12194314"/>
              <a:gd name="connsiteY4" fmla="*/ 898811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9852">
                <a:moveTo>
                  <a:pt x="0" y="6868491"/>
                </a:moveTo>
                <a:cubicBezTo>
                  <a:pt x="1133" y="5727577"/>
                  <a:pt x="2265" y="1140914"/>
                  <a:pt x="3398" y="0"/>
                </a:cubicBezTo>
                <a:lnTo>
                  <a:pt x="12194228" y="3269"/>
                </a:lnTo>
                <a:cubicBezTo>
                  <a:pt x="12194904" y="33143"/>
                  <a:pt x="12191365" y="66067"/>
                  <a:pt x="12192041" y="95941"/>
                </a:cubicBezTo>
                <a:cubicBezTo>
                  <a:pt x="11965062" y="359591"/>
                  <a:pt x="12019372" y="300290"/>
                  <a:pt x="11499649" y="898811"/>
                </a:cubicBezTo>
                <a:cubicBezTo>
                  <a:pt x="11416486" y="1056728"/>
                  <a:pt x="10612962" y="1098546"/>
                  <a:pt x="10626281" y="2418690"/>
                </a:cubicBezTo>
                <a:cubicBezTo>
                  <a:pt x="10173537" y="3260050"/>
                  <a:pt x="10280413" y="3030332"/>
                  <a:pt x="10498154" y="4178602"/>
                </a:cubicBezTo>
                <a:cubicBezTo>
                  <a:pt x="10337667" y="4447238"/>
                  <a:pt x="9989600" y="4519343"/>
                  <a:pt x="9353683" y="4675062"/>
                </a:cubicBezTo>
                <a:cubicBezTo>
                  <a:pt x="8257804" y="4891231"/>
                  <a:pt x="7524975" y="4834667"/>
                  <a:pt x="6994852" y="5348523"/>
                </a:cubicBezTo>
                <a:cubicBezTo>
                  <a:pt x="6508295" y="6055805"/>
                  <a:pt x="6695115" y="6955852"/>
                  <a:pt x="6642192" y="6863247"/>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4" name="Kuva 7">
            <a:extLst>
              <a:ext uri="{FF2B5EF4-FFF2-40B4-BE49-F238E27FC236}">
                <a16:creationId xmlns:a16="http://schemas.microsoft.com/office/drawing/2014/main" id="{64BD508E-D647-BE36-B0A6-36AD5AB4B11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5" name="TextBox 12">
            <a:extLst>
              <a:ext uri="{FF2B5EF4-FFF2-40B4-BE49-F238E27FC236}">
                <a16:creationId xmlns:a16="http://schemas.microsoft.com/office/drawing/2014/main" id="{7C6874AC-8F01-730E-93F6-93BF94660CA9}"/>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7" name="Kuva 7">
            <a:extLst>
              <a:ext uri="{FF2B5EF4-FFF2-40B4-BE49-F238E27FC236}">
                <a16:creationId xmlns:a16="http://schemas.microsoft.com/office/drawing/2014/main" id="{B8949032-40F0-B6E3-6355-4EDD4822467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Tree>
    <p:extLst>
      <p:ext uri="{BB962C8B-B14F-4D97-AF65-F5344CB8AC3E}">
        <p14:creationId xmlns:p14="http://schemas.microsoft.com/office/powerpoint/2010/main" val="110438521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Kansi_sininen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pic>
        <p:nvPicPr>
          <p:cNvPr id="14" name="Picture 13" descr="A snowy city with trees and buildings&#10;&#10;AI-generated content may be incorrect.">
            <a:extLst>
              <a:ext uri="{FF2B5EF4-FFF2-40B4-BE49-F238E27FC236}">
                <a16:creationId xmlns:a16="http://schemas.microsoft.com/office/drawing/2014/main" id="{8AC31001-2218-D9C2-4EDB-C814717BE3BD}"/>
              </a:ext>
            </a:extLst>
          </p:cNvPr>
          <p:cNvPicPr>
            <a:picLocks noChangeAspect="1"/>
          </p:cNvPicPr>
          <p:nvPr/>
        </p:nvPicPr>
        <p:blipFill>
          <a:blip r:embed="rId5" cstate="print">
            <a:extLst>
              <a:ext uri="{28A0092B-C50C-407E-A947-70E740481C1C}">
                <a14:useLocalDpi xmlns:a14="http://schemas.microsoft.com/office/drawing/2010/main" val="0"/>
              </a:ext>
            </a:extLst>
          </a:blip>
          <a:srcRect t="1414" b="13980"/>
          <a:stretch/>
        </p:blipFill>
        <p:spPr>
          <a:xfrm>
            <a:off x="0" y="0"/>
            <a:ext cx="12192000" cy="6874141"/>
          </a:xfrm>
          <a:prstGeom prst="rect">
            <a:avLst/>
          </a:prstGeom>
        </p:spPr>
      </p:pic>
      <p:pic>
        <p:nvPicPr>
          <p:cNvPr id="16" name="Picture 15">
            <a:extLst>
              <a:ext uri="{FF2B5EF4-FFF2-40B4-BE49-F238E27FC236}">
                <a16:creationId xmlns:a16="http://schemas.microsoft.com/office/drawing/2014/main" id="{0305A0EC-4418-03EB-A328-FE573DA9A1C8}"/>
              </a:ext>
            </a:extLst>
          </p:cNvPr>
          <p:cNvPicPr>
            <a:picLocks noChangeAspect="1"/>
          </p:cNvPicPr>
          <p:nvPr/>
        </p:nvPicPr>
        <p:blipFill>
          <a:blip r:embed="rId6"/>
          <a:srcRect l="3281"/>
          <a:stretch/>
        </p:blipFill>
        <p:spPr>
          <a:xfrm>
            <a:off x="0" y="1152"/>
            <a:ext cx="12192000" cy="6872989"/>
          </a:xfrm>
          <a:prstGeom prst="rect">
            <a:avLst/>
          </a:prstGeom>
        </p:spPr>
      </p:pic>
      <p:sp>
        <p:nvSpPr>
          <p:cNvPr id="22" name="Suorakulmio 19">
            <a:extLst>
              <a:ext uri="{FF2B5EF4-FFF2-40B4-BE49-F238E27FC236}">
                <a16:creationId xmlns:a16="http://schemas.microsoft.com/office/drawing/2014/main" id="{46F9172A-41AD-7D15-5A81-E65EBC294A3F}"/>
              </a:ext>
              <a:ext uri="{C183D7F6-B498-43B3-948B-1728B52AA6E4}">
                <adec:decorative xmlns:adec="http://schemas.microsoft.com/office/drawing/2017/decorative" val="1"/>
              </a:ext>
            </a:extLst>
          </p:cNvPr>
          <p:cNvSpPr/>
          <p:nvPr/>
        </p:nvSpPr>
        <p:spPr>
          <a:xfrm rot="10800000">
            <a:off x="0" y="2"/>
            <a:ext cx="10073391" cy="6874139"/>
          </a:xfrm>
          <a:prstGeom prst="rect">
            <a:avLst/>
          </a:prstGeom>
          <a:gradFill>
            <a:gsLst>
              <a:gs pos="41000">
                <a:schemeClr val="bg1">
                  <a:lumMod val="88000"/>
                  <a:alpha val="0"/>
                </a:schemeClr>
              </a:gs>
              <a:gs pos="94000">
                <a:schemeClr val="accent1">
                  <a:alpha val="82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Otsikko 1">
            <a:extLst>
              <a:ext uri="{FF2B5EF4-FFF2-40B4-BE49-F238E27FC236}">
                <a16:creationId xmlns:a16="http://schemas.microsoft.com/office/drawing/2014/main" id="{3F9A559E-61BF-377B-5E24-DEA8020B531B}"/>
              </a:ext>
            </a:extLst>
          </p:cNvPr>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5" name="Alaotsikko 2">
            <a:extLst>
              <a:ext uri="{FF2B5EF4-FFF2-40B4-BE49-F238E27FC236}">
                <a16:creationId xmlns:a16="http://schemas.microsoft.com/office/drawing/2014/main" id="{B23518CE-B235-8D35-0574-0D4B29A16E5F}"/>
              </a:ext>
            </a:extLst>
          </p:cNvPr>
          <p:cNvSpPr>
            <a:spLocks noGrp="1"/>
          </p:cNvSpPr>
          <p:nvPr>
            <p:ph type="subTitle" idx="1" hasCustomPrompt="1"/>
          </p:nvPr>
        </p:nvSpPr>
        <p:spPr>
          <a:xfrm>
            <a:off x="509451" y="3678927"/>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2" name="Kuva 7">
            <a:extLst>
              <a:ext uri="{FF2B5EF4-FFF2-40B4-BE49-F238E27FC236}">
                <a16:creationId xmlns:a16="http://schemas.microsoft.com/office/drawing/2014/main" id="{7C37B8C8-5BFB-31FE-2928-13AD3C82B6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1204"/>
            <a:ext cx="2279570" cy="496072"/>
          </a:xfrm>
          <a:prstGeom prst="rect">
            <a:avLst/>
          </a:prstGeom>
        </p:spPr>
      </p:pic>
    </p:spTree>
    <p:extLst>
      <p:ext uri="{BB962C8B-B14F-4D97-AF65-F5344CB8AC3E}">
        <p14:creationId xmlns:p14="http://schemas.microsoft.com/office/powerpoint/2010/main" val="3580312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aine_kelt_yla">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768D394-8EF7-91D4-05DA-6EEF77FE81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35122" y="-5352"/>
            <a:ext cx="6570524" cy="3949723"/>
          </a:xfrm>
          <a:prstGeom prst="rect">
            <a:avLst/>
          </a:prstGeom>
        </p:spPr>
      </p:pic>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5" name="Graphic 2">
            <a:extLst>
              <a:ext uri="{FF2B5EF4-FFF2-40B4-BE49-F238E27FC236}">
                <a16:creationId xmlns:a16="http://schemas.microsoft.com/office/drawing/2014/main" id="{BCAC7887-1BEE-8CCF-985B-0B87415D0D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35122" y="-5352"/>
            <a:ext cx="6570524" cy="3949723"/>
          </a:xfrm>
          <a:prstGeom prst="rect">
            <a:avLst/>
          </a:prstGeom>
        </p:spPr>
      </p:pic>
      <p:sp>
        <p:nvSpPr>
          <p:cNvPr id="7" name="Otsikko 1">
            <a:extLst>
              <a:ext uri="{FF2B5EF4-FFF2-40B4-BE49-F238E27FC236}">
                <a16:creationId xmlns:a16="http://schemas.microsoft.com/office/drawing/2014/main" id="{A46B3DC5-30B1-D4AC-E7F2-E20C38DC00A0}"/>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8" name="Kuva 10">
            <a:extLst>
              <a:ext uri="{FF2B5EF4-FFF2-40B4-BE49-F238E27FC236}">
                <a16:creationId xmlns:a16="http://schemas.microsoft.com/office/drawing/2014/main" id="{60536029-AA45-C15D-1AAF-5402D208B845}"/>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11" name="Kuva 10">
            <a:extLst>
              <a:ext uri="{FF2B5EF4-FFF2-40B4-BE49-F238E27FC236}">
                <a16:creationId xmlns:a16="http://schemas.microsoft.com/office/drawing/2014/main" id="{31E78EAB-2281-7870-4045-C4E64BD59CBB}"/>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2" name="Sisällön paikkamerkki 2">
            <a:extLst>
              <a:ext uri="{FF2B5EF4-FFF2-40B4-BE49-F238E27FC236}">
                <a16:creationId xmlns:a16="http://schemas.microsoft.com/office/drawing/2014/main" id="{492B6134-EC6E-B32F-F09A-19B16E81AEC8}"/>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402976329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aine_kelt_ala">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7A7ADB3-BF5D-1C00-A725-4F37175EEF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5122" y="2237263"/>
            <a:ext cx="6570524"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2" name="Graphic 2">
            <a:extLst>
              <a:ext uri="{FF2B5EF4-FFF2-40B4-BE49-F238E27FC236}">
                <a16:creationId xmlns:a16="http://schemas.microsoft.com/office/drawing/2014/main" id="{FBD24DE4-14D6-911A-1CFE-958B3E534D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5122" y="2237263"/>
            <a:ext cx="6570524" cy="4636235"/>
          </a:xfrm>
          <a:prstGeom prst="rect">
            <a:avLst/>
          </a:prstGeom>
        </p:spPr>
      </p:pic>
      <p:pic>
        <p:nvPicPr>
          <p:cNvPr id="7" name="Kuva 7">
            <a:extLst>
              <a:ext uri="{FF2B5EF4-FFF2-40B4-BE49-F238E27FC236}">
                <a16:creationId xmlns:a16="http://schemas.microsoft.com/office/drawing/2014/main" id="{9C3C6716-6E87-F53C-F439-7255A7F4CDE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Sisällön paikkamerkki 2">
            <a:extLst>
              <a:ext uri="{FF2B5EF4-FFF2-40B4-BE49-F238E27FC236}">
                <a16:creationId xmlns:a16="http://schemas.microsoft.com/office/drawing/2014/main" id="{7F0AC1E0-42F9-C264-11C5-51E314061B5C}"/>
              </a:ext>
            </a:extLst>
          </p:cNvPr>
          <p:cNvSpPr>
            <a:spLocks noGrp="1"/>
          </p:cNvSpPr>
          <p:nvPr>
            <p:ph idx="13" hasCustomPrompt="1"/>
          </p:nvPr>
        </p:nvSpPr>
        <p:spPr>
          <a:xfrm>
            <a:off x="583977" y="2221765"/>
            <a:ext cx="8327014"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33968527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solaine_sini">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11049" y="-18183"/>
            <a:ext cx="12242381" cy="6897767"/>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527971 w 12194314"/>
              <a:gd name="connsiteY5" fmla="*/ 2393339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317289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317289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317289 h 6868491"/>
              <a:gd name="connsiteX6" fmla="*/ 10501402 w 12194314"/>
              <a:gd name="connsiteY6" fmla="*/ 4107449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182706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3528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3528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0356 w 12198365"/>
              <a:gd name="connsiteY6" fmla="*/ 4229071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9870 w 12198365"/>
              <a:gd name="connsiteY6" fmla="*/ 4200552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9870 w 12198365"/>
              <a:gd name="connsiteY6" fmla="*/ 4200552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3042 w 12198365"/>
              <a:gd name="connsiteY6" fmla="*/ 41910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3042 w 12198365"/>
              <a:gd name="connsiteY6" fmla="*/ 41910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3042 w 12198365"/>
              <a:gd name="connsiteY6" fmla="*/ 41910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403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403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16678 w 12198365"/>
              <a:gd name="connsiteY9" fmla="*/ 6852459 h 6955256"/>
              <a:gd name="connsiteX10" fmla="*/ 0 w 12198365"/>
              <a:gd name="connsiteY10" fmla="*/ 6955256 h 6955256"/>
              <a:gd name="connsiteX0" fmla="*/ 0 w 12198365"/>
              <a:gd name="connsiteY0" fmla="*/ 6924836 h 6924836"/>
              <a:gd name="connsiteX1" fmla="*/ 3398 w 12198365"/>
              <a:gd name="connsiteY1" fmla="*/ 19661 h 6924836"/>
              <a:gd name="connsiteX2" fmla="*/ 12198323 w 12198365"/>
              <a:gd name="connsiteY2" fmla="*/ 0 h 6924836"/>
              <a:gd name="connsiteX3" fmla="*/ 12192041 w 12198365"/>
              <a:gd name="connsiteY3" fmla="*/ 84487 h 6924836"/>
              <a:gd name="connsiteX4" fmla="*/ 11529256 w 12198365"/>
              <a:gd name="connsiteY4" fmla="*/ 873629 h 6924836"/>
              <a:gd name="connsiteX5" fmla="*/ 10626281 w 12198365"/>
              <a:gd name="connsiteY5" fmla="*/ 2404054 h 6924836"/>
              <a:gd name="connsiteX6" fmla="*/ 10496699 w 12198365"/>
              <a:gd name="connsiteY6" fmla="*/ 4194215 h 6924836"/>
              <a:gd name="connsiteX7" fmla="*/ 9333205 w 12198365"/>
              <a:gd name="connsiteY7" fmla="*/ 4688164 h 6924836"/>
              <a:gd name="connsiteX8" fmla="*/ 7002791 w 12198365"/>
              <a:gd name="connsiteY8" fmla="*/ 5342140 h 6924836"/>
              <a:gd name="connsiteX9" fmla="*/ 6616678 w 12198365"/>
              <a:gd name="connsiteY9" fmla="*/ 6852459 h 6924836"/>
              <a:gd name="connsiteX10" fmla="*/ 0 w 12198365"/>
              <a:gd name="connsiteY10" fmla="*/ 6924836 h 6924836"/>
              <a:gd name="connsiteX0" fmla="*/ 6849 w 12195066"/>
              <a:gd name="connsiteY0" fmla="*/ 6863995 h 6863995"/>
              <a:gd name="connsiteX1" fmla="*/ 99 w 12195066"/>
              <a:gd name="connsiteY1" fmla="*/ 19661 h 6863995"/>
              <a:gd name="connsiteX2" fmla="*/ 12195024 w 12195066"/>
              <a:gd name="connsiteY2" fmla="*/ 0 h 6863995"/>
              <a:gd name="connsiteX3" fmla="*/ 12188742 w 12195066"/>
              <a:gd name="connsiteY3" fmla="*/ 84487 h 6863995"/>
              <a:gd name="connsiteX4" fmla="*/ 11525957 w 12195066"/>
              <a:gd name="connsiteY4" fmla="*/ 873629 h 6863995"/>
              <a:gd name="connsiteX5" fmla="*/ 10622982 w 12195066"/>
              <a:gd name="connsiteY5" fmla="*/ 2404054 h 6863995"/>
              <a:gd name="connsiteX6" fmla="*/ 10493400 w 12195066"/>
              <a:gd name="connsiteY6" fmla="*/ 4194215 h 6863995"/>
              <a:gd name="connsiteX7" fmla="*/ 9329906 w 12195066"/>
              <a:gd name="connsiteY7" fmla="*/ 4688164 h 6863995"/>
              <a:gd name="connsiteX8" fmla="*/ 6999492 w 12195066"/>
              <a:gd name="connsiteY8" fmla="*/ 5342140 h 6863995"/>
              <a:gd name="connsiteX9" fmla="*/ 6613379 w 12195066"/>
              <a:gd name="connsiteY9" fmla="*/ 6852459 h 6863995"/>
              <a:gd name="connsiteX10" fmla="*/ 6849 w 12195066"/>
              <a:gd name="connsiteY10" fmla="*/ 6863995 h 6863995"/>
              <a:gd name="connsiteX0" fmla="*/ 0 w 12208513"/>
              <a:gd name="connsiteY0" fmla="*/ 6884275 h 6884275"/>
              <a:gd name="connsiteX1" fmla="*/ 13546 w 12208513"/>
              <a:gd name="connsiteY1" fmla="*/ 19661 h 6884275"/>
              <a:gd name="connsiteX2" fmla="*/ 12208471 w 12208513"/>
              <a:gd name="connsiteY2" fmla="*/ 0 h 6884275"/>
              <a:gd name="connsiteX3" fmla="*/ 12202189 w 12208513"/>
              <a:gd name="connsiteY3" fmla="*/ 84487 h 6884275"/>
              <a:gd name="connsiteX4" fmla="*/ 11539404 w 12208513"/>
              <a:gd name="connsiteY4" fmla="*/ 873629 h 6884275"/>
              <a:gd name="connsiteX5" fmla="*/ 10636429 w 12208513"/>
              <a:gd name="connsiteY5" fmla="*/ 2404054 h 6884275"/>
              <a:gd name="connsiteX6" fmla="*/ 10506847 w 12208513"/>
              <a:gd name="connsiteY6" fmla="*/ 4194215 h 6884275"/>
              <a:gd name="connsiteX7" fmla="*/ 9343353 w 12208513"/>
              <a:gd name="connsiteY7" fmla="*/ 4688164 h 6884275"/>
              <a:gd name="connsiteX8" fmla="*/ 7012939 w 12208513"/>
              <a:gd name="connsiteY8" fmla="*/ 5342140 h 6884275"/>
              <a:gd name="connsiteX9" fmla="*/ 6626826 w 12208513"/>
              <a:gd name="connsiteY9" fmla="*/ 6852459 h 6884275"/>
              <a:gd name="connsiteX10" fmla="*/ 0 w 12208513"/>
              <a:gd name="connsiteY10" fmla="*/ 6884275 h 6884275"/>
              <a:gd name="connsiteX0" fmla="*/ 0 w 12208513"/>
              <a:gd name="connsiteY0" fmla="*/ 6884275 h 6884275"/>
              <a:gd name="connsiteX1" fmla="*/ 13546 w 12208513"/>
              <a:gd name="connsiteY1" fmla="*/ 19661 h 6884275"/>
              <a:gd name="connsiteX2" fmla="*/ 12208471 w 12208513"/>
              <a:gd name="connsiteY2" fmla="*/ 0 h 6884275"/>
              <a:gd name="connsiteX3" fmla="*/ 12202189 w 12208513"/>
              <a:gd name="connsiteY3" fmla="*/ 84487 h 6884275"/>
              <a:gd name="connsiteX4" fmla="*/ 11539404 w 12208513"/>
              <a:gd name="connsiteY4" fmla="*/ 873629 h 6884275"/>
              <a:gd name="connsiteX5" fmla="*/ 10636429 w 12208513"/>
              <a:gd name="connsiteY5" fmla="*/ 2404054 h 6884275"/>
              <a:gd name="connsiteX6" fmla="*/ 10506847 w 12208513"/>
              <a:gd name="connsiteY6" fmla="*/ 4194215 h 6884275"/>
              <a:gd name="connsiteX7" fmla="*/ 9343353 w 12208513"/>
              <a:gd name="connsiteY7" fmla="*/ 4688164 h 6884275"/>
              <a:gd name="connsiteX8" fmla="*/ 7012939 w 12208513"/>
              <a:gd name="connsiteY8" fmla="*/ 5342140 h 6884275"/>
              <a:gd name="connsiteX9" fmla="*/ 6616678 w 12208513"/>
              <a:gd name="connsiteY9" fmla="*/ 6872740 h 6884275"/>
              <a:gd name="connsiteX10" fmla="*/ 0 w 12208513"/>
              <a:gd name="connsiteY10" fmla="*/ 6884275 h 6884275"/>
              <a:gd name="connsiteX0" fmla="*/ 6848 w 12215361"/>
              <a:gd name="connsiteY0" fmla="*/ 6884275 h 6884275"/>
              <a:gd name="connsiteX1" fmla="*/ 98 w 12215361"/>
              <a:gd name="connsiteY1" fmla="*/ 9521 h 6884275"/>
              <a:gd name="connsiteX2" fmla="*/ 12215319 w 12215361"/>
              <a:gd name="connsiteY2" fmla="*/ 0 h 6884275"/>
              <a:gd name="connsiteX3" fmla="*/ 12209037 w 12215361"/>
              <a:gd name="connsiteY3" fmla="*/ 84487 h 6884275"/>
              <a:gd name="connsiteX4" fmla="*/ 11546252 w 12215361"/>
              <a:gd name="connsiteY4" fmla="*/ 873629 h 6884275"/>
              <a:gd name="connsiteX5" fmla="*/ 10643277 w 12215361"/>
              <a:gd name="connsiteY5" fmla="*/ 2404054 h 6884275"/>
              <a:gd name="connsiteX6" fmla="*/ 10513695 w 12215361"/>
              <a:gd name="connsiteY6" fmla="*/ 4194215 h 6884275"/>
              <a:gd name="connsiteX7" fmla="*/ 9350201 w 12215361"/>
              <a:gd name="connsiteY7" fmla="*/ 4688164 h 6884275"/>
              <a:gd name="connsiteX8" fmla="*/ 7019787 w 12215361"/>
              <a:gd name="connsiteY8" fmla="*/ 5342140 h 6884275"/>
              <a:gd name="connsiteX9" fmla="*/ 6623526 w 12215361"/>
              <a:gd name="connsiteY9" fmla="*/ 6872740 h 6884275"/>
              <a:gd name="connsiteX10" fmla="*/ 6848 w 12215361"/>
              <a:gd name="connsiteY10" fmla="*/ 6884275 h 6884275"/>
              <a:gd name="connsiteX0" fmla="*/ 6848 w 12228145"/>
              <a:gd name="connsiteY0" fmla="*/ 6884275 h 6884275"/>
              <a:gd name="connsiteX1" fmla="*/ 98 w 12228145"/>
              <a:gd name="connsiteY1" fmla="*/ 9521 h 6884275"/>
              <a:gd name="connsiteX2" fmla="*/ 12215319 w 12228145"/>
              <a:gd name="connsiteY2" fmla="*/ 0 h 6884275"/>
              <a:gd name="connsiteX3" fmla="*/ 12228145 w 12228145"/>
              <a:gd name="connsiteY3" fmla="*/ 80669 h 6884275"/>
              <a:gd name="connsiteX4" fmla="*/ 11546252 w 12228145"/>
              <a:gd name="connsiteY4" fmla="*/ 873629 h 6884275"/>
              <a:gd name="connsiteX5" fmla="*/ 10643277 w 12228145"/>
              <a:gd name="connsiteY5" fmla="*/ 2404054 h 6884275"/>
              <a:gd name="connsiteX6" fmla="*/ 10513695 w 12228145"/>
              <a:gd name="connsiteY6" fmla="*/ 4194215 h 6884275"/>
              <a:gd name="connsiteX7" fmla="*/ 9350201 w 12228145"/>
              <a:gd name="connsiteY7" fmla="*/ 4688164 h 6884275"/>
              <a:gd name="connsiteX8" fmla="*/ 7019787 w 12228145"/>
              <a:gd name="connsiteY8" fmla="*/ 5342140 h 6884275"/>
              <a:gd name="connsiteX9" fmla="*/ 6623526 w 12228145"/>
              <a:gd name="connsiteY9" fmla="*/ 6872740 h 6884275"/>
              <a:gd name="connsiteX10" fmla="*/ 6848 w 12228145"/>
              <a:gd name="connsiteY10" fmla="*/ 6884275 h 6884275"/>
              <a:gd name="connsiteX0" fmla="*/ 6848 w 12228145"/>
              <a:gd name="connsiteY0" fmla="*/ 6884275 h 6884275"/>
              <a:gd name="connsiteX1" fmla="*/ 98 w 12228145"/>
              <a:gd name="connsiteY1" fmla="*/ 9521 h 6884275"/>
              <a:gd name="connsiteX2" fmla="*/ 12215319 w 12228145"/>
              <a:gd name="connsiteY2" fmla="*/ 0 h 6884275"/>
              <a:gd name="connsiteX3" fmla="*/ 12228145 w 12228145"/>
              <a:gd name="connsiteY3" fmla="*/ 80669 h 6884275"/>
              <a:gd name="connsiteX4" fmla="*/ 11546252 w 12228145"/>
              <a:gd name="connsiteY4" fmla="*/ 873629 h 6884275"/>
              <a:gd name="connsiteX5" fmla="*/ 10643277 w 12228145"/>
              <a:gd name="connsiteY5" fmla="*/ 2404054 h 6884275"/>
              <a:gd name="connsiteX6" fmla="*/ 10513695 w 12228145"/>
              <a:gd name="connsiteY6" fmla="*/ 4194215 h 6884275"/>
              <a:gd name="connsiteX7" fmla="*/ 9350201 w 12228145"/>
              <a:gd name="connsiteY7" fmla="*/ 4688164 h 6884275"/>
              <a:gd name="connsiteX8" fmla="*/ 7019787 w 12228145"/>
              <a:gd name="connsiteY8" fmla="*/ 5342140 h 6884275"/>
              <a:gd name="connsiteX9" fmla="*/ 6646454 w 12228145"/>
              <a:gd name="connsiteY9" fmla="*/ 6876559 h 6884275"/>
              <a:gd name="connsiteX10" fmla="*/ 6848 w 12228145"/>
              <a:gd name="connsiteY10" fmla="*/ 6884275 h 688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28145" h="6884275">
                <a:moveTo>
                  <a:pt x="6848" y="6884275"/>
                </a:moveTo>
                <a:cubicBezTo>
                  <a:pt x="7981" y="5743361"/>
                  <a:pt x="-1035" y="1150435"/>
                  <a:pt x="98" y="9521"/>
                </a:cubicBezTo>
                <a:lnTo>
                  <a:pt x="12215319" y="0"/>
                </a:lnTo>
                <a:cubicBezTo>
                  <a:pt x="12215995" y="29874"/>
                  <a:pt x="12227469" y="50795"/>
                  <a:pt x="12228145" y="80669"/>
                </a:cubicBezTo>
                <a:cubicBezTo>
                  <a:pt x="11923347" y="389335"/>
                  <a:pt x="11948075" y="334771"/>
                  <a:pt x="11546252" y="873629"/>
                </a:cubicBezTo>
                <a:cubicBezTo>
                  <a:pt x="11555710" y="861741"/>
                  <a:pt x="10617671" y="1153481"/>
                  <a:pt x="10643277" y="2404054"/>
                </a:cubicBezTo>
                <a:cubicBezTo>
                  <a:pt x="10096339" y="3325134"/>
                  <a:pt x="10299357" y="3034896"/>
                  <a:pt x="10513695" y="4194215"/>
                </a:cubicBezTo>
                <a:cubicBezTo>
                  <a:pt x="10264599" y="4462478"/>
                  <a:pt x="9990214" y="4557000"/>
                  <a:pt x="9350201" y="4688164"/>
                </a:cubicBezTo>
                <a:cubicBezTo>
                  <a:pt x="8240891" y="4877492"/>
                  <a:pt x="7435743" y="4868546"/>
                  <a:pt x="7019787" y="5342140"/>
                </a:cubicBezTo>
                <a:cubicBezTo>
                  <a:pt x="6533230" y="6002449"/>
                  <a:pt x="6645650" y="6904001"/>
                  <a:pt x="6646454" y="6876559"/>
                </a:cubicBezTo>
                <a:lnTo>
                  <a:pt x="6848" y="6884275"/>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4" name="Kuva 7">
            <a:extLst>
              <a:ext uri="{FF2B5EF4-FFF2-40B4-BE49-F238E27FC236}">
                <a16:creationId xmlns:a16="http://schemas.microsoft.com/office/drawing/2014/main" id="{64BD508E-D647-BE36-B0A6-36AD5AB4B11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3" name="TextBox 12">
            <a:extLst>
              <a:ext uri="{FF2B5EF4-FFF2-40B4-BE49-F238E27FC236}">
                <a16:creationId xmlns:a16="http://schemas.microsoft.com/office/drawing/2014/main" id="{418B06E3-D7CF-6B87-363C-FC8D52608A71}"/>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9" name="Kuva 7">
            <a:extLst>
              <a:ext uri="{FF2B5EF4-FFF2-40B4-BE49-F238E27FC236}">
                <a16:creationId xmlns:a16="http://schemas.microsoft.com/office/drawing/2014/main" id="{DE9A2E81-16CD-0734-345F-EE1885CEB99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8761"/>
            <a:ext cx="2279570" cy="496072"/>
          </a:xfrm>
          <a:prstGeom prst="rect">
            <a:avLst/>
          </a:prstGeom>
        </p:spPr>
      </p:pic>
      <p:sp>
        <p:nvSpPr>
          <p:cNvPr id="32" name="Freeform 31">
            <a:extLst>
              <a:ext uri="{FF2B5EF4-FFF2-40B4-BE49-F238E27FC236}">
                <a16:creationId xmlns:a16="http://schemas.microsoft.com/office/drawing/2014/main" id="{3AE6EFE1-6236-7190-2636-A0BC68E82D3A}"/>
              </a:ext>
            </a:extLst>
          </p:cNvPr>
          <p:cNvSpPr/>
          <p:nvPr/>
        </p:nvSpPr>
        <p:spPr>
          <a:xfrm>
            <a:off x="4728445" y="6620242"/>
            <a:ext cx="4426206" cy="4616"/>
          </a:xfrm>
          <a:custGeom>
            <a:avLst/>
            <a:gdLst>
              <a:gd name="connsiteX0" fmla="*/ 4426207 w 4426206"/>
              <a:gd name="connsiteY0" fmla="*/ 0 h 4616"/>
              <a:gd name="connsiteX1" fmla="*/ 4426207 w 4426206"/>
              <a:gd name="connsiteY1" fmla="*/ 4617 h 4616"/>
              <a:gd name="connsiteX2" fmla="*/ 0 w 4426206"/>
              <a:gd name="connsiteY2" fmla="*/ 4617 h 4616"/>
              <a:gd name="connsiteX3" fmla="*/ 0 w 4426206"/>
              <a:gd name="connsiteY3" fmla="*/ 0 h 4616"/>
              <a:gd name="connsiteX4" fmla="*/ 4615 w 4426206"/>
              <a:gd name="connsiteY4" fmla="*/ 0 h 4616"/>
              <a:gd name="connsiteX5" fmla="*/ 4426207 w 4426206"/>
              <a:gd name="connsiteY5" fmla="*/ 0 h 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6206" h="4616">
                <a:moveTo>
                  <a:pt x="4426207" y="0"/>
                </a:moveTo>
                <a:lnTo>
                  <a:pt x="4426207" y="4617"/>
                </a:lnTo>
                <a:lnTo>
                  <a:pt x="0" y="4617"/>
                </a:lnTo>
                <a:lnTo>
                  <a:pt x="0" y="0"/>
                </a:lnTo>
                <a:cubicBezTo>
                  <a:pt x="1846" y="0"/>
                  <a:pt x="2769" y="0"/>
                  <a:pt x="4615" y="0"/>
                </a:cubicBezTo>
                <a:lnTo>
                  <a:pt x="4426207" y="0"/>
                </a:lnTo>
                <a:close/>
              </a:path>
            </a:pathLst>
          </a:custGeom>
          <a:solidFill>
            <a:srgbClr val="92CAF1"/>
          </a:solidFill>
          <a:ln w="9231" cap="flat">
            <a:noFill/>
            <a:prstDash val="solid"/>
            <a:miter/>
          </a:ln>
        </p:spPr>
        <p:txBody>
          <a:bodyPr rtlCol="0" anchor="ctr"/>
          <a:lstStyle/>
          <a:p>
            <a:endParaRPr lang="en-FI"/>
          </a:p>
        </p:txBody>
      </p:sp>
      <p:sp>
        <p:nvSpPr>
          <p:cNvPr id="33" name="Freeform 32">
            <a:extLst>
              <a:ext uri="{FF2B5EF4-FFF2-40B4-BE49-F238E27FC236}">
                <a16:creationId xmlns:a16="http://schemas.microsoft.com/office/drawing/2014/main" id="{B9E8ADDF-7507-79B0-E150-9056901F0A0E}"/>
              </a:ext>
            </a:extLst>
          </p:cNvPr>
          <p:cNvSpPr/>
          <p:nvPr/>
        </p:nvSpPr>
        <p:spPr>
          <a:xfrm>
            <a:off x="4715522" y="6620185"/>
            <a:ext cx="12923" cy="4674"/>
          </a:xfrm>
          <a:custGeom>
            <a:avLst/>
            <a:gdLst>
              <a:gd name="connsiteX0" fmla="*/ 12923 w 12923"/>
              <a:gd name="connsiteY0" fmla="*/ 58 h 4674"/>
              <a:gd name="connsiteX1" fmla="*/ 12923 w 12923"/>
              <a:gd name="connsiteY1" fmla="*/ 4674 h 4674"/>
              <a:gd name="connsiteX2" fmla="*/ 0 w 12923"/>
              <a:gd name="connsiteY2" fmla="*/ 4674 h 4674"/>
              <a:gd name="connsiteX3" fmla="*/ 12923 w 12923"/>
              <a:gd name="connsiteY3" fmla="*/ 58 h 4674"/>
            </a:gdLst>
            <a:ahLst/>
            <a:cxnLst>
              <a:cxn ang="0">
                <a:pos x="connsiteX0" y="connsiteY0"/>
              </a:cxn>
              <a:cxn ang="0">
                <a:pos x="connsiteX1" y="connsiteY1"/>
              </a:cxn>
              <a:cxn ang="0">
                <a:pos x="connsiteX2" y="connsiteY2"/>
              </a:cxn>
              <a:cxn ang="0">
                <a:pos x="connsiteX3" y="connsiteY3"/>
              </a:cxn>
            </a:cxnLst>
            <a:rect l="l" t="t" r="r" b="b"/>
            <a:pathLst>
              <a:path w="12923" h="4674">
                <a:moveTo>
                  <a:pt x="12923" y="58"/>
                </a:moveTo>
                <a:lnTo>
                  <a:pt x="12923" y="4674"/>
                </a:lnTo>
                <a:lnTo>
                  <a:pt x="0" y="4674"/>
                </a:lnTo>
                <a:cubicBezTo>
                  <a:pt x="1846" y="-865"/>
                  <a:pt x="8308" y="58"/>
                  <a:pt x="12923" y="58"/>
                </a:cubicBezTo>
                <a:close/>
              </a:path>
            </a:pathLst>
          </a:custGeom>
          <a:solidFill>
            <a:srgbClr val="6C98CD"/>
          </a:solidFill>
          <a:ln w="9231" cap="flat">
            <a:noFill/>
            <a:prstDash val="solid"/>
            <a:miter/>
          </a:ln>
        </p:spPr>
        <p:txBody>
          <a:bodyPr rtlCol="0" anchor="ctr"/>
          <a:lstStyle/>
          <a:p>
            <a:endParaRPr lang="en-FI"/>
          </a:p>
        </p:txBody>
      </p:sp>
      <p:sp>
        <p:nvSpPr>
          <p:cNvPr id="35" name="Freeform 34">
            <a:extLst>
              <a:ext uri="{FF2B5EF4-FFF2-40B4-BE49-F238E27FC236}">
                <a16:creationId xmlns:a16="http://schemas.microsoft.com/office/drawing/2014/main" id="{24140427-79CB-03A1-5F8A-9C04BE79C10C}"/>
              </a:ext>
            </a:extLst>
          </p:cNvPr>
          <p:cNvSpPr/>
          <p:nvPr/>
        </p:nvSpPr>
        <p:spPr>
          <a:xfrm>
            <a:off x="4715522" y="6297087"/>
            <a:ext cx="3692" cy="9233"/>
          </a:xfrm>
          <a:custGeom>
            <a:avLst/>
            <a:gdLst>
              <a:gd name="connsiteX0" fmla="*/ 0 w 3692"/>
              <a:gd name="connsiteY0" fmla="*/ 9233 h 9233"/>
              <a:gd name="connsiteX1" fmla="*/ 0 w 3692"/>
              <a:gd name="connsiteY1" fmla="*/ 0 h 9233"/>
              <a:gd name="connsiteX2" fmla="*/ 3692 w 3692"/>
              <a:gd name="connsiteY2" fmla="*/ 2770 h 9233"/>
              <a:gd name="connsiteX3" fmla="*/ 0 w 3692"/>
              <a:gd name="connsiteY3" fmla="*/ 9233 h 9233"/>
            </a:gdLst>
            <a:ahLst/>
            <a:cxnLst>
              <a:cxn ang="0">
                <a:pos x="connsiteX0" y="connsiteY0"/>
              </a:cxn>
              <a:cxn ang="0">
                <a:pos x="connsiteX1" y="connsiteY1"/>
              </a:cxn>
              <a:cxn ang="0">
                <a:pos x="connsiteX2" y="connsiteY2"/>
              </a:cxn>
              <a:cxn ang="0">
                <a:pos x="connsiteX3" y="connsiteY3"/>
              </a:cxn>
            </a:cxnLst>
            <a:rect l="l" t="t" r="r" b="b"/>
            <a:pathLst>
              <a:path w="3692" h="9233">
                <a:moveTo>
                  <a:pt x="0" y="9233"/>
                </a:moveTo>
                <a:lnTo>
                  <a:pt x="0" y="0"/>
                </a:lnTo>
                <a:lnTo>
                  <a:pt x="3692" y="2770"/>
                </a:lnTo>
                <a:lnTo>
                  <a:pt x="0" y="9233"/>
                </a:lnTo>
                <a:close/>
              </a:path>
            </a:pathLst>
          </a:custGeom>
          <a:solidFill>
            <a:srgbClr val="BDD1E8"/>
          </a:solidFill>
          <a:ln w="9231" cap="flat">
            <a:noFill/>
            <a:prstDash val="solid"/>
            <a:miter/>
          </a:ln>
        </p:spPr>
        <p:txBody>
          <a:bodyPr rtlCol="0" anchor="ctr"/>
          <a:lstStyle/>
          <a:p>
            <a:endParaRPr lang="en-FI"/>
          </a:p>
        </p:txBody>
      </p:sp>
      <p:sp>
        <p:nvSpPr>
          <p:cNvPr id="37" name="Freeform 36">
            <a:extLst>
              <a:ext uri="{FF2B5EF4-FFF2-40B4-BE49-F238E27FC236}">
                <a16:creationId xmlns:a16="http://schemas.microsoft.com/office/drawing/2014/main" id="{185A68BC-AFBD-1BFD-0ACA-F7867AAC6149}"/>
              </a:ext>
            </a:extLst>
          </p:cNvPr>
          <p:cNvSpPr/>
          <p:nvPr/>
        </p:nvSpPr>
        <p:spPr>
          <a:xfrm>
            <a:off x="6492722" y="4148145"/>
            <a:ext cx="4046089" cy="3077479"/>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 name="connsiteX0" fmla="*/ 128260 w 3206215"/>
              <a:gd name="connsiteY0" fmla="*/ 2131904 h 2428480"/>
              <a:gd name="connsiteX1" fmla="*/ 123645 w 3206215"/>
              <a:gd name="connsiteY1" fmla="*/ 2131904 h 2428480"/>
              <a:gd name="connsiteX2" fmla="*/ 110722 w 3206215"/>
              <a:gd name="connsiteY2" fmla="*/ 2136520 h 2428480"/>
              <a:gd name="connsiteX3" fmla="*/ 101491 w 3206215"/>
              <a:gd name="connsiteY3" fmla="*/ 2136520 h 2428480"/>
              <a:gd name="connsiteX4" fmla="*/ 110722 w 3206215"/>
              <a:gd name="connsiteY4" fmla="*/ 1817058 h 2428480"/>
              <a:gd name="connsiteX5" fmla="*/ 114414 w 3206215"/>
              <a:gd name="connsiteY5" fmla="*/ 1810595 h 2428480"/>
              <a:gd name="connsiteX6" fmla="*/ 110722 w 3206215"/>
              <a:gd name="connsiteY6" fmla="*/ 1807825 h 2428480"/>
              <a:gd name="connsiteX7" fmla="*/ 592574 w 3206215"/>
              <a:gd name="connsiteY7" fmla="*/ 754338 h 2428480"/>
              <a:gd name="connsiteX8" fmla="*/ 1116888 w 3206215"/>
              <a:gd name="connsiteY8" fmla="*/ 574294 h 2428480"/>
              <a:gd name="connsiteX9" fmla="*/ 2543981 w 3206215"/>
              <a:gd name="connsiteY9" fmla="*/ 325926 h 2428480"/>
              <a:gd name="connsiteX10" fmla="*/ 3199374 w 3206215"/>
              <a:gd name="connsiteY10" fmla="*/ 0 h 2428480"/>
              <a:gd name="connsiteX11" fmla="*/ 2866738 w 3206215"/>
              <a:gd name="connsiteY11" fmla="*/ 515355 h 2428480"/>
              <a:gd name="connsiteX12" fmla="*/ 2114746 w 3206215"/>
              <a:gd name="connsiteY12" fmla="*/ 637078 h 2428480"/>
              <a:gd name="connsiteX13" fmla="*/ 153184 w 3206215"/>
              <a:gd name="connsiteY13" fmla="*/ 2056193 h 2428480"/>
              <a:gd name="connsiteX14" fmla="*/ 128260 w 3206215"/>
              <a:gd name="connsiteY14" fmla="*/ 2130981 h 2428480"/>
              <a:gd name="connsiteX15" fmla="*/ 128260 w 3206215"/>
              <a:gd name="connsiteY15" fmla="*/ 2131904 h 2428480"/>
              <a:gd name="connsiteX0" fmla="*/ 128260 w 3221637"/>
              <a:gd name="connsiteY0" fmla="*/ 2162346 h 2458922"/>
              <a:gd name="connsiteX1" fmla="*/ 123645 w 3221637"/>
              <a:gd name="connsiteY1" fmla="*/ 2162346 h 2458922"/>
              <a:gd name="connsiteX2" fmla="*/ 110722 w 3221637"/>
              <a:gd name="connsiteY2" fmla="*/ 2166962 h 2458922"/>
              <a:gd name="connsiteX3" fmla="*/ 101491 w 3221637"/>
              <a:gd name="connsiteY3" fmla="*/ 2166962 h 2458922"/>
              <a:gd name="connsiteX4" fmla="*/ 110722 w 3221637"/>
              <a:gd name="connsiteY4" fmla="*/ 1847500 h 2458922"/>
              <a:gd name="connsiteX5" fmla="*/ 114414 w 3221637"/>
              <a:gd name="connsiteY5" fmla="*/ 1841037 h 2458922"/>
              <a:gd name="connsiteX6" fmla="*/ 110722 w 3221637"/>
              <a:gd name="connsiteY6" fmla="*/ 1838267 h 2458922"/>
              <a:gd name="connsiteX7" fmla="*/ 592574 w 3221637"/>
              <a:gd name="connsiteY7" fmla="*/ 784780 h 2458922"/>
              <a:gd name="connsiteX8" fmla="*/ 1116888 w 3221637"/>
              <a:gd name="connsiteY8" fmla="*/ 604736 h 2458922"/>
              <a:gd name="connsiteX9" fmla="*/ 2543981 w 3221637"/>
              <a:gd name="connsiteY9" fmla="*/ 356368 h 2458922"/>
              <a:gd name="connsiteX10" fmla="*/ 3217070 w 3221637"/>
              <a:gd name="connsiteY10" fmla="*/ 0 h 2458922"/>
              <a:gd name="connsiteX11" fmla="*/ 2866738 w 3221637"/>
              <a:gd name="connsiteY11" fmla="*/ 545797 h 2458922"/>
              <a:gd name="connsiteX12" fmla="*/ 2114746 w 3221637"/>
              <a:gd name="connsiteY12" fmla="*/ 667520 h 2458922"/>
              <a:gd name="connsiteX13" fmla="*/ 153184 w 3221637"/>
              <a:gd name="connsiteY13" fmla="*/ 2086635 h 2458922"/>
              <a:gd name="connsiteX14" fmla="*/ 128260 w 3221637"/>
              <a:gd name="connsiteY14" fmla="*/ 2161423 h 2458922"/>
              <a:gd name="connsiteX15" fmla="*/ 128260 w 3221637"/>
              <a:gd name="connsiteY15" fmla="*/ 2162346 h 245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1637" h="2458922">
                <a:moveTo>
                  <a:pt x="128260" y="2162346"/>
                </a:moveTo>
                <a:lnTo>
                  <a:pt x="123645" y="2162346"/>
                </a:lnTo>
                <a:cubicBezTo>
                  <a:pt x="119030" y="2162346"/>
                  <a:pt x="112568" y="2160499"/>
                  <a:pt x="110722" y="2166962"/>
                </a:cubicBezTo>
                <a:lnTo>
                  <a:pt x="101491" y="2166962"/>
                </a:lnTo>
                <a:cubicBezTo>
                  <a:pt x="101491" y="2060782"/>
                  <a:pt x="101491" y="1953680"/>
                  <a:pt x="110722" y="1847500"/>
                </a:cubicBezTo>
                <a:lnTo>
                  <a:pt x="114414" y="1841037"/>
                </a:lnTo>
                <a:lnTo>
                  <a:pt x="110722" y="1838267"/>
                </a:lnTo>
                <a:cubicBezTo>
                  <a:pt x="140261" y="1462483"/>
                  <a:pt x="245493" y="993446"/>
                  <a:pt x="592574" y="784780"/>
                </a:cubicBezTo>
                <a:cubicBezTo>
                  <a:pt x="741191" y="695219"/>
                  <a:pt x="947963" y="641668"/>
                  <a:pt x="1116888" y="604736"/>
                </a:cubicBezTo>
                <a:cubicBezTo>
                  <a:pt x="1586740" y="500403"/>
                  <a:pt x="2193951" y="457157"/>
                  <a:pt x="2543981" y="356368"/>
                </a:cubicBezTo>
                <a:cubicBezTo>
                  <a:pt x="2894011" y="255579"/>
                  <a:pt x="3065684" y="196663"/>
                  <a:pt x="3217070" y="0"/>
                </a:cubicBezTo>
                <a:cubicBezTo>
                  <a:pt x="3254917" y="298227"/>
                  <a:pt x="3050459" y="434544"/>
                  <a:pt x="2866738" y="545797"/>
                </a:cubicBezTo>
                <a:cubicBezTo>
                  <a:pt x="2683017" y="657050"/>
                  <a:pt x="2356595" y="592733"/>
                  <a:pt x="2114746" y="667520"/>
                </a:cubicBezTo>
                <a:cubicBezTo>
                  <a:pt x="1336583" y="909425"/>
                  <a:pt x="483649" y="1281516"/>
                  <a:pt x="153184" y="2086635"/>
                </a:cubicBezTo>
                <a:cubicBezTo>
                  <a:pt x="-177282" y="2891754"/>
                  <a:pt x="130107" y="2136493"/>
                  <a:pt x="128260" y="2161423"/>
                </a:cubicBezTo>
                <a:lnTo>
                  <a:pt x="128260" y="2162346"/>
                </a:lnTo>
                <a:close/>
              </a:path>
            </a:pathLst>
          </a:custGeom>
          <a:solidFill>
            <a:srgbClr val="2A87C9"/>
          </a:solidFill>
          <a:ln w="9231" cap="flat">
            <a:noFill/>
            <a:prstDash val="solid"/>
            <a:miter/>
          </a:ln>
        </p:spPr>
        <p:txBody>
          <a:bodyPr rtlCol="0" anchor="ctr"/>
          <a:lstStyle/>
          <a:p>
            <a:endParaRPr lang="en-FI" dirty="0"/>
          </a:p>
        </p:txBody>
      </p:sp>
      <p:sp>
        <p:nvSpPr>
          <p:cNvPr id="38" name="Freeform 37">
            <a:extLst>
              <a:ext uri="{FF2B5EF4-FFF2-40B4-BE49-F238E27FC236}">
                <a16:creationId xmlns:a16="http://schemas.microsoft.com/office/drawing/2014/main" id="{E74F1D37-A600-F289-DE64-9C2068427AF8}"/>
              </a:ext>
            </a:extLst>
          </p:cNvPr>
          <p:cNvSpPr/>
          <p:nvPr/>
        </p:nvSpPr>
        <p:spPr>
          <a:xfrm>
            <a:off x="10633914" y="778190"/>
            <a:ext cx="1023473" cy="1668087"/>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42" name="Freeform 41">
            <a:extLst>
              <a:ext uri="{FF2B5EF4-FFF2-40B4-BE49-F238E27FC236}">
                <a16:creationId xmlns:a16="http://schemas.microsoft.com/office/drawing/2014/main" id="{509963EB-5BF1-8A22-C351-2696632D5B78}"/>
              </a:ext>
            </a:extLst>
          </p:cNvPr>
          <p:cNvSpPr/>
          <p:nvPr/>
        </p:nvSpPr>
        <p:spPr>
          <a:xfrm>
            <a:off x="6627681" y="68753"/>
            <a:ext cx="5586796" cy="6796124"/>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56485 h 5389312"/>
              <a:gd name="connsiteX6" fmla="*/ 2894804 w 4422514"/>
              <a:gd name="connsiteY6" fmla="*/ 2504918 h 5389312"/>
              <a:gd name="connsiteX7" fmla="*/ 3077521 w 4422514"/>
              <a:gd name="connsiteY7" fmla="*/ 2018167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56485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56485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2514" h="5389312">
                <a:moveTo>
                  <a:pt x="4421592" y="5387465"/>
                </a:moveTo>
                <a:lnTo>
                  <a:pt x="0" y="5387465"/>
                </a:lnTo>
                <a:cubicBezTo>
                  <a:pt x="1846" y="5361613"/>
                  <a:pt x="14769" y="5335761"/>
                  <a:pt x="24923" y="5312678"/>
                </a:cubicBezTo>
                <a:cubicBezTo>
                  <a:pt x="355389" y="4507559"/>
                  <a:pt x="1208322" y="4135468"/>
                  <a:pt x="1986485" y="3893563"/>
                </a:cubicBezTo>
                <a:cubicBezTo>
                  <a:pt x="2227411" y="3818776"/>
                  <a:pt x="2534954" y="3788391"/>
                  <a:pt x="2715725" y="3683051"/>
                </a:cubicBezTo>
                <a:cubicBezTo>
                  <a:pt x="2896496" y="3577711"/>
                  <a:pt x="3086523" y="3423153"/>
                  <a:pt x="3071113" y="3261521"/>
                </a:cubicBezTo>
                <a:cubicBezTo>
                  <a:pt x="3050393" y="3044191"/>
                  <a:pt x="2918804" y="2756056"/>
                  <a:pt x="2894804" y="2504918"/>
                </a:cubicBezTo>
                <a:cubicBezTo>
                  <a:pt x="2871727" y="2270399"/>
                  <a:pt x="2966750" y="2184027"/>
                  <a:pt x="3077521" y="2003060"/>
                </a:cubicBezTo>
                <a:cubicBezTo>
                  <a:pt x="3188292" y="1822093"/>
                  <a:pt x="3166411" y="1866831"/>
                  <a:pt x="3177268" y="1847527"/>
                </a:cubicBezTo>
                <a:cubicBezTo>
                  <a:pt x="3307030" y="1616806"/>
                  <a:pt x="3608351" y="1023018"/>
                  <a:pt x="3881585" y="633385"/>
                </a:cubicBezTo>
                <a:cubicBezTo>
                  <a:pt x="4041279" y="406253"/>
                  <a:pt x="4219435" y="189277"/>
                  <a:pt x="4422514" y="0"/>
                </a:cubicBezTo>
                <a:lnTo>
                  <a:pt x="4422514" y="5389312"/>
                </a:lnTo>
                <a:lnTo>
                  <a:pt x="4421592" y="5387465"/>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89160397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Laine_sini_yla">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10063871" cy="3615724"/>
          </a:xfrm>
          <a:prstGeom prst="rect">
            <a:avLst/>
          </a:prstGeom>
        </p:spPr>
        <p:txBody>
          <a:bodyPr>
            <a:normAutofit/>
          </a:body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14CA485D-957E-D20C-6BD1-93FD6E346A5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7" name="Alatunnisteen paikkamerkki 5">
            <a:extLst>
              <a:ext uri="{FF2B5EF4-FFF2-40B4-BE49-F238E27FC236}">
                <a16:creationId xmlns:a16="http://schemas.microsoft.com/office/drawing/2014/main" id="{1E8E38DB-DA07-E5D7-6CF7-24E1DE6A1C3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8" name="Dian numeron paikkamerkki 6">
            <a:extLst>
              <a:ext uri="{FF2B5EF4-FFF2-40B4-BE49-F238E27FC236}">
                <a16:creationId xmlns:a16="http://schemas.microsoft.com/office/drawing/2014/main" id="{CBAB07AD-A940-BCC9-EE8B-81DDFA86814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4" name="Otsikko 1">
            <a:extLst>
              <a:ext uri="{FF2B5EF4-FFF2-40B4-BE49-F238E27FC236}">
                <a16:creationId xmlns:a16="http://schemas.microsoft.com/office/drawing/2014/main" id="{4D14E2E6-F124-556B-669A-01CEA6B6AD0B}"/>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5" name="Kuva 10">
            <a:extLst>
              <a:ext uri="{FF2B5EF4-FFF2-40B4-BE49-F238E27FC236}">
                <a16:creationId xmlns:a16="http://schemas.microsoft.com/office/drawing/2014/main" id="{2C3A8DEF-DC7A-0B22-5E3D-88413C04FE7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Freeform 5">
            <a:extLst>
              <a:ext uri="{FF2B5EF4-FFF2-40B4-BE49-F238E27FC236}">
                <a16:creationId xmlns:a16="http://schemas.microsoft.com/office/drawing/2014/main" id="{7A73F9C3-EEF6-E61C-8C76-589B18D549CF}"/>
              </a:ext>
            </a:extLst>
          </p:cNvPr>
          <p:cNvSpPr/>
          <p:nvPr/>
        </p:nvSpPr>
        <p:spPr>
          <a:xfrm flipV="1">
            <a:off x="8357616" y="-232622"/>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9" name="Freeform 8">
            <a:extLst>
              <a:ext uri="{FF2B5EF4-FFF2-40B4-BE49-F238E27FC236}">
                <a16:creationId xmlns:a16="http://schemas.microsoft.com/office/drawing/2014/main" id="{91F142EF-26F7-68E0-66E0-E28BEF474717}"/>
              </a:ext>
            </a:extLst>
          </p:cNvPr>
          <p:cNvSpPr/>
          <p:nvPr/>
        </p:nvSpPr>
        <p:spPr>
          <a:xfrm flipV="1">
            <a:off x="11144849" y="2563222"/>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1" name="Freeform 10">
            <a:extLst>
              <a:ext uri="{FF2B5EF4-FFF2-40B4-BE49-F238E27FC236}">
                <a16:creationId xmlns:a16="http://schemas.microsoft.com/office/drawing/2014/main" id="{8E5F2F22-3E59-FBA2-3A5C-B00BB6E70F54}"/>
              </a:ext>
            </a:extLst>
          </p:cNvPr>
          <p:cNvSpPr/>
          <p:nvPr/>
        </p:nvSpPr>
        <p:spPr>
          <a:xfrm flipV="1">
            <a:off x="8439530" y="-18289"/>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407634407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Laine_sini_yla2">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5113505"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14CA485D-957E-D20C-6BD1-93FD6E346A5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7" name="Alatunnisteen paikkamerkki 5">
            <a:extLst>
              <a:ext uri="{FF2B5EF4-FFF2-40B4-BE49-F238E27FC236}">
                <a16:creationId xmlns:a16="http://schemas.microsoft.com/office/drawing/2014/main" id="{1E8E38DB-DA07-E5D7-6CF7-24E1DE6A1C3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8" name="Dian numeron paikkamerkki 6">
            <a:extLst>
              <a:ext uri="{FF2B5EF4-FFF2-40B4-BE49-F238E27FC236}">
                <a16:creationId xmlns:a16="http://schemas.microsoft.com/office/drawing/2014/main" id="{CBAB07AD-A940-BCC9-EE8B-81DDFA86814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5" name="Otsikko 1">
            <a:extLst>
              <a:ext uri="{FF2B5EF4-FFF2-40B4-BE49-F238E27FC236}">
                <a16:creationId xmlns:a16="http://schemas.microsoft.com/office/drawing/2014/main" id="{AA79C089-9DBF-EDF6-E245-9D9FF6AC1C25}"/>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6" name="Kuva 10">
            <a:extLst>
              <a:ext uri="{FF2B5EF4-FFF2-40B4-BE49-F238E27FC236}">
                <a16:creationId xmlns:a16="http://schemas.microsoft.com/office/drawing/2014/main" id="{D9E5497F-6EAE-730F-DE73-B8C93B0C328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1" name="Content Placeholder 12">
            <a:extLst>
              <a:ext uri="{FF2B5EF4-FFF2-40B4-BE49-F238E27FC236}">
                <a16:creationId xmlns:a16="http://schemas.microsoft.com/office/drawing/2014/main" id="{3E9B5834-0427-A4A8-23E4-5ACFB50866F7}"/>
              </a:ext>
            </a:extLst>
          </p:cNvPr>
          <p:cNvSpPr>
            <a:spLocks noGrp="1"/>
          </p:cNvSpPr>
          <p:nvPr>
            <p:ph sz="quarter" idx="17" hasCustomPrompt="1"/>
          </p:nvPr>
        </p:nvSpPr>
        <p:spPr>
          <a:xfrm>
            <a:off x="5823343" y="2221765"/>
            <a:ext cx="2616187" cy="3623895"/>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sp>
        <p:nvSpPr>
          <p:cNvPr id="13" name="Freeform 12">
            <a:extLst>
              <a:ext uri="{FF2B5EF4-FFF2-40B4-BE49-F238E27FC236}">
                <a16:creationId xmlns:a16="http://schemas.microsoft.com/office/drawing/2014/main" id="{9F6B9F98-C580-E7F6-60A2-91115DE7C12C}"/>
              </a:ext>
            </a:extLst>
          </p:cNvPr>
          <p:cNvSpPr/>
          <p:nvPr/>
        </p:nvSpPr>
        <p:spPr>
          <a:xfrm flipV="1">
            <a:off x="8357616" y="-232622"/>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6" name="Freeform 15">
            <a:extLst>
              <a:ext uri="{FF2B5EF4-FFF2-40B4-BE49-F238E27FC236}">
                <a16:creationId xmlns:a16="http://schemas.microsoft.com/office/drawing/2014/main" id="{416FE584-734C-2FC0-A3AE-247F911715DD}"/>
              </a:ext>
            </a:extLst>
          </p:cNvPr>
          <p:cNvSpPr/>
          <p:nvPr/>
        </p:nvSpPr>
        <p:spPr>
          <a:xfrm flipV="1">
            <a:off x="11144849" y="2563222"/>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7" name="Freeform 16">
            <a:extLst>
              <a:ext uri="{FF2B5EF4-FFF2-40B4-BE49-F238E27FC236}">
                <a16:creationId xmlns:a16="http://schemas.microsoft.com/office/drawing/2014/main" id="{4503D0BE-8F71-5E74-B7D7-3D2D3E3A8C66}"/>
              </a:ext>
            </a:extLst>
          </p:cNvPr>
          <p:cNvSpPr/>
          <p:nvPr/>
        </p:nvSpPr>
        <p:spPr>
          <a:xfrm flipV="1">
            <a:off x="8439530" y="-18289"/>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405794092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Laine_sini_yla3">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4866305" cy="3615724"/>
          </a:xfrm>
          <a:prstGeom prst="rect">
            <a:avLst/>
          </a:prstGeom>
        </p:spPr>
        <p:txBody>
          <a:bodyPr>
            <a:normAutofit/>
          </a:body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14CA485D-957E-D20C-6BD1-93FD6E346A5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7" name="Alatunnisteen paikkamerkki 5">
            <a:extLst>
              <a:ext uri="{FF2B5EF4-FFF2-40B4-BE49-F238E27FC236}">
                <a16:creationId xmlns:a16="http://schemas.microsoft.com/office/drawing/2014/main" id="{1E8E38DB-DA07-E5D7-6CF7-24E1DE6A1C3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8" name="Dian numeron paikkamerkki 6">
            <a:extLst>
              <a:ext uri="{FF2B5EF4-FFF2-40B4-BE49-F238E27FC236}">
                <a16:creationId xmlns:a16="http://schemas.microsoft.com/office/drawing/2014/main" id="{CBAB07AD-A940-BCC9-EE8B-81DDFA86814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4" name="Sisällön paikkamerkki 2">
            <a:extLst>
              <a:ext uri="{FF2B5EF4-FFF2-40B4-BE49-F238E27FC236}">
                <a16:creationId xmlns:a16="http://schemas.microsoft.com/office/drawing/2014/main" id="{0636B398-9027-25D7-9F57-AE7D298EF1A0}"/>
              </a:ext>
            </a:extLst>
          </p:cNvPr>
          <p:cNvSpPr>
            <a:spLocks noGrp="1"/>
          </p:cNvSpPr>
          <p:nvPr>
            <p:ph idx="14" hasCustomPrompt="1"/>
          </p:nvPr>
        </p:nvSpPr>
        <p:spPr>
          <a:xfrm>
            <a:off x="5578763" y="2221765"/>
            <a:ext cx="4866305" cy="3615724"/>
          </a:xfrm>
          <a:prstGeom prst="rect">
            <a:avLst/>
          </a:prstGeom>
        </p:spPr>
        <p:txBody>
          <a:bodyPr>
            <a:normAutofit/>
          </a:body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Otsikko 1">
            <a:extLst>
              <a:ext uri="{FF2B5EF4-FFF2-40B4-BE49-F238E27FC236}">
                <a16:creationId xmlns:a16="http://schemas.microsoft.com/office/drawing/2014/main" id="{970F3D1A-1207-7358-0A9C-710B925505DE}"/>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6" name="Kuva 10">
            <a:extLst>
              <a:ext uri="{FF2B5EF4-FFF2-40B4-BE49-F238E27FC236}">
                <a16:creationId xmlns:a16="http://schemas.microsoft.com/office/drawing/2014/main" id="{48E88A26-123E-75DB-6413-A7FCB9FDE00E}"/>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1" name="Freeform 10">
            <a:extLst>
              <a:ext uri="{FF2B5EF4-FFF2-40B4-BE49-F238E27FC236}">
                <a16:creationId xmlns:a16="http://schemas.microsoft.com/office/drawing/2014/main" id="{20DAD39E-7EC5-81E7-7239-F7CDBBDAECDA}"/>
              </a:ext>
            </a:extLst>
          </p:cNvPr>
          <p:cNvSpPr/>
          <p:nvPr/>
        </p:nvSpPr>
        <p:spPr>
          <a:xfrm flipV="1">
            <a:off x="8357616" y="-214334"/>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2" name="Freeform 11">
            <a:extLst>
              <a:ext uri="{FF2B5EF4-FFF2-40B4-BE49-F238E27FC236}">
                <a16:creationId xmlns:a16="http://schemas.microsoft.com/office/drawing/2014/main" id="{6D809AA5-2460-024E-1538-F48716D4E164}"/>
              </a:ext>
            </a:extLst>
          </p:cNvPr>
          <p:cNvSpPr/>
          <p:nvPr/>
        </p:nvSpPr>
        <p:spPr>
          <a:xfrm flipV="1">
            <a:off x="11144849" y="2581510"/>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3" name="Freeform 12">
            <a:extLst>
              <a:ext uri="{FF2B5EF4-FFF2-40B4-BE49-F238E27FC236}">
                <a16:creationId xmlns:a16="http://schemas.microsoft.com/office/drawing/2014/main" id="{5B88EE67-4580-1829-E491-AFE929113B76}"/>
              </a:ext>
            </a:extLst>
          </p:cNvPr>
          <p:cNvSpPr/>
          <p:nvPr/>
        </p:nvSpPr>
        <p:spPr>
          <a:xfrm flipV="1">
            <a:off x="8439530" y="-1"/>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891370881"/>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Laine_sini_yla4">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59639" y="457200"/>
            <a:ext cx="7821101" cy="861761"/>
          </a:xfrm>
          <a:prstGeom prst="rect">
            <a:avLst/>
          </a:prstGeom>
        </p:spPr>
        <p:txBody>
          <a:bodyPr anchor="b">
            <a:normAutofit/>
          </a:bodyPr>
          <a:lstStyle>
            <a:lvl1pPr>
              <a:defRPr sz="4000">
                <a:latin typeface="Trebuchet MS" panose="020B0703020202090204" pitchFamily="34" charset="0"/>
              </a:defRPr>
            </a:lvl1pPr>
          </a:lstStyle>
          <a:p>
            <a:r>
              <a:rPr lang="fi-FI" dirty="0"/>
              <a:t>Lisää teksti napsauttamalla</a:t>
            </a:r>
          </a:p>
        </p:txBody>
      </p:sp>
      <p:sp>
        <p:nvSpPr>
          <p:cNvPr id="4" name="Tekstin paikkamerkki 3"/>
          <p:cNvSpPr>
            <a:spLocks noGrp="1"/>
          </p:cNvSpPr>
          <p:nvPr>
            <p:ph type="body" sz="half" idx="2" hasCustomPrompt="1"/>
          </p:nvPr>
        </p:nvSpPr>
        <p:spPr>
          <a:xfrm>
            <a:off x="559639" y="1450950"/>
            <a:ext cx="9604559" cy="4418038"/>
          </a:xfrm>
          <a:prstGeom prst="rect">
            <a:avLst/>
          </a:prstGeom>
        </p:spPr>
        <p:txBody>
          <a:bodyPr>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Lisää teksti napsauttamalla</a:t>
            </a:r>
          </a:p>
        </p:txBody>
      </p:sp>
      <p:pic>
        <p:nvPicPr>
          <p:cNvPr id="5" name="Kuva 10">
            <a:extLst>
              <a:ext uri="{FF2B5EF4-FFF2-40B4-BE49-F238E27FC236}">
                <a16:creationId xmlns:a16="http://schemas.microsoft.com/office/drawing/2014/main" id="{C1839AC7-6505-E2EF-BB95-1DBB7EFAB32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7" name="Päivämäärän paikkamerkki 4">
            <a:extLst>
              <a:ext uri="{FF2B5EF4-FFF2-40B4-BE49-F238E27FC236}">
                <a16:creationId xmlns:a16="http://schemas.microsoft.com/office/drawing/2014/main" id="{5F34AD75-69E7-3C55-4DF1-8784A794D60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2" name="Alatunnisteen paikkamerkki 5">
            <a:extLst>
              <a:ext uri="{FF2B5EF4-FFF2-40B4-BE49-F238E27FC236}">
                <a16:creationId xmlns:a16="http://schemas.microsoft.com/office/drawing/2014/main" id="{DA40F310-4461-F2B7-5888-1E4BA78C478D}"/>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3" name="Dian numeron paikkamerkki 6">
            <a:extLst>
              <a:ext uri="{FF2B5EF4-FFF2-40B4-BE49-F238E27FC236}">
                <a16:creationId xmlns:a16="http://schemas.microsoft.com/office/drawing/2014/main" id="{A7C3B598-F764-36DE-78EC-6EC1A558D762}"/>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3" name="Kuva 10">
            <a:extLst>
              <a:ext uri="{FF2B5EF4-FFF2-40B4-BE49-F238E27FC236}">
                <a16:creationId xmlns:a16="http://schemas.microsoft.com/office/drawing/2014/main" id="{19F4E37A-8532-F266-64F8-638A54518AE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6" name="Freeform 15">
            <a:extLst>
              <a:ext uri="{FF2B5EF4-FFF2-40B4-BE49-F238E27FC236}">
                <a16:creationId xmlns:a16="http://schemas.microsoft.com/office/drawing/2014/main" id="{2D59ACCA-673C-018F-5747-D45CB05C0375}"/>
              </a:ext>
            </a:extLst>
          </p:cNvPr>
          <p:cNvSpPr/>
          <p:nvPr/>
        </p:nvSpPr>
        <p:spPr>
          <a:xfrm flipV="1">
            <a:off x="8357616" y="-232622"/>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7" name="Freeform 16">
            <a:extLst>
              <a:ext uri="{FF2B5EF4-FFF2-40B4-BE49-F238E27FC236}">
                <a16:creationId xmlns:a16="http://schemas.microsoft.com/office/drawing/2014/main" id="{76E1A63F-6EE7-B7EB-6EF4-7F7486DA0EE9}"/>
              </a:ext>
            </a:extLst>
          </p:cNvPr>
          <p:cNvSpPr/>
          <p:nvPr/>
        </p:nvSpPr>
        <p:spPr>
          <a:xfrm flipV="1">
            <a:off x="11144849" y="2563222"/>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A492F44A-D3F7-E6EE-BEBB-2D099C7C7EC3}"/>
              </a:ext>
            </a:extLst>
          </p:cNvPr>
          <p:cNvSpPr/>
          <p:nvPr/>
        </p:nvSpPr>
        <p:spPr>
          <a:xfrm flipV="1">
            <a:off x="8439530" y="-18289"/>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255124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Laine_sini_ala">
    <p:bg>
      <p:bgRef idx="1001">
        <a:schemeClr val="bg1"/>
      </p:bgRef>
    </p:bg>
    <p:spTree>
      <p:nvGrpSpPr>
        <p:cNvPr id="1" name=""/>
        <p:cNvGrpSpPr/>
        <p:nvPr/>
      </p:nvGrpSpPr>
      <p:grpSpPr>
        <a:xfrm>
          <a:off x="0" y="0"/>
          <a:ext cx="0" cy="0"/>
          <a:chOff x="0" y="0"/>
          <a:chExt cx="0" cy="0"/>
        </a:xfrm>
      </p:grpSpPr>
      <p:sp>
        <p:nvSpPr>
          <p:cNvPr id="7" name="Päivämäärän paikkamerkki 4">
            <a:extLst>
              <a:ext uri="{FF2B5EF4-FFF2-40B4-BE49-F238E27FC236}">
                <a16:creationId xmlns:a16="http://schemas.microsoft.com/office/drawing/2014/main" id="{90185725-46C9-BC0B-20D0-126BDA08ACF3}"/>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8" name="Alatunnisteen paikkamerkki 5">
            <a:extLst>
              <a:ext uri="{FF2B5EF4-FFF2-40B4-BE49-F238E27FC236}">
                <a16:creationId xmlns:a16="http://schemas.microsoft.com/office/drawing/2014/main" id="{B9C8262B-5E67-0B34-A5E5-C94F36274259}"/>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9" name="Dian numeron paikkamerkki 6">
            <a:extLst>
              <a:ext uri="{FF2B5EF4-FFF2-40B4-BE49-F238E27FC236}">
                <a16:creationId xmlns:a16="http://schemas.microsoft.com/office/drawing/2014/main" id="{308836AA-439D-F3E2-421A-8E6FF8C18534}"/>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8327014" cy="3615724"/>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7">
            <a:extLst>
              <a:ext uri="{FF2B5EF4-FFF2-40B4-BE49-F238E27FC236}">
                <a16:creationId xmlns:a16="http://schemas.microsoft.com/office/drawing/2014/main" id="{873F5F09-A715-9919-4D27-347A9883253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49819" y="6191161"/>
            <a:ext cx="2279570" cy="496072"/>
          </a:xfrm>
          <a:prstGeom prst="rect">
            <a:avLst/>
          </a:prstGeom>
        </p:spPr>
      </p:pic>
      <p:sp>
        <p:nvSpPr>
          <p:cNvPr id="21" name="Freeform 20">
            <a:extLst>
              <a:ext uri="{FF2B5EF4-FFF2-40B4-BE49-F238E27FC236}">
                <a16:creationId xmlns:a16="http://schemas.microsoft.com/office/drawing/2014/main" id="{174D4ED1-7E19-8C96-52EE-DB8FB6E4A9E4}"/>
              </a:ext>
            </a:extLst>
          </p:cNvPr>
          <p:cNvSpPr/>
          <p:nvPr/>
        </p:nvSpPr>
        <p:spPr>
          <a:xfrm>
            <a:off x="5421497" y="6084024"/>
            <a:ext cx="12923" cy="4674"/>
          </a:xfrm>
          <a:custGeom>
            <a:avLst/>
            <a:gdLst>
              <a:gd name="connsiteX0" fmla="*/ 12923 w 12923"/>
              <a:gd name="connsiteY0" fmla="*/ 58 h 4674"/>
              <a:gd name="connsiteX1" fmla="*/ 12923 w 12923"/>
              <a:gd name="connsiteY1" fmla="*/ 4674 h 4674"/>
              <a:gd name="connsiteX2" fmla="*/ 0 w 12923"/>
              <a:gd name="connsiteY2" fmla="*/ 4674 h 4674"/>
              <a:gd name="connsiteX3" fmla="*/ 12923 w 12923"/>
              <a:gd name="connsiteY3" fmla="*/ 58 h 4674"/>
            </a:gdLst>
            <a:ahLst/>
            <a:cxnLst>
              <a:cxn ang="0">
                <a:pos x="connsiteX0" y="connsiteY0"/>
              </a:cxn>
              <a:cxn ang="0">
                <a:pos x="connsiteX1" y="connsiteY1"/>
              </a:cxn>
              <a:cxn ang="0">
                <a:pos x="connsiteX2" y="connsiteY2"/>
              </a:cxn>
              <a:cxn ang="0">
                <a:pos x="connsiteX3" y="connsiteY3"/>
              </a:cxn>
            </a:cxnLst>
            <a:rect l="l" t="t" r="r" b="b"/>
            <a:pathLst>
              <a:path w="12923" h="4674">
                <a:moveTo>
                  <a:pt x="12923" y="58"/>
                </a:moveTo>
                <a:lnTo>
                  <a:pt x="12923" y="4674"/>
                </a:lnTo>
                <a:lnTo>
                  <a:pt x="0" y="4674"/>
                </a:lnTo>
                <a:cubicBezTo>
                  <a:pt x="1846" y="-865"/>
                  <a:pt x="8308" y="58"/>
                  <a:pt x="12923" y="58"/>
                </a:cubicBezTo>
                <a:close/>
              </a:path>
            </a:pathLst>
          </a:custGeom>
          <a:solidFill>
            <a:srgbClr val="6C98CD"/>
          </a:solidFill>
          <a:ln w="9231"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3204A25D-16F5-E8F5-5164-F07CD3457E5F}"/>
              </a:ext>
            </a:extLst>
          </p:cNvPr>
          <p:cNvSpPr/>
          <p:nvPr/>
        </p:nvSpPr>
        <p:spPr>
          <a:xfrm>
            <a:off x="5421497" y="5760926"/>
            <a:ext cx="3692" cy="9233"/>
          </a:xfrm>
          <a:custGeom>
            <a:avLst/>
            <a:gdLst>
              <a:gd name="connsiteX0" fmla="*/ 0 w 3692"/>
              <a:gd name="connsiteY0" fmla="*/ 9233 h 9233"/>
              <a:gd name="connsiteX1" fmla="*/ 0 w 3692"/>
              <a:gd name="connsiteY1" fmla="*/ 0 h 9233"/>
              <a:gd name="connsiteX2" fmla="*/ 3692 w 3692"/>
              <a:gd name="connsiteY2" fmla="*/ 2770 h 9233"/>
              <a:gd name="connsiteX3" fmla="*/ 0 w 3692"/>
              <a:gd name="connsiteY3" fmla="*/ 9233 h 9233"/>
            </a:gdLst>
            <a:ahLst/>
            <a:cxnLst>
              <a:cxn ang="0">
                <a:pos x="connsiteX0" y="connsiteY0"/>
              </a:cxn>
              <a:cxn ang="0">
                <a:pos x="connsiteX1" y="connsiteY1"/>
              </a:cxn>
              <a:cxn ang="0">
                <a:pos x="connsiteX2" y="connsiteY2"/>
              </a:cxn>
              <a:cxn ang="0">
                <a:pos x="connsiteX3" y="connsiteY3"/>
              </a:cxn>
            </a:cxnLst>
            <a:rect l="l" t="t" r="r" b="b"/>
            <a:pathLst>
              <a:path w="3692" h="9233">
                <a:moveTo>
                  <a:pt x="0" y="9233"/>
                </a:moveTo>
                <a:lnTo>
                  <a:pt x="0" y="0"/>
                </a:lnTo>
                <a:lnTo>
                  <a:pt x="3692" y="2770"/>
                </a:lnTo>
                <a:lnTo>
                  <a:pt x="0" y="9233"/>
                </a:lnTo>
                <a:close/>
              </a:path>
            </a:pathLst>
          </a:custGeom>
          <a:solidFill>
            <a:srgbClr val="BDD1E8"/>
          </a:solidFill>
          <a:ln w="9231" cap="flat">
            <a:noFill/>
            <a:prstDash val="solid"/>
            <a:miter/>
          </a:ln>
        </p:spPr>
        <p:txBody>
          <a:bodyPr rtlCol="0" anchor="ctr"/>
          <a:lstStyle/>
          <a:p>
            <a:endParaRPr lang="en-FI"/>
          </a:p>
        </p:txBody>
      </p:sp>
      <p:sp>
        <p:nvSpPr>
          <p:cNvPr id="28" name="Freeform 27">
            <a:extLst>
              <a:ext uri="{FF2B5EF4-FFF2-40B4-BE49-F238E27FC236}">
                <a16:creationId xmlns:a16="http://schemas.microsoft.com/office/drawing/2014/main" id="{F4B0C4FC-5CD0-CFFF-EA12-E612558E271F}"/>
              </a:ext>
            </a:extLst>
          </p:cNvPr>
          <p:cNvSpPr/>
          <p:nvPr/>
        </p:nvSpPr>
        <p:spPr>
          <a:xfrm>
            <a:off x="8353692" y="5046205"/>
            <a:ext cx="2725107" cy="2072124"/>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29" name="Freeform 28">
            <a:extLst>
              <a:ext uri="{FF2B5EF4-FFF2-40B4-BE49-F238E27FC236}">
                <a16:creationId xmlns:a16="http://schemas.microsoft.com/office/drawing/2014/main" id="{4A402EEE-356F-A397-F19B-947528EA6456}"/>
              </a:ext>
            </a:extLst>
          </p:cNvPr>
          <p:cNvSpPr/>
          <p:nvPr/>
        </p:nvSpPr>
        <p:spPr>
          <a:xfrm>
            <a:off x="11143503" y="2816514"/>
            <a:ext cx="652225" cy="1063016"/>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30" name="Freeform 29">
            <a:extLst>
              <a:ext uri="{FF2B5EF4-FFF2-40B4-BE49-F238E27FC236}">
                <a16:creationId xmlns:a16="http://schemas.microsoft.com/office/drawing/2014/main" id="{90132B95-66EF-F6FC-527B-74BF70B513B0}"/>
              </a:ext>
            </a:extLst>
          </p:cNvPr>
          <p:cNvSpPr/>
          <p:nvPr/>
        </p:nvSpPr>
        <p:spPr>
          <a:xfrm>
            <a:off x="8419588" y="2271094"/>
            <a:ext cx="3780210" cy="4598481"/>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2932190119"/>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Laine_sini_ala2">
    <p:bg>
      <p:bgRef idx="1001">
        <a:schemeClr val="bg1"/>
      </p:bgRef>
    </p:bg>
    <p:spTree>
      <p:nvGrpSpPr>
        <p:cNvPr id="1" name=""/>
        <p:cNvGrpSpPr/>
        <p:nvPr/>
      </p:nvGrpSpPr>
      <p:grpSpPr>
        <a:xfrm>
          <a:off x="0" y="0"/>
          <a:ext cx="0" cy="0"/>
          <a:chOff x="0" y="0"/>
          <a:chExt cx="0" cy="0"/>
        </a:xfrm>
      </p:grpSpPr>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8761"/>
            <a:ext cx="2279570" cy="496072"/>
          </a:xfrm>
          <a:prstGeom prst="rect">
            <a:avLst/>
          </a:prstGeom>
        </p:spPr>
      </p:pic>
      <p:sp>
        <p:nvSpPr>
          <p:cNvPr id="7" name="Päivämäärän paikkamerkki 4">
            <a:extLst>
              <a:ext uri="{FF2B5EF4-FFF2-40B4-BE49-F238E27FC236}">
                <a16:creationId xmlns:a16="http://schemas.microsoft.com/office/drawing/2014/main" id="{90185725-46C9-BC0B-20D0-126BDA08ACF3}"/>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8" name="Alatunnisteen paikkamerkki 5">
            <a:extLst>
              <a:ext uri="{FF2B5EF4-FFF2-40B4-BE49-F238E27FC236}">
                <a16:creationId xmlns:a16="http://schemas.microsoft.com/office/drawing/2014/main" id="{B9C8262B-5E67-0B34-A5E5-C94F36274259}"/>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9" name="Dian numeron paikkamerkki 6">
            <a:extLst>
              <a:ext uri="{FF2B5EF4-FFF2-40B4-BE49-F238E27FC236}">
                <a16:creationId xmlns:a16="http://schemas.microsoft.com/office/drawing/2014/main" id="{308836AA-439D-F3E2-421A-8E6FF8C18534}"/>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4063593" cy="3615724"/>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14" name="Sisällön paikkamerkki 2">
            <a:extLst>
              <a:ext uri="{FF2B5EF4-FFF2-40B4-BE49-F238E27FC236}">
                <a16:creationId xmlns:a16="http://schemas.microsoft.com/office/drawing/2014/main" id="{BAAE1EB8-6C41-7FD5-9B31-0BDA93F76786}"/>
              </a:ext>
            </a:extLst>
          </p:cNvPr>
          <p:cNvSpPr>
            <a:spLocks noGrp="1"/>
          </p:cNvSpPr>
          <p:nvPr>
            <p:ph idx="14" hasCustomPrompt="1"/>
          </p:nvPr>
        </p:nvSpPr>
        <p:spPr>
          <a:xfrm>
            <a:off x="4847398" y="2221765"/>
            <a:ext cx="4063593" cy="3615724"/>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a:p>
            <a:pPr marL="469900" lvl="1" indent="-215900"/>
            <a:endParaRPr lang="fi-FI" sz="1100" dirty="0"/>
          </a:p>
          <a:p>
            <a:pPr marL="243840" indent="-243840"/>
            <a:endParaRPr lang="fi-FI" sz="1100" dirty="0"/>
          </a:p>
        </p:txBody>
      </p:sp>
      <p:pic>
        <p:nvPicPr>
          <p:cNvPr id="4" name="Kuva 7">
            <a:extLst>
              <a:ext uri="{FF2B5EF4-FFF2-40B4-BE49-F238E27FC236}">
                <a16:creationId xmlns:a16="http://schemas.microsoft.com/office/drawing/2014/main" id="{B8EA7E93-412E-BCC0-E080-8F1FC8F8D56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49819" y="6191161"/>
            <a:ext cx="2279570" cy="496072"/>
          </a:xfrm>
          <a:prstGeom prst="rect">
            <a:avLst/>
          </a:prstGeom>
        </p:spPr>
      </p:pic>
      <p:pic>
        <p:nvPicPr>
          <p:cNvPr id="15" name="Kuva 7">
            <a:extLst>
              <a:ext uri="{FF2B5EF4-FFF2-40B4-BE49-F238E27FC236}">
                <a16:creationId xmlns:a16="http://schemas.microsoft.com/office/drawing/2014/main" id="{BCD1E64B-5722-7FA4-A874-2964B4CCC70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76429" y="6207233"/>
            <a:ext cx="2279570" cy="496072"/>
          </a:xfrm>
          <a:prstGeom prst="rect">
            <a:avLst/>
          </a:prstGeom>
        </p:spPr>
      </p:pic>
      <p:sp>
        <p:nvSpPr>
          <p:cNvPr id="19" name="Freeform 18">
            <a:extLst>
              <a:ext uri="{FF2B5EF4-FFF2-40B4-BE49-F238E27FC236}">
                <a16:creationId xmlns:a16="http://schemas.microsoft.com/office/drawing/2014/main" id="{0A7ABA29-39F4-9819-D168-DB59979F36B0}"/>
              </a:ext>
            </a:extLst>
          </p:cNvPr>
          <p:cNvSpPr/>
          <p:nvPr/>
        </p:nvSpPr>
        <p:spPr>
          <a:xfrm>
            <a:off x="8353692" y="5046205"/>
            <a:ext cx="2725107" cy="2072124"/>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20" name="Freeform 19">
            <a:extLst>
              <a:ext uri="{FF2B5EF4-FFF2-40B4-BE49-F238E27FC236}">
                <a16:creationId xmlns:a16="http://schemas.microsoft.com/office/drawing/2014/main" id="{36959956-2F63-81CC-B9A9-79F95E08A1C2}"/>
              </a:ext>
            </a:extLst>
          </p:cNvPr>
          <p:cNvSpPr/>
          <p:nvPr/>
        </p:nvSpPr>
        <p:spPr>
          <a:xfrm>
            <a:off x="11143503" y="2816514"/>
            <a:ext cx="652225" cy="1063016"/>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2452812C-B2E0-D187-DBEB-A0F9A339C6B9}"/>
              </a:ext>
            </a:extLst>
          </p:cNvPr>
          <p:cNvSpPr/>
          <p:nvPr/>
        </p:nvSpPr>
        <p:spPr>
          <a:xfrm>
            <a:off x="8419588" y="2271094"/>
            <a:ext cx="3780210" cy="4598481"/>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255811439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aine_sini_ala3">
    <p:bg>
      <p:bgRef idx="1001">
        <a:schemeClr val="bg1"/>
      </p:bgRef>
    </p:bg>
    <p:spTree>
      <p:nvGrpSpPr>
        <p:cNvPr id="1" name=""/>
        <p:cNvGrpSpPr/>
        <p:nvPr/>
      </p:nvGrpSpPr>
      <p:grpSpPr>
        <a:xfrm>
          <a:off x="0" y="0"/>
          <a:ext cx="0" cy="0"/>
          <a:chOff x="0" y="0"/>
          <a:chExt cx="0" cy="0"/>
        </a:xfrm>
      </p:grpSpPr>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8761"/>
            <a:ext cx="2279570" cy="496072"/>
          </a:xfrm>
          <a:prstGeom prst="rect">
            <a:avLst/>
          </a:prstGeom>
        </p:spPr>
      </p:pic>
      <p:sp>
        <p:nvSpPr>
          <p:cNvPr id="7" name="Päivämäärän paikkamerkki 4">
            <a:extLst>
              <a:ext uri="{FF2B5EF4-FFF2-40B4-BE49-F238E27FC236}">
                <a16:creationId xmlns:a16="http://schemas.microsoft.com/office/drawing/2014/main" id="{90185725-46C9-BC0B-20D0-126BDA08ACF3}"/>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8" name="Alatunnisteen paikkamerkki 5">
            <a:extLst>
              <a:ext uri="{FF2B5EF4-FFF2-40B4-BE49-F238E27FC236}">
                <a16:creationId xmlns:a16="http://schemas.microsoft.com/office/drawing/2014/main" id="{B9C8262B-5E67-0B34-A5E5-C94F36274259}"/>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9" name="Dian numeron paikkamerkki 6">
            <a:extLst>
              <a:ext uri="{FF2B5EF4-FFF2-40B4-BE49-F238E27FC236}">
                <a16:creationId xmlns:a16="http://schemas.microsoft.com/office/drawing/2014/main" id="{308836AA-439D-F3E2-421A-8E6FF8C18534}"/>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4063593"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7608646"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2" name="Content Placeholder 12">
            <a:extLst>
              <a:ext uri="{FF2B5EF4-FFF2-40B4-BE49-F238E27FC236}">
                <a16:creationId xmlns:a16="http://schemas.microsoft.com/office/drawing/2014/main" id="{998DCF64-4A81-F0C0-10A8-07749643942D}"/>
              </a:ext>
            </a:extLst>
          </p:cNvPr>
          <p:cNvSpPr>
            <a:spLocks noGrp="1"/>
          </p:cNvSpPr>
          <p:nvPr>
            <p:ph sz="quarter" idx="17" hasCustomPrompt="1"/>
          </p:nvPr>
        </p:nvSpPr>
        <p:spPr>
          <a:xfrm>
            <a:off x="4847398" y="2221763"/>
            <a:ext cx="3345225" cy="3615725"/>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pic>
        <p:nvPicPr>
          <p:cNvPr id="13" name="Kuva 7">
            <a:extLst>
              <a:ext uri="{FF2B5EF4-FFF2-40B4-BE49-F238E27FC236}">
                <a16:creationId xmlns:a16="http://schemas.microsoft.com/office/drawing/2014/main" id="{B77E744F-D946-A7CB-4236-8E2595E5BA2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49819" y="6191161"/>
            <a:ext cx="2279570" cy="496072"/>
          </a:xfrm>
          <a:prstGeom prst="rect">
            <a:avLst/>
          </a:prstGeom>
        </p:spPr>
      </p:pic>
      <p:sp>
        <p:nvSpPr>
          <p:cNvPr id="18" name="Freeform 17">
            <a:extLst>
              <a:ext uri="{FF2B5EF4-FFF2-40B4-BE49-F238E27FC236}">
                <a16:creationId xmlns:a16="http://schemas.microsoft.com/office/drawing/2014/main" id="{6E932D45-E761-C722-C0B1-EBEE0452F578}"/>
              </a:ext>
            </a:extLst>
          </p:cNvPr>
          <p:cNvSpPr/>
          <p:nvPr/>
        </p:nvSpPr>
        <p:spPr>
          <a:xfrm>
            <a:off x="8353692" y="5046205"/>
            <a:ext cx="2725107" cy="2072124"/>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9" name="Freeform 18">
            <a:extLst>
              <a:ext uri="{FF2B5EF4-FFF2-40B4-BE49-F238E27FC236}">
                <a16:creationId xmlns:a16="http://schemas.microsoft.com/office/drawing/2014/main" id="{A6E35642-C57E-333A-5177-7ED0F7757DE4}"/>
              </a:ext>
            </a:extLst>
          </p:cNvPr>
          <p:cNvSpPr/>
          <p:nvPr/>
        </p:nvSpPr>
        <p:spPr>
          <a:xfrm>
            <a:off x="11143503" y="2816514"/>
            <a:ext cx="652225" cy="1063016"/>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357794DF-4EC5-88A8-6A0D-78FEE8276B80}"/>
              </a:ext>
            </a:extLst>
          </p:cNvPr>
          <p:cNvSpPr/>
          <p:nvPr/>
        </p:nvSpPr>
        <p:spPr>
          <a:xfrm>
            <a:off x="8419588" y="2271094"/>
            <a:ext cx="3780210" cy="4598481"/>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42838813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Kansi_sininen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Ilmavalokuvaus, talo, yö, rakennus&#10;&#10;Tekoälyn generoima sisältö voi olla virheellistä.">
            <a:extLst>
              <a:ext uri="{FF2B5EF4-FFF2-40B4-BE49-F238E27FC236}">
                <a16:creationId xmlns:a16="http://schemas.microsoft.com/office/drawing/2014/main" id="{D13B8340-0BD0-4F7D-EAF4-1FA849A89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09"/>
            <a:ext cx="12192000" cy="6858000"/>
          </a:xfrm>
          <a:prstGeom prst="rect">
            <a:avLst/>
          </a:prstGeom>
        </p:spPr>
      </p:pic>
      <p:sp>
        <p:nvSpPr>
          <p:cNvPr id="5" name="Suorakulmio 4">
            <a:extLst>
              <a:ext uri="{FF2B5EF4-FFF2-40B4-BE49-F238E27FC236}">
                <a16:creationId xmlns:a16="http://schemas.microsoft.com/office/drawing/2014/main" id="{4AE37F47-5A04-43EB-8463-E5366ABACAD0}"/>
              </a:ext>
              <a:ext uri="{C183D7F6-B498-43B3-948B-1728B52AA6E4}">
                <adec:decorative xmlns:adec="http://schemas.microsoft.com/office/drawing/2017/decorative" val="1"/>
              </a:ext>
            </a:extLst>
          </p:cNvPr>
          <p:cNvSpPr/>
          <p:nvPr/>
        </p:nvSpPr>
        <p:spPr>
          <a:xfrm rot="16200000">
            <a:off x="4898571" y="-426720"/>
            <a:ext cx="2394857" cy="12192001"/>
          </a:xfrm>
          <a:prstGeom prst="rect">
            <a:avLst/>
          </a:prstGeom>
          <a:gradFill>
            <a:gsLst>
              <a:gs pos="46000">
                <a:schemeClr val="tx2">
                  <a:alpha val="72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9" name="Alaotsikko 2">
            <a:extLst>
              <a:ext uri="{FF2B5EF4-FFF2-40B4-BE49-F238E27FC236}">
                <a16:creationId xmlns:a16="http://schemas.microsoft.com/office/drawing/2014/main" id="{B9105BFB-5012-D5F8-4128-A27A8A984259}"/>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0" name="Otsikko 1">
            <a:extLst>
              <a:ext uri="{FF2B5EF4-FFF2-40B4-BE49-F238E27FC236}">
                <a16:creationId xmlns:a16="http://schemas.microsoft.com/office/drawing/2014/main" id="{6DF4EDC8-A8B2-901D-D8C6-306B73173D2B}"/>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1055276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Jarvi_oikea">
    <p:bg>
      <p:bgRef idx="1001">
        <a:schemeClr val="bg1"/>
      </p:bgRef>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CBAED694-7755-AE69-D6F8-36DEECB3DDE1}"/>
              </a:ext>
            </a:extLst>
          </p:cNvPr>
          <p:cNvSpPr>
            <a:spLocks noGrp="1"/>
          </p:cNvSpPr>
          <p:nvPr>
            <p:ph type="pic" idx="15" hasCustomPrompt="1"/>
          </p:nvPr>
        </p:nvSpPr>
        <p:spPr>
          <a:xfrm rot="472052">
            <a:off x="6389061" y="-515804"/>
            <a:ext cx="6680923" cy="48202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8" name="Picture Placeholder 3">
            <a:extLst>
              <a:ext uri="{FF2B5EF4-FFF2-40B4-BE49-F238E27FC236}">
                <a16:creationId xmlns:a16="http://schemas.microsoft.com/office/drawing/2014/main" id="{82A7CB10-C3A7-46BF-4FC6-AA365900E673}"/>
              </a:ext>
            </a:extLst>
          </p:cNvPr>
          <p:cNvSpPr>
            <a:spLocks noGrp="1"/>
          </p:cNvSpPr>
          <p:nvPr>
            <p:ph type="pic" idx="12" hasCustomPrompt="1"/>
          </p:nvPr>
        </p:nvSpPr>
        <p:spPr>
          <a:xfrm>
            <a:off x="6502488" y="-440671"/>
            <a:ext cx="6680923" cy="47945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9" name="Kuva 10">
            <a:extLst>
              <a:ext uri="{FF2B5EF4-FFF2-40B4-BE49-F238E27FC236}">
                <a16:creationId xmlns:a16="http://schemas.microsoft.com/office/drawing/2014/main" id="{7E1C6908-3136-8F7D-E0A1-8303A3B207A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0" name="Päivämäärän paikkamerkki 4">
            <a:extLst>
              <a:ext uri="{FF2B5EF4-FFF2-40B4-BE49-F238E27FC236}">
                <a16:creationId xmlns:a16="http://schemas.microsoft.com/office/drawing/2014/main" id="{172FB6F8-60C0-DE91-98C5-08ACFBE51DEB}"/>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7191FCCE-C393-00ED-835F-2714B73430B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2" name="Dian numeron paikkamerkki 6">
            <a:extLst>
              <a:ext uri="{FF2B5EF4-FFF2-40B4-BE49-F238E27FC236}">
                <a16:creationId xmlns:a16="http://schemas.microsoft.com/office/drawing/2014/main" id="{AC541733-1C9F-3DA6-0C7D-9FAA89D79137}"/>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3" name="Sisällön paikkamerkki 2">
            <a:extLst>
              <a:ext uri="{FF2B5EF4-FFF2-40B4-BE49-F238E27FC236}">
                <a16:creationId xmlns:a16="http://schemas.microsoft.com/office/drawing/2014/main" id="{7C88F5F6-4D4A-92EA-A07D-CE7876C6DB10}"/>
              </a:ext>
            </a:extLst>
          </p:cNvPr>
          <p:cNvSpPr>
            <a:spLocks noGrp="1"/>
          </p:cNvSpPr>
          <p:nvPr>
            <p:ph idx="13" hasCustomPrompt="1"/>
          </p:nvPr>
        </p:nvSpPr>
        <p:spPr>
          <a:xfrm>
            <a:off x="583977" y="2221765"/>
            <a:ext cx="5658125"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16" name="Otsikko 1">
            <a:extLst>
              <a:ext uri="{FF2B5EF4-FFF2-40B4-BE49-F238E27FC236}">
                <a16:creationId xmlns:a16="http://schemas.microsoft.com/office/drawing/2014/main" id="{010E57AD-5A10-8EF5-C9E5-8A2C273EA074}"/>
              </a:ext>
            </a:extLst>
          </p:cNvPr>
          <p:cNvSpPr>
            <a:spLocks noGrp="1"/>
          </p:cNvSpPr>
          <p:nvPr>
            <p:ph type="title" hasCustomPrompt="1"/>
          </p:nvPr>
        </p:nvSpPr>
        <p:spPr>
          <a:xfrm>
            <a:off x="583977" y="650767"/>
            <a:ext cx="5658125"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2" name="Otsikko 1">
            <a:extLst>
              <a:ext uri="{FF2B5EF4-FFF2-40B4-BE49-F238E27FC236}">
                <a16:creationId xmlns:a16="http://schemas.microsoft.com/office/drawing/2014/main" id="{CB836155-E7AA-A776-3333-B20F8D93B86F}"/>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3" name="Kuva 10">
            <a:extLst>
              <a:ext uri="{FF2B5EF4-FFF2-40B4-BE49-F238E27FC236}">
                <a16:creationId xmlns:a16="http://schemas.microsoft.com/office/drawing/2014/main" id="{0B7C24C1-CB2E-BD25-90D8-0CC6A3005F7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80290467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Jarvi_vasen">
    <p:bg>
      <p:bgRef idx="1001">
        <a:schemeClr val="bg1"/>
      </p:bgRef>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CBAED694-7755-AE69-D6F8-36DEECB3DDE1}"/>
              </a:ext>
            </a:extLst>
          </p:cNvPr>
          <p:cNvSpPr>
            <a:spLocks noGrp="1"/>
          </p:cNvSpPr>
          <p:nvPr>
            <p:ph type="pic" idx="15" hasCustomPrompt="1"/>
          </p:nvPr>
        </p:nvSpPr>
        <p:spPr>
          <a:xfrm rot="472052">
            <a:off x="-1026786" y="-432861"/>
            <a:ext cx="6680923" cy="478078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68956">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79643" y="3333541"/>
                  <a:pt x="436910" y="2878479"/>
                </a:cubicBezTo>
                <a:cubicBezTo>
                  <a:pt x="477190" y="2307177"/>
                  <a:pt x="602465" y="2235139"/>
                  <a:pt x="363612" y="2007030"/>
                </a:cubicBezTo>
                <a:cubicBezTo>
                  <a:pt x="87688" y="1823858"/>
                  <a:pt x="-103393" y="1488836"/>
                  <a:pt x="60769" y="1006542"/>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8" name="Picture Placeholder 3">
            <a:extLst>
              <a:ext uri="{FF2B5EF4-FFF2-40B4-BE49-F238E27FC236}">
                <a16:creationId xmlns:a16="http://schemas.microsoft.com/office/drawing/2014/main" id="{82A7CB10-C3A7-46BF-4FC6-AA365900E673}"/>
              </a:ext>
            </a:extLst>
          </p:cNvPr>
          <p:cNvSpPr>
            <a:spLocks noGrp="1"/>
          </p:cNvSpPr>
          <p:nvPr>
            <p:ph type="pic" idx="12" hasCustomPrompt="1"/>
          </p:nvPr>
        </p:nvSpPr>
        <p:spPr>
          <a:xfrm>
            <a:off x="-916059" y="-357914"/>
            <a:ext cx="6680923" cy="478078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68956">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79643" y="3333541"/>
                  <a:pt x="436910" y="2878479"/>
                </a:cubicBezTo>
                <a:cubicBezTo>
                  <a:pt x="477190" y="2307177"/>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9" name="Kuva 10">
            <a:extLst>
              <a:ext uri="{FF2B5EF4-FFF2-40B4-BE49-F238E27FC236}">
                <a16:creationId xmlns:a16="http://schemas.microsoft.com/office/drawing/2014/main" id="{7E1C6908-3136-8F7D-E0A1-8303A3B207A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0" name="Päivämäärän paikkamerkki 4">
            <a:extLst>
              <a:ext uri="{FF2B5EF4-FFF2-40B4-BE49-F238E27FC236}">
                <a16:creationId xmlns:a16="http://schemas.microsoft.com/office/drawing/2014/main" id="{172FB6F8-60C0-DE91-98C5-08ACFBE51DEB}"/>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7191FCCE-C393-00ED-835F-2714B73430B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2" name="Dian numeron paikkamerkki 6">
            <a:extLst>
              <a:ext uri="{FF2B5EF4-FFF2-40B4-BE49-F238E27FC236}">
                <a16:creationId xmlns:a16="http://schemas.microsoft.com/office/drawing/2014/main" id="{AC541733-1C9F-3DA6-0C7D-9FAA89D79137}"/>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3" name="Sisällön paikkamerkki 2">
            <a:extLst>
              <a:ext uri="{FF2B5EF4-FFF2-40B4-BE49-F238E27FC236}">
                <a16:creationId xmlns:a16="http://schemas.microsoft.com/office/drawing/2014/main" id="{7C88F5F6-4D4A-92EA-A07D-CE7876C6DB10}"/>
              </a:ext>
            </a:extLst>
          </p:cNvPr>
          <p:cNvSpPr>
            <a:spLocks noGrp="1"/>
          </p:cNvSpPr>
          <p:nvPr>
            <p:ph idx="13" hasCustomPrompt="1"/>
          </p:nvPr>
        </p:nvSpPr>
        <p:spPr>
          <a:xfrm>
            <a:off x="5949898" y="2221765"/>
            <a:ext cx="5658125"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16" name="Otsikko 1">
            <a:extLst>
              <a:ext uri="{FF2B5EF4-FFF2-40B4-BE49-F238E27FC236}">
                <a16:creationId xmlns:a16="http://schemas.microsoft.com/office/drawing/2014/main" id="{010E57AD-5A10-8EF5-C9E5-8A2C273EA074}"/>
              </a:ext>
            </a:extLst>
          </p:cNvPr>
          <p:cNvSpPr>
            <a:spLocks noGrp="1"/>
          </p:cNvSpPr>
          <p:nvPr>
            <p:ph type="title" hasCustomPrompt="1"/>
          </p:nvPr>
        </p:nvSpPr>
        <p:spPr>
          <a:xfrm>
            <a:off x="5949898" y="650767"/>
            <a:ext cx="5658125"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2" name="Otsikko 1">
            <a:extLst>
              <a:ext uri="{FF2B5EF4-FFF2-40B4-BE49-F238E27FC236}">
                <a16:creationId xmlns:a16="http://schemas.microsoft.com/office/drawing/2014/main" id="{F2EDFF70-4B7F-57BF-F042-5EC75EFBDF70}"/>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3" name="Kuva 10">
            <a:extLst>
              <a:ext uri="{FF2B5EF4-FFF2-40B4-BE49-F238E27FC236}">
                <a16:creationId xmlns:a16="http://schemas.microsoft.com/office/drawing/2014/main" id="{D58E3404-5DF3-8F9D-626E-78D597A80A03}"/>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62031221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JYV_oikea">
    <p:bg>
      <p:bgRef idx="1001">
        <a:schemeClr val="bg1"/>
      </p:bgRef>
    </p:bg>
    <p:spTree>
      <p:nvGrpSpPr>
        <p:cNvPr id="1" name=""/>
        <p:cNvGrpSpPr/>
        <p:nvPr/>
      </p:nvGrpSpPr>
      <p:grpSpPr>
        <a:xfrm>
          <a:off x="0" y="0"/>
          <a:ext cx="0" cy="0"/>
          <a:chOff x="0" y="0"/>
          <a:chExt cx="0" cy="0"/>
        </a:xfrm>
      </p:grpSpPr>
      <p:pic>
        <p:nvPicPr>
          <p:cNvPr id="23" name="Kuva 10">
            <a:extLst>
              <a:ext uri="{FF2B5EF4-FFF2-40B4-BE49-F238E27FC236}">
                <a16:creationId xmlns:a16="http://schemas.microsoft.com/office/drawing/2014/main" id="{6A6D718C-C25D-B230-1C70-F503A4135AC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24" name="Päivämäärän paikkamerkki 4">
            <a:extLst>
              <a:ext uri="{FF2B5EF4-FFF2-40B4-BE49-F238E27FC236}">
                <a16:creationId xmlns:a16="http://schemas.microsoft.com/office/drawing/2014/main" id="{943B1CFE-9ACD-523A-1606-055499DC52F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25" name="Alatunnisteen paikkamerkki 5">
            <a:extLst>
              <a:ext uri="{FF2B5EF4-FFF2-40B4-BE49-F238E27FC236}">
                <a16:creationId xmlns:a16="http://schemas.microsoft.com/office/drawing/2014/main" id="{1315FD6E-0A7C-0E00-17C3-59E230B4698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26" name="Dian numeron paikkamerkki 6">
            <a:extLst>
              <a:ext uri="{FF2B5EF4-FFF2-40B4-BE49-F238E27FC236}">
                <a16:creationId xmlns:a16="http://schemas.microsoft.com/office/drawing/2014/main" id="{5A19F3D5-3245-E600-4541-207CE890B007}"/>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31" name="Sisällön paikkamerkki 2">
            <a:extLst>
              <a:ext uri="{FF2B5EF4-FFF2-40B4-BE49-F238E27FC236}">
                <a16:creationId xmlns:a16="http://schemas.microsoft.com/office/drawing/2014/main" id="{4B545E07-6284-0757-D679-DBD2700A622B}"/>
              </a:ext>
            </a:extLst>
          </p:cNvPr>
          <p:cNvSpPr>
            <a:spLocks noGrp="1"/>
          </p:cNvSpPr>
          <p:nvPr>
            <p:ph idx="14" hasCustomPrompt="1"/>
          </p:nvPr>
        </p:nvSpPr>
        <p:spPr>
          <a:xfrm>
            <a:off x="583977" y="2221765"/>
            <a:ext cx="6086330"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32" name="Otsikko 1">
            <a:extLst>
              <a:ext uri="{FF2B5EF4-FFF2-40B4-BE49-F238E27FC236}">
                <a16:creationId xmlns:a16="http://schemas.microsoft.com/office/drawing/2014/main" id="{7DA21BCF-CCB8-DA8D-F139-AAF037AB6D6B}"/>
              </a:ext>
            </a:extLst>
          </p:cNvPr>
          <p:cNvSpPr>
            <a:spLocks noGrp="1"/>
          </p:cNvSpPr>
          <p:nvPr>
            <p:ph type="title" hasCustomPrompt="1"/>
          </p:nvPr>
        </p:nvSpPr>
        <p:spPr>
          <a:xfrm>
            <a:off x="583977" y="650767"/>
            <a:ext cx="6086330"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33" name="Picture Placeholder 18">
            <a:extLst>
              <a:ext uri="{FF2B5EF4-FFF2-40B4-BE49-F238E27FC236}">
                <a16:creationId xmlns:a16="http://schemas.microsoft.com/office/drawing/2014/main" id="{9ECFEA24-03D6-C88A-89EA-1FDF262E8F4C}"/>
              </a:ext>
            </a:extLst>
          </p:cNvPr>
          <p:cNvSpPr>
            <a:spLocks noGrp="1"/>
          </p:cNvSpPr>
          <p:nvPr>
            <p:ph type="pic" sz="quarter" idx="15" hasCustomPrompt="1"/>
          </p:nvPr>
        </p:nvSpPr>
        <p:spPr>
          <a:xfrm rot="10800000">
            <a:off x="7472545" y="225503"/>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5FC5F1"/>
          </a:solidFill>
        </p:spPr>
        <p:txBody>
          <a:bodyPr>
            <a:normAutofit/>
          </a:bodyPr>
          <a:lstStyle>
            <a:lvl1pPr marL="0" indent="0">
              <a:buNone/>
              <a:defRPr sz="1600"/>
            </a:lvl1pPr>
          </a:lstStyle>
          <a:p>
            <a:r>
              <a:rPr lang="fi-FI" dirty="0"/>
              <a:t> </a:t>
            </a:r>
          </a:p>
        </p:txBody>
      </p:sp>
      <p:sp>
        <p:nvSpPr>
          <p:cNvPr id="34" name="Picture Placeholder 18">
            <a:extLst>
              <a:ext uri="{FF2B5EF4-FFF2-40B4-BE49-F238E27FC236}">
                <a16:creationId xmlns:a16="http://schemas.microsoft.com/office/drawing/2014/main" id="{3CA40F4D-9F4E-D80E-EF61-E4296F1DB3CE}"/>
              </a:ext>
            </a:extLst>
          </p:cNvPr>
          <p:cNvSpPr>
            <a:spLocks noGrp="1"/>
          </p:cNvSpPr>
          <p:nvPr>
            <p:ph type="pic" sz="quarter" idx="13" hasCustomPrompt="1"/>
          </p:nvPr>
        </p:nvSpPr>
        <p:spPr>
          <a:xfrm>
            <a:off x="7311476" y="288987"/>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2" name="Kuva 10">
            <a:extLst>
              <a:ext uri="{FF2B5EF4-FFF2-40B4-BE49-F238E27FC236}">
                <a16:creationId xmlns:a16="http://schemas.microsoft.com/office/drawing/2014/main" id="{B4E5B370-EB66-7325-0D26-9A0F307DDE5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4014782783"/>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JYV_vasen">
    <p:bg>
      <p:bgRef idx="1001">
        <a:schemeClr val="bg1"/>
      </p:bgRef>
    </p:bg>
    <p:spTree>
      <p:nvGrpSpPr>
        <p:cNvPr id="1" name=""/>
        <p:cNvGrpSpPr/>
        <p:nvPr/>
      </p:nvGrpSpPr>
      <p:grpSpPr>
        <a:xfrm>
          <a:off x="0" y="0"/>
          <a:ext cx="0" cy="0"/>
          <a:chOff x="0" y="0"/>
          <a:chExt cx="0" cy="0"/>
        </a:xfrm>
      </p:grpSpPr>
      <p:pic>
        <p:nvPicPr>
          <p:cNvPr id="23" name="Kuva 10">
            <a:extLst>
              <a:ext uri="{FF2B5EF4-FFF2-40B4-BE49-F238E27FC236}">
                <a16:creationId xmlns:a16="http://schemas.microsoft.com/office/drawing/2014/main" id="{6A6D718C-C25D-B230-1C70-F503A4135AC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24" name="Päivämäärän paikkamerkki 4">
            <a:extLst>
              <a:ext uri="{FF2B5EF4-FFF2-40B4-BE49-F238E27FC236}">
                <a16:creationId xmlns:a16="http://schemas.microsoft.com/office/drawing/2014/main" id="{943B1CFE-9ACD-523A-1606-055499DC52F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25" name="Alatunnisteen paikkamerkki 5">
            <a:extLst>
              <a:ext uri="{FF2B5EF4-FFF2-40B4-BE49-F238E27FC236}">
                <a16:creationId xmlns:a16="http://schemas.microsoft.com/office/drawing/2014/main" id="{1315FD6E-0A7C-0E00-17C3-59E230B4698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26" name="Dian numeron paikkamerkki 6">
            <a:extLst>
              <a:ext uri="{FF2B5EF4-FFF2-40B4-BE49-F238E27FC236}">
                <a16:creationId xmlns:a16="http://schemas.microsoft.com/office/drawing/2014/main" id="{5A19F3D5-3245-E600-4541-207CE890B007}"/>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31" name="Sisällön paikkamerkki 2">
            <a:extLst>
              <a:ext uri="{FF2B5EF4-FFF2-40B4-BE49-F238E27FC236}">
                <a16:creationId xmlns:a16="http://schemas.microsoft.com/office/drawing/2014/main" id="{4B545E07-6284-0757-D679-DBD2700A622B}"/>
              </a:ext>
            </a:extLst>
          </p:cNvPr>
          <p:cNvSpPr>
            <a:spLocks noGrp="1"/>
          </p:cNvSpPr>
          <p:nvPr>
            <p:ph idx="14" hasCustomPrompt="1"/>
          </p:nvPr>
        </p:nvSpPr>
        <p:spPr>
          <a:xfrm>
            <a:off x="5059724" y="2221765"/>
            <a:ext cx="6352930"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32" name="Otsikko 1">
            <a:extLst>
              <a:ext uri="{FF2B5EF4-FFF2-40B4-BE49-F238E27FC236}">
                <a16:creationId xmlns:a16="http://schemas.microsoft.com/office/drawing/2014/main" id="{7DA21BCF-CCB8-DA8D-F139-AAF037AB6D6B}"/>
              </a:ext>
            </a:extLst>
          </p:cNvPr>
          <p:cNvSpPr>
            <a:spLocks noGrp="1"/>
          </p:cNvSpPr>
          <p:nvPr>
            <p:ph type="title" hasCustomPrompt="1"/>
          </p:nvPr>
        </p:nvSpPr>
        <p:spPr>
          <a:xfrm>
            <a:off x="5059724" y="650767"/>
            <a:ext cx="6352930"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icture Placeholder 18">
            <a:extLst>
              <a:ext uri="{FF2B5EF4-FFF2-40B4-BE49-F238E27FC236}">
                <a16:creationId xmlns:a16="http://schemas.microsoft.com/office/drawing/2014/main" id="{1E76439F-C85A-DB2E-E168-D73A327AB700}"/>
              </a:ext>
            </a:extLst>
          </p:cNvPr>
          <p:cNvSpPr>
            <a:spLocks noGrp="1"/>
          </p:cNvSpPr>
          <p:nvPr>
            <p:ph type="pic" sz="quarter" idx="15" hasCustomPrompt="1"/>
          </p:nvPr>
        </p:nvSpPr>
        <p:spPr>
          <a:xfrm rot="10800000">
            <a:off x="336853" y="216034"/>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5FC5F1"/>
          </a:solidFill>
        </p:spPr>
        <p:txBody>
          <a:bodyPr>
            <a:normAutofit/>
          </a:bodyPr>
          <a:lstStyle>
            <a:lvl1pPr marL="0" indent="0">
              <a:buNone/>
              <a:defRPr sz="1600"/>
            </a:lvl1pPr>
          </a:lstStyle>
          <a:p>
            <a:r>
              <a:rPr lang="fi-FI" dirty="0"/>
              <a:t> </a:t>
            </a:r>
          </a:p>
        </p:txBody>
      </p:sp>
      <p:sp>
        <p:nvSpPr>
          <p:cNvPr id="19" name="Picture Placeholder 18">
            <a:extLst>
              <a:ext uri="{FF2B5EF4-FFF2-40B4-BE49-F238E27FC236}">
                <a16:creationId xmlns:a16="http://schemas.microsoft.com/office/drawing/2014/main" id="{D64A05AB-CF32-6B8D-5B50-561791BDFB65}"/>
              </a:ext>
            </a:extLst>
          </p:cNvPr>
          <p:cNvSpPr>
            <a:spLocks noGrp="1"/>
          </p:cNvSpPr>
          <p:nvPr>
            <p:ph type="pic" sz="quarter" idx="13" hasCustomPrompt="1"/>
          </p:nvPr>
        </p:nvSpPr>
        <p:spPr>
          <a:xfrm>
            <a:off x="175784" y="279518"/>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2" name="Kuva 10">
            <a:extLst>
              <a:ext uri="{FF2B5EF4-FFF2-40B4-BE49-F238E27FC236}">
                <a16:creationId xmlns:a16="http://schemas.microsoft.com/office/drawing/2014/main" id="{12BC9B7E-9D14-5BBC-0CE3-02BBDA015AC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7596647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ksti1">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6" name="Graphic 13">
            <a:extLst>
              <a:ext uri="{FF2B5EF4-FFF2-40B4-BE49-F238E27FC236}">
                <a16:creationId xmlns:a16="http://schemas.microsoft.com/office/drawing/2014/main" id="{94D1A670-D2D0-4102-F779-D982666E5339}"/>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0" name="Kuva 10">
            <a:extLst>
              <a:ext uri="{FF2B5EF4-FFF2-40B4-BE49-F238E27FC236}">
                <a16:creationId xmlns:a16="http://schemas.microsoft.com/office/drawing/2014/main" id="{09435674-8643-49C5-EE34-3E3BDF1F08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3" name="Tekstin paikkamerkki 2">
            <a:extLst>
              <a:ext uri="{FF2B5EF4-FFF2-40B4-BE49-F238E27FC236}">
                <a16:creationId xmlns:a16="http://schemas.microsoft.com/office/drawing/2014/main" id="{AF886AD7-3E04-A914-E188-8B15988FC334}"/>
              </a:ext>
            </a:extLst>
          </p:cNvPr>
          <p:cNvSpPr>
            <a:spLocks noGrp="1"/>
          </p:cNvSpPr>
          <p:nvPr>
            <p:ph type="body" idx="1" hasCustomPrompt="1"/>
          </p:nvPr>
        </p:nvSpPr>
        <p:spPr>
          <a:xfrm>
            <a:off x="559639" y="1492477"/>
            <a:ext cx="10515599" cy="823912"/>
          </a:xfrm>
        </p:spPr>
        <p:txBody>
          <a:bodyPr anchor="t">
            <a:normAutofit/>
          </a:bodyPr>
          <a:lstStyle>
            <a:lvl1pPr marL="0" indent="0">
              <a:buNone/>
              <a:defRPr sz="22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4" name="Sisällön paikkamerkki 3">
            <a:extLst>
              <a:ext uri="{FF2B5EF4-FFF2-40B4-BE49-F238E27FC236}">
                <a16:creationId xmlns:a16="http://schemas.microsoft.com/office/drawing/2014/main" id="{4118AEBE-4153-04DC-27ED-59D545C706CD}"/>
              </a:ext>
            </a:extLst>
          </p:cNvPr>
          <p:cNvSpPr>
            <a:spLocks noGrp="1"/>
          </p:cNvSpPr>
          <p:nvPr>
            <p:ph sz="half" idx="2" hasCustomPrompt="1"/>
          </p:nvPr>
        </p:nvSpPr>
        <p:spPr>
          <a:xfrm>
            <a:off x="559640" y="2460327"/>
            <a:ext cx="10515598" cy="3540650"/>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5" name="Otsikon paikkamerkki 1">
            <a:extLst>
              <a:ext uri="{FF2B5EF4-FFF2-40B4-BE49-F238E27FC236}">
                <a16:creationId xmlns:a16="http://schemas.microsoft.com/office/drawing/2014/main" id="{F2F03E83-0B4A-5140-98C5-C22A1A73BB6A}"/>
              </a:ext>
            </a:extLst>
          </p:cNvPr>
          <p:cNvSpPr>
            <a:spLocks noGrp="1"/>
          </p:cNvSpPr>
          <p:nvPr>
            <p:ph type="title"/>
          </p:nvPr>
        </p:nvSpPr>
        <p:spPr>
          <a:xfrm>
            <a:off x="559639" y="605429"/>
            <a:ext cx="10515600"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72747487"/>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eksti1">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6" name="Graphic 13">
            <a:extLst>
              <a:ext uri="{FF2B5EF4-FFF2-40B4-BE49-F238E27FC236}">
                <a16:creationId xmlns:a16="http://schemas.microsoft.com/office/drawing/2014/main" id="{94D1A670-D2D0-4102-F779-D982666E5339}"/>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0" name="Kuva 10">
            <a:extLst>
              <a:ext uri="{FF2B5EF4-FFF2-40B4-BE49-F238E27FC236}">
                <a16:creationId xmlns:a16="http://schemas.microsoft.com/office/drawing/2014/main" id="{09435674-8643-49C5-EE34-3E3BDF1F08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4" name="Sisällön paikkamerkki 3">
            <a:extLst>
              <a:ext uri="{FF2B5EF4-FFF2-40B4-BE49-F238E27FC236}">
                <a16:creationId xmlns:a16="http://schemas.microsoft.com/office/drawing/2014/main" id="{4118AEBE-4153-04DC-27ED-59D545C706CD}"/>
              </a:ext>
            </a:extLst>
          </p:cNvPr>
          <p:cNvSpPr>
            <a:spLocks noGrp="1"/>
          </p:cNvSpPr>
          <p:nvPr>
            <p:ph sz="half" idx="2" hasCustomPrompt="1"/>
          </p:nvPr>
        </p:nvSpPr>
        <p:spPr>
          <a:xfrm>
            <a:off x="559639" y="1497106"/>
            <a:ext cx="10547632" cy="4383741"/>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5" name="Otsikon paikkamerkki 1">
            <a:extLst>
              <a:ext uri="{FF2B5EF4-FFF2-40B4-BE49-F238E27FC236}">
                <a16:creationId xmlns:a16="http://schemas.microsoft.com/office/drawing/2014/main" id="{F2F03E83-0B4A-5140-98C5-C22A1A73BB6A}"/>
              </a:ext>
            </a:extLst>
          </p:cNvPr>
          <p:cNvSpPr>
            <a:spLocks noGrp="1"/>
          </p:cNvSpPr>
          <p:nvPr>
            <p:ph type="title"/>
          </p:nvPr>
        </p:nvSpPr>
        <p:spPr>
          <a:xfrm>
            <a:off x="559639" y="605429"/>
            <a:ext cx="10547632"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2578727501"/>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ksti+laatikko2">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Graphic 13">
            <a:extLst>
              <a:ext uri="{FF2B5EF4-FFF2-40B4-BE49-F238E27FC236}">
                <a16:creationId xmlns:a16="http://schemas.microsoft.com/office/drawing/2014/main" id="{522D7AAB-17D6-C16E-02BD-6871601262F5}"/>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3" name="Kuva 10">
            <a:extLst>
              <a:ext uri="{FF2B5EF4-FFF2-40B4-BE49-F238E27FC236}">
                <a16:creationId xmlns:a16="http://schemas.microsoft.com/office/drawing/2014/main" id="{D221DA18-283B-0DB9-C7A7-EB510B5A9F3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6" name="Tekstin paikkamerkki 2">
            <a:extLst>
              <a:ext uri="{FF2B5EF4-FFF2-40B4-BE49-F238E27FC236}">
                <a16:creationId xmlns:a16="http://schemas.microsoft.com/office/drawing/2014/main" id="{D96C2FFE-60B5-9177-BA8F-D85BFF23F11F}"/>
              </a:ext>
            </a:extLst>
          </p:cNvPr>
          <p:cNvSpPr>
            <a:spLocks noGrp="1"/>
          </p:cNvSpPr>
          <p:nvPr>
            <p:ph type="body" idx="1" hasCustomPrompt="1"/>
          </p:nvPr>
        </p:nvSpPr>
        <p:spPr>
          <a:xfrm>
            <a:off x="559640" y="1492477"/>
            <a:ext cx="6393328" cy="823912"/>
          </a:xfrm>
        </p:spPr>
        <p:txBody>
          <a:bodyPr anchor="t">
            <a:normAutofit/>
          </a:bodyPr>
          <a:lstStyle>
            <a:lvl1pPr marL="0" indent="0">
              <a:buNone/>
              <a:defRPr sz="22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7" name="Sisällön paikkamerkki 3">
            <a:extLst>
              <a:ext uri="{FF2B5EF4-FFF2-40B4-BE49-F238E27FC236}">
                <a16:creationId xmlns:a16="http://schemas.microsoft.com/office/drawing/2014/main" id="{36620DF8-95F0-5962-942D-7945425B3EE4}"/>
              </a:ext>
            </a:extLst>
          </p:cNvPr>
          <p:cNvSpPr>
            <a:spLocks noGrp="1"/>
          </p:cNvSpPr>
          <p:nvPr>
            <p:ph sz="half" idx="2" hasCustomPrompt="1"/>
          </p:nvPr>
        </p:nvSpPr>
        <p:spPr>
          <a:xfrm>
            <a:off x="559640" y="2460327"/>
            <a:ext cx="6393328" cy="3540650"/>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8" name="Content Placeholder 12">
            <a:extLst>
              <a:ext uri="{FF2B5EF4-FFF2-40B4-BE49-F238E27FC236}">
                <a16:creationId xmlns:a16="http://schemas.microsoft.com/office/drawing/2014/main" id="{F4E6F9E9-E44D-CAE0-3A97-2DF341C601EE}"/>
              </a:ext>
            </a:extLst>
          </p:cNvPr>
          <p:cNvSpPr>
            <a:spLocks noGrp="1"/>
          </p:cNvSpPr>
          <p:nvPr>
            <p:ph sz="quarter" idx="17" hasCustomPrompt="1"/>
          </p:nvPr>
        </p:nvSpPr>
        <p:spPr>
          <a:xfrm>
            <a:off x="7124605" y="1492477"/>
            <a:ext cx="3345225" cy="4508500"/>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sp>
        <p:nvSpPr>
          <p:cNvPr id="19" name="Otsikon paikkamerkki 1">
            <a:extLst>
              <a:ext uri="{FF2B5EF4-FFF2-40B4-BE49-F238E27FC236}">
                <a16:creationId xmlns:a16="http://schemas.microsoft.com/office/drawing/2014/main" id="{8E9BA359-2ABB-3C17-83E3-022F32921236}"/>
              </a:ext>
            </a:extLst>
          </p:cNvPr>
          <p:cNvSpPr>
            <a:spLocks noGrp="1"/>
          </p:cNvSpPr>
          <p:nvPr>
            <p:ph type="title"/>
          </p:nvPr>
        </p:nvSpPr>
        <p:spPr>
          <a:xfrm>
            <a:off x="559639" y="605429"/>
            <a:ext cx="10515600"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1707330639"/>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Teksti+laatikko2">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Graphic 13">
            <a:extLst>
              <a:ext uri="{FF2B5EF4-FFF2-40B4-BE49-F238E27FC236}">
                <a16:creationId xmlns:a16="http://schemas.microsoft.com/office/drawing/2014/main" id="{522D7AAB-17D6-C16E-02BD-6871601262F5}"/>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3" name="Kuva 10">
            <a:extLst>
              <a:ext uri="{FF2B5EF4-FFF2-40B4-BE49-F238E27FC236}">
                <a16:creationId xmlns:a16="http://schemas.microsoft.com/office/drawing/2014/main" id="{D221DA18-283B-0DB9-C7A7-EB510B5A9F3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6" name="Tekstin paikkamerkki 2">
            <a:extLst>
              <a:ext uri="{FF2B5EF4-FFF2-40B4-BE49-F238E27FC236}">
                <a16:creationId xmlns:a16="http://schemas.microsoft.com/office/drawing/2014/main" id="{D96C2FFE-60B5-9177-BA8F-D85BFF23F11F}"/>
              </a:ext>
            </a:extLst>
          </p:cNvPr>
          <p:cNvSpPr>
            <a:spLocks noGrp="1"/>
          </p:cNvSpPr>
          <p:nvPr>
            <p:ph type="body" idx="1" hasCustomPrompt="1"/>
          </p:nvPr>
        </p:nvSpPr>
        <p:spPr>
          <a:xfrm>
            <a:off x="559640" y="1492477"/>
            <a:ext cx="6393328" cy="823912"/>
          </a:xfrm>
        </p:spPr>
        <p:txBody>
          <a:bodyPr anchor="t">
            <a:normAutofit/>
          </a:bodyPr>
          <a:lstStyle>
            <a:lvl1pPr marL="0" indent="0">
              <a:buNone/>
              <a:defRPr sz="22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7" name="Sisällön paikkamerkki 3">
            <a:extLst>
              <a:ext uri="{FF2B5EF4-FFF2-40B4-BE49-F238E27FC236}">
                <a16:creationId xmlns:a16="http://schemas.microsoft.com/office/drawing/2014/main" id="{36620DF8-95F0-5962-942D-7945425B3EE4}"/>
              </a:ext>
            </a:extLst>
          </p:cNvPr>
          <p:cNvSpPr>
            <a:spLocks noGrp="1"/>
          </p:cNvSpPr>
          <p:nvPr>
            <p:ph sz="half" idx="2" hasCustomPrompt="1"/>
          </p:nvPr>
        </p:nvSpPr>
        <p:spPr>
          <a:xfrm>
            <a:off x="559640" y="2460327"/>
            <a:ext cx="6393328" cy="3540650"/>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Content Placeholder 12">
            <a:extLst>
              <a:ext uri="{FF2B5EF4-FFF2-40B4-BE49-F238E27FC236}">
                <a16:creationId xmlns:a16="http://schemas.microsoft.com/office/drawing/2014/main" id="{F5F9AB5A-2115-A444-D599-B6F052510530}"/>
              </a:ext>
            </a:extLst>
          </p:cNvPr>
          <p:cNvSpPr>
            <a:spLocks noGrp="1"/>
          </p:cNvSpPr>
          <p:nvPr>
            <p:ph sz="quarter" idx="17" hasCustomPrompt="1"/>
          </p:nvPr>
        </p:nvSpPr>
        <p:spPr>
          <a:xfrm>
            <a:off x="7124605" y="1492477"/>
            <a:ext cx="3345225" cy="2745415"/>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sp>
        <p:nvSpPr>
          <p:cNvPr id="8" name="Content Placeholder 12">
            <a:extLst>
              <a:ext uri="{FF2B5EF4-FFF2-40B4-BE49-F238E27FC236}">
                <a16:creationId xmlns:a16="http://schemas.microsoft.com/office/drawing/2014/main" id="{11027D67-F398-A0B2-D1F1-1DBD3A9C6C19}"/>
              </a:ext>
            </a:extLst>
          </p:cNvPr>
          <p:cNvSpPr>
            <a:spLocks noGrp="1"/>
          </p:cNvSpPr>
          <p:nvPr>
            <p:ph sz="quarter" idx="18" hasCustomPrompt="1"/>
          </p:nvPr>
        </p:nvSpPr>
        <p:spPr>
          <a:xfrm>
            <a:off x="7124604" y="4352192"/>
            <a:ext cx="3345225" cy="1648785"/>
          </a:xfrm>
          <a:solidFill>
            <a:schemeClr val="accent2">
              <a:lumMod val="20000"/>
              <a:lumOff val="80000"/>
            </a:schemeClr>
          </a:solidFill>
        </p:spPr>
        <p:txBody>
          <a:bodyPr lIns="180000" tIns="180000" rIns="180000" bIns="180000" anchor="t">
            <a:noAutofit/>
          </a:bodyPr>
          <a:lstStyle>
            <a:lvl1pPr>
              <a:defRPr sz="18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endParaRPr lang="fi-FI" sz="2000" b="1" dirty="0">
              <a:latin typeface="Open Sans"/>
              <a:ea typeface="Open Sans"/>
              <a:cs typeface="Open Sans"/>
            </a:endParaRPr>
          </a:p>
        </p:txBody>
      </p:sp>
      <p:sp>
        <p:nvSpPr>
          <p:cNvPr id="14" name="Otsikon paikkamerkki 1">
            <a:extLst>
              <a:ext uri="{FF2B5EF4-FFF2-40B4-BE49-F238E27FC236}">
                <a16:creationId xmlns:a16="http://schemas.microsoft.com/office/drawing/2014/main" id="{A0985DC5-A095-BB17-117F-2C8E87CE089F}"/>
              </a:ext>
            </a:extLst>
          </p:cNvPr>
          <p:cNvSpPr>
            <a:spLocks noGrp="1"/>
          </p:cNvSpPr>
          <p:nvPr>
            <p:ph type="title"/>
          </p:nvPr>
        </p:nvSpPr>
        <p:spPr>
          <a:xfrm>
            <a:off x="559639" y="605429"/>
            <a:ext cx="10515600"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248561595"/>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375956" y="648391"/>
            <a:ext cx="9283337" cy="2938463"/>
          </a:xfrm>
        </p:spPr>
        <p:txBody>
          <a:bodyPr anchor="b">
            <a:normAutofit/>
          </a:bodyPr>
          <a:lstStyle>
            <a:lvl1pPr algn="ctr">
              <a:defRPr sz="4000" b="1" cap="none" baseline="0">
                <a:solidFill>
                  <a:schemeClr val="bg1"/>
                </a:solidFill>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p:spPr>
        <p:txBody>
          <a:bodyPr>
            <a:normAutofit/>
          </a:bodyPr>
          <a:lstStyle>
            <a:lvl1pPr marL="0" indent="0" algn="ctr">
              <a:lnSpc>
                <a:spcPct val="120000"/>
              </a:lnSpc>
              <a:buNone/>
              <a:defRPr sz="1800">
                <a:solidFill>
                  <a:schemeClr val="bg1"/>
                </a:solidFill>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Lisää teksti napsauttamalla</a:t>
            </a:r>
          </a:p>
        </p:txBody>
      </p:sp>
      <p:pic>
        <p:nvPicPr>
          <p:cNvPr id="5" name="Kuva 7">
            <a:extLst>
              <a:ext uri="{FF2B5EF4-FFF2-40B4-BE49-F238E27FC236}">
                <a16:creationId xmlns:a16="http://schemas.microsoft.com/office/drawing/2014/main" id="{AA7BBD7D-606C-72FD-21BE-DE7093DE9CF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78835" y="6053148"/>
            <a:ext cx="2388327" cy="519739"/>
          </a:xfrm>
          <a:prstGeom prst="rect">
            <a:avLst/>
          </a:prstGeom>
        </p:spPr>
      </p:pic>
    </p:spTree>
    <p:extLst>
      <p:ext uri="{BB962C8B-B14F-4D97-AF65-F5344CB8AC3E}">
        <p14:creationId xmlns:p14="http://schemas.microsoft.com/office/powerpoint/2010/main" val="22354784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Väliotsikko di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orakulmio 4">
            <a:extLst>
              <a:ext uri="{FF2B5EF4-FFF2-40B4-BE49-F238E27FC236}">
                <a16:creationId xmlns:a16="http://schemas.microsoft.com/office/drawing/2014/main" id="{4219756E-40AA-4ACF-9DDE-987C8E105EA1}"/>
              </a:ext>
              <a:ext uri="{C183D7F6-B498-43B3-948B-1728B52AA6E4}">
                <adec:decorative xmlns:adec="http://schemas.microsoft.com/office/drawing/2017/decorative" val="1"/>
              </a:ext>
            </a:extLst>
          </p:cNvPr>
          <p:cNvSpPr/>
          <p:nvPr/>
        </p:nvSpPr>
        <p:spPr>
          <a:xfrm>
            <a:off x="2" y="0"/>
            <a:ext cx="4803732" cy="6858000"/>
          </a:xfrm>
          <a:prstGeom prst="rect">
            <a:avLst/>
          </a:prstGeom>
          <a:gradFill>
            <a:gsLst>
              <a:gs pos="6000">
                <a:schemeClr val="tx2">
                  <a:alpha val="72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ctrTitle" hasCustomPrompt="1"/>
          </p:nvPr>
        </p:nvSpPr>
        <p:spPr>
          <a:xfrm>
            <a:off x="1375956" y="648391"/>
            <a:ext cx="9283337" cy="2938463"/>
          </a:xfrm>
        </p:spPr>
        <p:txBody>
          <a:bodyPr anchor="b">
            <a:normAutofit/>
          </a:bodyPr>
          <a:lstStyle>
            <a:lvl1pPr algn="ctr">
              <a:defRPr sz="4000" b="1" cap="none" baseline="0">
                <a:solidFill>
                  <a:schemeClr val="bg1"/>
                </a:solidFill>
                <a:effectLst>
                  <a:outerShdw blurRad="50800" dist="38100" dir="2700000" algn="tl" rotWithShape="0">
                    <a:prstClr val="black">
                      <a:alpha val="40000"/>
                    </a:prstClr>
                  </a:outerShdw>
                </a:effectLst>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p:spPr>
        <p:txBody>
          <a:bodyPr>
            <a:normAutofit/>
          </a:bodyPr>
          <a:lstStyle>
            <a:lvl1pPr marL="0" indent="0" algn="ctr">
              <a:lnSpc>
                <a:spcPct val="120000"/>
              </a:lnSpc>
              <a:buNone/>
              <a:defRPr sz="1800">
                <a:solidFill>
                  <a:schemeClr val="bg1"/>
                </a:solidFill>
                <a:effectLst>
                  <a:outerShdw blurRad="50800" dist="38100" dir="2700000" algn="tl" rotWithShape="0">
                    <a:prstClr val="black">
                      <a:alpha val="40000"/>
                    </a:prstClr>
                  </a:outerShdw>
                </a:effectLst>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Lisää teksti napsauttamalla</a:t>
            </a:r>
          </a:p>
        </p:txBody>
      </p:sp>
      <p:pic>
        <p:nvPicPr>
          <p:cNvPr id="5" name="Kuva 7">
            <a:extLst>
              <a:ext uri="{FF2B5EF4-FFF2-40B4-BE49-F238E27FC236}">
                <a16:creationId xmlns:a16="http://schemas.microsoft.com/office/drawing/2014/main" id="{1CCF740D-27DD-B438-364A-DB924BC1F8A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2034916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ansi_vihrea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Kuva 8" descr="Kuva, joka sisältää kohteen piha-, vaate, taivas, henkilö&#10;&#10;Tekoälyn generoima sisältö voi olla virheellistä.">
            <a:extLst>
              <a:ext uri="{FF2B5EF4-FFF2-40B4-BE49-F238E27FC236}">
                <a16:creationId xmlns:a16="http://schemas.microsoft.com/office/drawing/2014/main" id="{A634F241-0717-364A-F388-5658767CF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
            <a:ext cx="12192000" cy="6866712"/>
          </a:xfrm>
          <a:prstGeom prst="rect">
            <a:avLst/>
          </a:prstGeom>
        </p:spPr>
      </p:pic>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7" name="Suorakulmio 19">
            <a:extLst>
              <a:ext uri="{FF2B5EF4-FFF2-40B4-BE49-F238E27FC236}">
                <a16:creationId xmlns:a16="http://schemas.microsoft.com/office/drawing/2014/main" id="{EDC36ADA-AFEC-EB56-3637-1400919EDE4B}"/>
              </a:ext>
              <a:ext uri="{C183D7F6-B498-43B3-948B-1728B52AA6E4}">
                <adec:decorative xmlns:adec="http://schemas.microsoft.com/office/drawing/2017/decorative" val="1"/>
              </a:ext>
            </a:extLst>
          </p:cNvPr>
          <p:cNvSpPr/>
          <p:nvPr/>
        </p:nvSpPr>
        <p:spPr>
          <a:xfrm rot="10800000">
            <a:off x="-2" y="-4"/>
            <a:ext cx="6280151" cy="6866710"/>
          </a:xfrm>
          <a:prstGeom prst="rect">
            <a:avLst/>
          </a:prstGeom>
          <a:gradFill>
            <a:gsLst>
              <a:gs pos="17000">
                <a:schemeClr val="bg1">
                  <a:alpha val="0"/>
                </a:schemeClr>
              </a:gs>
              <a:gs pos="100000">
                <a:srgbClr val="006500">
                  <a:alpha val="8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FCAB49BA-81FE-B4D2-C267-A9FA04D2E222}"/>
              </a:ext>
            </a:extLst>
          </p:cNvPr>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11" name="Alaotsikko 2">
            <a:extLst>
              <a:ext uri="{FF2B5EF4-FFF2-40B4-BE49-F238E27FC236}">
                <a16:creationId xmlns:a16="http://schemas.microsoft.com/office/drawing/2014/main" id="{FBECA692-A579-8726-6BB4-68709F660F0B}"/>
              </a:ext>
            </a:extLst>
          </p:cNvPr>
          <p:cNvSpPr>
            <a:spLocks noGrp="1"/>
          </p:cNvSpPr>
          <p:nvPr>
            <p:ph type="subTitle" idx="1" hasCustomPrompt="1"/>
          </p:nvPr>
        </p:nvSpPr>
        <p:spPr>
          <a:xfrm>
            <a:off x="509451" y="3924206"/>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32907677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Väliotsikko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orakulmio 4">
            <a:extLst>
              <a:ext uri="{FF2B5EF4-FFF2-40B4-BE49-F238E27FC236}">
                <a16:creationId xmlns:a16="http://schemas.microsoft.com/office/drawing/2014/main" id="{4219756E-40AA-4ACF-9DDE-987C8E105EA1}"/>
              </a:ext>
              <a:ext uri="{C183D7F6-B498-43B3-948B-1728B52AA6E4}">
                <adec:decorative xmlns:adec="http://schemas.microsoft.com/office/drawing/2017/decorative" val="1"/>
              </a:ext>
            </a:extLst>
          </p:cNvPr>
          <p:cNvSpPr/>
          <p:nvPr/>
        </p:nvSpPr>
        <p:spPr>
          <a:xfrm>
            <a:off x="1" y="0"/>
            <a:ext cx="5536504" cy="6858000"/>
          </a:xfrm>
          <a:prstGeom prst="rect">
            <a:avLst/>
          </a:prstGeom>
          <a:gradFill>
            <a:gsLst>
              <a:gs pos="0">
                <a:schemeClr val="accent6">
                  <a:lumMod val="75000"/>
                </a:schemeClr>
              </a:gs>
              <a:gs pos="100000">
                <a:schemeClr val="accent6">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ctrTitle" hasCustomPrompt="1"/>
          </p:nvPr>
        </p:nvSpPr>
        <p:spPr>
          <a:xfrm>
            <a:off x="1375956" y="648391"/>
            <a:ext cx="9283337" cy="2938463"/>
          </a:xfrm>
          <a:effectLst>
            <a:outerShdw blurRad="50800" dist="38100" dir="2700000" algn="tl" rotWithShape="0">
              <a:prstClr val="black">
                <a:alpha val="40000"/>
              </a:prstClr>
            </a:outerShdw>
          </a:effectLst>
        </p:spPr>
        <p:txBody>
          <a:bodyPr anchor="b">
            <a:normAutofit/>
          </a:bodyPr>
          <a:lstStyle>
            <a:lvl1pPr algn="ctr">
              <a:defRPr sz="4000" b="1" cap="none" baseline="0">
                <a:solidFill>
                  <a:schemeClr val="bg1"/>
                </a:solidFill>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a:effectLst>
            <a:outerShdw blurRad="50800" dist="38100" dir="2700000" algn="tl" rotWithShape="0">
              <a:prstClr val="black">
                <a:alpha val="40000"/>
              </a:prstClr>
            </a:outerShdw>
          </a:effectLst>
        </p:spPr>
        <p:txBody>
          <a:bodyPr>
            <a:normAutofit/>
          </a:bodyPr>
          <a:lstStyle>
            <a:lvl1pPr marL="0" indent="0" algn="ctr">
              <a:lnSpc>
                <a:spcPct val="120000"/>
              </a:lnSpc>
              <a:buNone/>
              <a:defRPr sz="1800">
                <a:solidFill>
                  <a:schemeClr val="bg1"/>
                </a:solidFill>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Lisää teksti napsauttamalla</a:t>
            </a:r>
          </a:p>
        </p:txBody>
      </p:sp>
      <p:pic>
        <p:nvPicPr>
          <p:cNvPr id="5" name="Kuva 7">
            <a:extLst>
              <a:ext uri="{FF2B5EF4-FFF2-40B4-BE49-F238E27FC236}">
                <a16:creationId xmlns:a16="http://schemas.microsoft.com/office/drawing/2014/main" id="{4C2E47FE-98DF-ECE4-6745-23105E3F1D9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19518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Väliotsikko di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orakulmio 4">
            <a:extLst>
              <a:ext uri="{FF2B5EF4-FFF2-40B4-BE49-F238E27FC236}">
                <a16:creationId xmlns:a16="http://schemas.microsoft.com/office/drawing/2014/main" id="{4219756E-40AA-4ACF-9DDE-987C8E105EA1}"/>
              </a:ext>
              <a:ext uri="{C183D7F6-B498-43B3-948B-1728B52AA6E4}">
                <adec:decorative xmlns:adec="http://schemas.microsoft.com/office/drawing/2017/decorative" val="1"/>
              </a:ext>
            </a:extLst>
          </p:cNvPr>
          <p:cNvSpPr/>
          <p:nvPr/>
        </p:nvSpPr>
        <p:spPr>
          <a:xfrm>
            <a:off x="1" y="0"/>
            <a:ext cx="5367403" cy="6858000"/>
          </a:xfrm>
          <a:prstGeom prst="rect">
            <a:avLst/>
          </a:prstGeom>
          <a:gradFill>
            <a:gsLst>
              <a:gs pos="0">
                <a:srgbClr val="3C0047"/>
              </a:gs>
              <a:gs pos="100000">
                <a:srgbClr val="3C0047">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ctrTitle" hasCustomPrompt="1"/>
          </p:nvPr>
        </p:nvSpPr>
        <p:spPr>
          <a:xfrm>
            <a:off x="1375956" y="648391"/>
            <a:ext cx="9283337" cy="2938463"/>
          </a:xfrm>
          <a:effectLst>
            <a:outerShdw blurRad="50800" dist="38100" dir="2700000" algn="tl" rotWithShape="0">
              <a:prstClr val="black">
                <a:alpha val="40000"/>
              </a:prstClr>
            </a:outerShdw>
          </a:effectLst>
        </p:spPr>
        <p:txBody>
          <a:bodyPr anchor="b">
            <a:normAutofit/>
          </a:bodyPr>
          <a:lstStyle>
            <a:lvl1pPr algn="ctr">
              <a:defRPr sz="4000" b="1" cap="none" baseline="0">
                <a:solidFill>
                  <a:schemeClr val="bg1"/>
                </a:solidFill>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a:effectLst>
            <a:outerShdw blurRad="50800" dist="38100" dir="2700000" algn="tl" rotWithShape="0">
              <a:prstClr val="black">
                <a:alpha val="40000"/>
              </a:prstClr>
            </a:outerShdw>
          </a:effectLst>
        </p:spPr>
        <p:txBody>
          <a:bodyPr>
            <a:normAutofit/>
          </a:bodyPr>
          <a:lstStyle>
            <a:lvl1pPr marL="0" indent="0" algn="ctr">
              <a:lnSpc>
                <a:spcPct val="120000"/>
              </a:lnSpc>
              <a:buNone/>
              <a:defRPr sz="1800">
                <a:solidFill>
                  <a:schemeClr val="bg1"/>
                </a:solidFill>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Lisää teksti napsauttamalla</a:t>
            </a:r>
          </a:p>
        </p:txBody>
      </p:sp>
      <p:pic>
        <p:nvPicPr>
          <p:cNvPr id="4" name="Kuva 7">
            <a:extLst>
              <a:ext uri="{FF2B5EF4-FFF2-40B4-BE49-F238E27FC236}">
                <a16:creationId xmlns:a16="http://schemas.microsoft.com/office/drawing/2014/main" id="{B7996EE0-8B68-9C8F-424A-A36CC7053C9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17842022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Otsikko ja sisältö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8200" y="735107"/>
            <a:ext cx="10515600" cy="639732"/>
          </a:xfrm>
        </p:spPr>
        <p:txBody>
          <a:bodyPr>
            <a:noAutofit/>
          </a:bodyPr>
          <a:lstStyle>
            <a:lvl1pPr>
              <a:defRPr sz="4000" cap="none" baseline="0"/>
            </a:lvl1pPr>
          </a:lstStyle>
          <a:p>
            <a:r>
              <a:rPr lang="fi-FI" dirty="0"/>
              <a:t>Lisää teksti napsauttamalla</a:t>
            </a:r>
          </a:p>
        </p:txBody>
      </p:sp>
      <p:sp>
        <p:nvSpPr>
          <p:cNvPr id="3" name="Sisällön paikkamerkki 2"/>
          <p:cNvSpPr>
            <a:spLocks noGrp="1"/>
          </p:cNvSpPr>
          <p:nvPr>
            <p:ph idx="1" hasCustomPrompt="1"/>
          </p:nvPr>
        </p:nvSpPr>
        <p:spPr>
          <a:xfrm>
            <a:off x="838200" y="1649225"/>
            <a:ext cx="10515600" cy="4106116"/>
          </a:xfrm>
        </p:spPr>
        <p:txBody>
          <a:bodyPr/>
          <a:lstStyle>
            <a:lvl1pPr indent="-251100">
              <a:spcBef>
                <a:spcPts val="450"/>
              </a:spcBef>
              <a:spcAft>
                <a:spcPts val="450"/>
              </a:spcAft>
              <a:defRPr sz="1800"/>
            </a:lvl1pPr>
            <a:lvl2pPr indent="-251100">
              <a:spcBef>
                <a:spcPts val="0"/>
              </a:spcBef>
              <a:spcAft>
                <a:spcPts val="450"/>
              </a:spcAft>
              <a:defRPr sz="1650"/>
            </a:lvl2pPr>
            <a:lvl3pPr indent="-251100">
              <a:spcBef>
                <a:spcPts val="0"/>
              </a:spcBef>
              <a:spcAft>
                <a:spcPts val="450"/>
              </a:spcAft>
              <a:defRPr sz="1500"/>
            </a:lvl3pPr>
            <a:lvl4pPr indent="-251100">
              <a:spcBef>
                <a:spcPts val="0"/>
              </a:spcBef>
              <a:spcAft>
                <a:spcPts val="450"/>
              </a:spcAft>
              <a:defRPr sz="1500"/>
            </a:lvl4pPr>
            <a:lvl5pPr indent="-251100">
              <a:spcBef>
                <a:spcPts val="0"/>
              </a:spcBef>
              <a:spcAft>
                <a:spcPts val="45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a:p>
            <a:pPr lvl="4"/>
            <a:endParaRPr lang="fi-FI" dirty="0"/>
          </a:p>
        </p:txBody>
      </p:sp>
      <p:sp>
        <p:nvSpPr>
          <p:cNvPr id="4" name="Päivämäärän paikkamerkki 4">
            <a:extLst>
              <a:ext uri="{FF2B5EF4-FFF2-40B4-BE49-F238E27FC236}">
                <a16:creationId xmlns:a16="http://schemas.microsoft.com/office/drawing/2014/main" id="{6B3EA6E0-8ADB-9CE6-C08B-6A55D0C1597E}"/>
              </a:ext>
            </a:extLst>
          </p:cNvPr>
          <p:cNvSpPr>
            <a:spLocks noGrp="1"/>
          </p:cNvSpPr>
          <p:nvPr>
            <p:ph type="dt" sz="half" idx="10"/>
          </p:nvPr>
        </p:nvSpPr>
        <p:spPr>
          <a:xfrm>
            <a:off x="1511779" y="5924033"/>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2FCF0DA7-CB7A-3742-6C27-22543D956BF6}"/>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7" name="Dian numeron paikkamerkki 6">
            <a:extLst>
              <a:ext uri="{FF2B5EF4-FFF2-40B4-BE49-F238E27FC236}">
                <a16:creationId xmlns:a16="http://schemas.microsoft.com/office/drawing/2014/main" id="{A377CDF7-358D-7022-30EF-31EC98CF1407}"/>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8" name="Kuva 10">
            <a:extLst>
              <a:ext uri="{FF2B5EF4-FFF2-40B4-BE49-F238E27FC236}">
                <a16:creationId xmlns:a16="http://schemas.microsoft.com/office/drawing/2014/main" id="{3C4268B2-74E9-6617-AE7E-712CBEE6140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Tree>
    <p:extLst>
      <p:ext uri="{BB962C8B-B14F-4D97-AF65-F5344CB8AC3E}">
        <p14:creationId xmlns:p14="http://schemas.microsoft.com/office/powerpoint/2010/main" val="27580278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Kaksi sisältökohdetta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tsikko 1">
            <a:extLst>
              <a:ext uri="{FF2B5EF4-FFF2-40B4-BE49-F238E27FC236}">
                <a16:creationId xmlns:a16="http://schemas.microsoft.com/office/drawing/2014/main" id="{923DC920-EA68-4D84-B72C-114FBC687EBF}"/>
              </a:ext>
            </a:extLst>
          </p:cNvPr>
          <p:cNvSpPr>
            <a:spLocks noGrp="1"/>
          </p:cNvSpPr>
          <p:nvPr>
            <p:ph type="title" hasCustomPrompt="1"/>
          </p:nvPr>
        </p:nvSpPr>
        <p:spPr>
          <a:xfrm>
            <a:off x="838200" y="727416"/>
            <a:ext cx="10515600" cy="614746"/>
          </a:xfrm>
        </p:spPr>
        <p:txBody>
          <a:bodyPr/>
          <a:lstStyle>
            <a:lvl1pPr>
              <a:defRPr sz="3000"/>
            </a:lvl1pPr>
          </a:lstStyle>
          <a:p>
            <a:r>
              <a:rPr lang="fi-FI" dirty="0"/>
              <a:t>Lisää teksti napsauttamalla</a:t>
            </a:r>
          </a:p>
        </p:txBody>
      </p:sp>
      <p:sp>
        <p:nvSpPr>
          <p:cNvPr id="4" name="Sisällön paikkamerkki 3"/>
          <p:cNvSpPr>
            <a:spLocks noGrp="1"/>
          </p:cNvSpPr>
          <p:nvPr>
            <p:ph sz="half" idx="2" hasCustomPrompt="1"/>
          </p:nvPr>
        </p:nvSpPr>
        <p:spPr>
          <a:xfrm>
            <a:off x="6172200" y="1593334"/>
            <a:ext cx="5181600" cy="4194155"/>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 name="Päivämäärän paikkamerkki 4">
            <a:extLst>
              <a:ext uri="{FF2B5EF4-FFF2-40B4-BE49-F238E27FC236}">
                <a16:creationId xmlns:a16="http://schemas.microsoft.com/office/drawing/2014/main" id="{6042ED4A-921F-C43F-7B22-2595C9440957}"/>
              </a:ext>
            </a:extLst>
          </p:cNvPr>
          <p:cNvSpPr>
            <a:spLocks noGrp="1"/>
          </p:cNvSpPr>
          <p:nvPr>
            <p:ph type="dt" sz="half" idx="10"/>
          </p:nvPr>
        </p:nvSpPr>
        <p:spPr>
          <a:xfrm>
            <a:off x="1511779" y="5924033"/>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4D3E7932-E250-DAA3-BD65-3DCCA8990B2E}"/>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12" name="Dian numeron paikkamerkki 6">
            <a:extLst>
              <a:ext uri="{FF2B5EF4-FFF2-40B4-BE49-F238E27FC236}">
                <a16:creationId xmlns:a16="http://schemas.microsoft.com/office/drawing/2014/main" id="{E6D8C322-0346-F9DD-D061-D9C87AD59255}"/>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13" name="Kuva 10">
            <a:extLst>
              <a:ext uri="{FF2B5EF4-FFF2-40B4-BE49-F238E27FC236}">
                <a16:creationId xmlns:a16="http://schemas.microsoft.com/office/drawing/2014/main" id="{CC241867-5564-17BD-0058-FC2A7EBECB3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
        <p:nvSpPr>
          <p:cNvPr id="14" name="Sisällön paikkamerkki 3">
            <a:extLst>
              <a:ext uri="{FF2B5EF4-FFF2-40B4-BE49-F238E27FC236}">
                <a16:creationId xmlns:a16="http://schemas.microsoft.com/office/drawing/2014/main" id="{5D7F21A7-15F6-FA09-E0CF-FF5FD3C7AF1B}"/>
              </a:ext>
            </a:extLst>
          </p:cNvPr>
          <p:cNvSpPr>
            <a:spLocks noGrp="1"/>
          </p:cNvSpPr>
          <p:nvPr>
            <p:ph sz="half" idx="12" hasCustomPrompt="1"/>
          </p:nvPr>
        </p:nvSpPr>
        <p:spPr>
          <a:xfrm>
            <a:off x="838201" y="1593334"/>
            <a:ext cx="5181600" cy="4194155"/>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080735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Kaksi sisältökohdetta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8200" y="735875"/>
            <a:ext cx="10515600" cy="812310"/>
          </a:xfrm>
        </p:spPr>
        <p:txBody>
          <a:bodyPr>
            <a:normAutofit/>
          </a:bodyPr>
          <a:lstStyle>
            <a:lvl1pPr>
              <a:defRPr sz="4000"/>
            </a:lvl1pPr>
          </a:lstStyle>
          <a:p>
            <a:r>
              <a:rPr lang="fi-FI" dirty="0"/>
              <a:t>Lisää teksti napsauttamalla</a:t>
            </a:r>
          </a:p>
        </p:txBody>
      </p:sp>
      <p:sp>
        <p:nvSpPr>
          <p:cNvPr id="3" name="Sisällön paikkamerkki 2"/>
          <p:cNvSpPr>
            <a:spLocks noGrp="1"/>
          </p:cNvSpPr>
          <p:nvPr>
            <p:ph sz="half" idx="1" hasCustomPrompt="1"/>
          </p:nvPr>
        </p:nvSpPr>
        <p:spPr>
          <a:xfrm>
            <a:off x="838200" y="1707143"/>
            <a:ext cx="5181600" cy="4057932"/>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4">
            <a:extLst>
              <a:ext uri="{FF2B5EF4-FFF2-40B4-BE49-F238E27FC236}">
                <a16:creationId xmlns:a16="http://schemas.microsoft.com/office/drawing/2014/main" id="{B2FC3006-01FD-2487-AB72-6B695F92260D}"/>
              </a:ext>
            </a:extLst>
          </p:cNvPr>
          <p:cNvSpPr>
            <a:spLocks noGrp="1"/>
          </p:cNvSpPr>
          <p:nvPr>
            <p:ph type="dt" sz="half" idx="10"/>
          </p:nvPr>
        </p:nvSpPr>
        <p:spPr>
          <a:xfrm>
            <a:off x="1511779" y="5924033"/>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AFA5015F-4BFA-2EA3-D15B-6B0908458DD4}"/>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10" name="Dian numeron paikkamerkki 6">
            <a:extLst>
              <a:ext uri="{FF2B5EF4-FFF2-40B4-BE49-F238E27FC236}">
                <a16:creationId xmlns:a16="http://schemas.microsoft.com/office/drawing/2014/main" id="{162BC12C-0D9D-0C5C-B812-2EF3ED1F4810}"/>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11" name="Kuva 10">
            <a:extLst>
              <a:ext uri="{FF2B5EF4-FFF2-40B4-BE49-F238E27FC236}">
                <a16:creationId xmlns:a16="http://schemas.microsoft.com/office/drawing/2014/main" id="{12C0FA7A-C563-A82D-1008-33B733A4741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
        <p:nvSpPr>
          <p:cNvPr id="12" name="Sisällön paikkamerkki 2">
            <a:extLst>
              <a:ext uri="{FF2B5EF4-FFF2-40B4-BE49-F238E27FC236}">
                <a16:creationId xmlns:a16="http://schemas.microsoft.com/office/drawing/2014/main" id="{785C052D-3B9C-5FD7-3C12-CE43501E77FC}"/>
              </a:ext>
            </a:extLst>
          </p:cNvPr>
          <p:cNvSpPr>
            <a:spLocks noGrp="1"/>
          </p:cNvSpPr>
          <p:nvPr>
            <p:ph sz="half" idx="12" hasCustomPrompt="1"/>
          </p:nvPr>
        </p:nvSpPr>
        <p:spPr>
          <a:xfrm>
            <a:off x="6172202" y="1707781"/>
            <a:ext cx="5181600" cy="4057932"/>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7982652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Vertailu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9788" y="828062"/>
            <a:ext cx="10515600" cy="862626"/>
          </a:xfrm>
        </p:spPr>
        <p:txBody>
          <a:bodyPr/>
          <a:lstStyle/>
          <a:p>
            <a:r>
              <a:rPr lang="fi-FI"/>
              <a:t>Lisää teksti napsauttamalla</a:t>
            </a:r>
          </a:p>
        </p:txBody>
      </p:sp>
      <p:sp>
        <p:nvSpPr>
          <p:cNvPr id="3" name="Tekstin paikkamerkki 2"/>
          <p:cNvSpPr>
            <a:spLocks noGrp="1"/>
          </p:cNvSpPr>
          <p:nvPr>
            <p:ph type="body" idx="1" hasCustomPrompt="1"/>
          </p:nvPr>
        </p:nvSpPr>
        <p:spPr>
          <a:xfrm>
            <a:off x="839789" y="1681163"/>
            <a:ext cx="5157787"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4" name="Sisällön paikkamerkki 3"/>
          <p:cNvSpPr>
            <a:spLocks noGrp="1"/>
          </p:cNvSpPr>
          <p:nvPr>
            <p:ph sz="half" idx="2" hasCustomPrompt="1"/>
          </p:nvPr>
        </p:nvSpPr>
        <p:spPr>
          <a:xfrm>
            <a:off x="839789" y="2649013"/>
            <a:ext cx="5157787" cy="3225042"/>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p:cNvSpPr>
            <a:spLocks noGrp="1"/>
          </p:cNvSpPr>
          <p:nvPr>
            <p:ph type="body" sz="quarter" idx="3" hasCustomPrompt="1"/>
          </p:nvPr>
        </p:nvSpPr>
        <p:spPr>
          <a:xfrm>
            <a:off x="6172201" y="1681163"/>
            <a:ext cx="5183188"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Lisää teksti napsauttamalla</a:t>
            </a:r>
          </a:p>
        </p:txBody>
      </p:sp>
      <p:sp>
        <p:nvSpPr>
          <p:cNvPr id="6" name="Sisällön paikkamerkki 5"/>
          <p:cNvSpPr>
            <a:spLocks noGrp="1"/>
          </p:cNvSpPr>
          <p:nvPr>
            <p:ph sz="quarter" idx="4" hasCustomPrompt="1"/>
          </p:nvPr>
        </p:nvSpPr>
        <p:spPr>
          <a:xfrm>
            <a:off x="6172201" y="2649013"/>
            <a:ext cx="5183188" cy="3225042"/>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Dian numeron paikkamerkki 5">
            <a:extLst>
              <a:ext uri="{FF2B5EF4-FFF2-40B4-BE49-F238E27FC236}">
                <a16:creationId xmlns:a16="http://schemas.microsoft.com/office/drawing/2014/main" id="{F141F0F8-1B45-4090-BC6B-75229D9DB954}"/>
              </a:ext>
            </a:extLst>
          </p:cNvPr>
          <p:cNvSpPr>
            <a:spLocks noGrp="1"/>
          </p:cNvSpPr>
          <p:nvPr>
            <p:ph type="sldNum" sz="quarter" idx="12"/>
          </p:nvPr>
        </p:nvSpPr>
        <p:spPr>
          <a:xfrm>
            <a:off x="10842171" y="6469563"/>
            <a:ext cx="966652" cy="365125"/>
          </a:xfrm>
          <a:prstGeom prst="rect">
            <a:avLst/>
          </a:prstGeom>
        </p:spPr>
        <p:txBody>
          <a:bodyPr/>
          <a:lstStyle>
            <a:lvl1pPr>
              <a:defRPr>
                <a:solidFill>
                  <a:schemeClr val="bg1"/>
                </a:solidFill>
              </a:defRPr>
            </a:lvl1pPr>
          </a:lstStyle>
          <a:p>
            <a:fld id="{8F4AEF5D-7FAC-4949-84D2-DA5A9BB3D225}" type="slidenum">
              <a:rPr lang="fi-FI" smtClean="0"/>
              <a:pPr/>
              <a:t>‹#›</a:t>
            </a:fld>
            <a:endParaRPr lang="fi-FI"/>
          </a:p>
        </p:txBody>
      </p:sp>
      <p:sp>
        <p:nvSpPr>
          <p:cNvPr id="9" name="Alatunnisteen paikkamerkki 5">
            <a:extLst>
              <a:ext uri="{FF2B5EF4-FFF2-40B4-BE49-F238E27FC236}">
                <a16:creationId xmlns:a16="http://schemas.microsoft.com/office/drawing/2014/main" id="{38EFC92E-9C11-6425-931A-77B9491C6D5E}"/>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10" name="Dian numeron paikkamerkki 6">
            <a:extLst>
              <a:ext uri="{FF2B5EF4-FFF2-40B4-BE49-F238E27FC236}">
                <a16:creationId xmlns:a16="http://schemas.microsoft.com/office/drawing/2014/main" id="{E5383BB6-413B-4071-C740-C0B9F8368687}"/>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11" name="Kuva 10">
            <a:extLst>
              <a:ext uri="{FF2B5EF4-FFF2-40B4-BE49-F238E27FC236}">
                <a16:creationId xmlns:a16="http://schemas.microsoft.com/office/drawing/2014/main" id="{363A69ED-21DA-D28C-D3B5-11DC432F194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Tree>
    <p:extLst>
      <p:ext uri="{BB962C8B-B14F-4D97-AF65-F5344CB8AC3E}">
        <p14:creationId xmlns:p14="http://schemas.microsoft.com/office/powerpoint/2010/main" val="1313886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Otsikollinen sisältö ja ingressi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94744627-E584-4F2D-9579-FB881B4196C9}"/>
              </a:ext>
              <a:ext uri="{C183D7F6-B498-43B3-948B-1728B52AA6E4}">
                <adec:decorative xmlns:adec="http://schemas.microsoft.com/office/drawing/2017/decorative" val="1"/>
              </a:ext>
            </a:extLst>
          </p:cNvPr>
          <p:cNvSpPr/>
          <p:nvPr/>
        </p:nvSpPr>
        <p:spPr>
          <a:xfrm>
            <a:off x="1" y="0"/>
            <a:ext cx="6378713" cy="6858000"/>
          </a:xfrm>
          <a:prstGeom prst="rect">
            <a:avLst/>
          </a:prstGeom>
          <a:gradFill>
            <a:gsLst>
              <a:gs pos="46000">
                <a:schemeClr val="tx2">
                  <a:alpha val="81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8" name="Suorakulmio 7">
            <a:extLst>
              <a:ext uri="{FF2B5EF4-FFF2-40B4-BE49-F238E27FC236}">
                <a16:creationId xmlns:a16="http://schemas.microsoft.com/office/drawing/2014/main" id="{522113BD-7FB3-4C22-914B-903AB696AD34}"/>
              </a:ext>
              <a:ext uri="{C183D7F6-B498-43B3-948B-1728B52AA6E4}">
                <adec:decorative xmlns:adec="http://schemas.microsoft.com/office/drawing/2017/decorative" val="1"/>
              </a:ext>
            </a:extLst>
          </p:cNvPr>
          <p:cNvSpPr/>
          <p:nvPr/>
        </p:nvSpPr>
        <p:spPr>
          <a:xfrm>
            <a:off x="4929053" y="457202"/>
            <a:ext cx="6779623"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title" hasCustomPrompt="1"/>
          </p:nvPr>
        </p:nvSpPr>
        <p:spPr>
          <a:xfrm>
            <a:off x="530635" y="457201"/>
            <a:ext cx="3932237" cy="2450827"/>
          </a:xfrm>
        </p:spPr>
        <p:txBody>
          <a:bodyPr anchor="b">
            <a:normAutofit/>
          </a:bodyPr>
          <a:lstStyle>
            <a:lvl1pPr>
              <a:defRPr sz="3200">
                <a:solidFill>
                  <a:schemeClr val="bg1"/>
                </a:solidFill>
              </a:defRPr>
            </a:lvl1pPr>
          </a:lstStyle>
          <a:p>
            <a:r>
              <a:rPr lang="fi-FI" dirty="0"/>
              <a:t>Lisää teksti napsauttamalla</a:t>
            </a:r>
          </a:p>
        </p:txBody>
      </p:sp>
      <p:sp>
        <p:nvSpPr>
          <p:cNvPr id="4" name="Tekstin paikkamerkki 3"/>
          <p:cNvSpPr>
            <a:spLocks noGrp="1"/>
          </p:cNvSpPr>
          <p:nvPr>
            <p:ph type="body" sz="half" idx="2" hasCustomPrompt="1"/>
          </p:nvPr>
        </p:nvSpPr>
        <p:spPr>
          <a:xfrm>
            <a:off x="530635" y="3123874"/>
            <a:ext cx="3932237" cy="3263863"/>
          </a:xfrm>
        </p:spPr>
        <p:txBody>
          <a:bodyPr>
            <a:normAutofit/>
          </a:bodyPr>
          <a:lstStyle>
            <a:lvl1pPr marL="0" indent="0">
              <a:buNone/>
              <a:defRPr sz="2100">
                <a:solidFill>
                  <a:schemeClr val="bg1"/>
                </a:solidFill>
                <a:latin typeface="Roboto Slab" pitchFamily="2" charset="0"/>
                <a:ea typeface="Roboto Slab"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dirty="0"/>
              <a:t>Lisää teksti napsauttamalla</a:t>
            </a:r>
          </a:p>
        </p:txBody>
      </p:sp>
      <p:sp>
        <p:nvSpPr>
          <p:cNvPr id="3" name="Sisällön paikkamerkki 2"/>
          <p:cNvSpPr>
            <a:spLocks noGrp="1"/>
          </p:cNvSpPr>
          <p:nvPr>
            <p:ph idx="1" hasCustomPrompt="1"/>
          </p:nvPr>
        </p:nvSpPr>
        <p:spPr>
          <a:xfrm>
            <a:off x="5281748" y="766356"/>
            <a:ext cx="6082939" cy="5299165"/>
          </a:xfrm>
        </p:spPr>
        <p:txBody>
          <a:bodyPr>
            <a:normAutofit/>
          </a:bodyPr>
          <a:lstStyle>
            <a:lvl1pPr marL="288131" indent="-288131">
              <a:spcBef>
                <a:spcPts val="450"/>
              </a:spcBef>
              <a:spcAft>
                <a:spcPts val="450"/>
              </a:spcAft>
              <a:defRPr sz="2200"/>
            </a:lvl1pPr>
            <a:lvl2pPr marL="538163" indent="-202406">
              <a:spcBef>
                <a:spcPts val="0"/>
              </a:spcBef>
              <a:spcAft>
                <a:spcPts val="450"/>
              </a:spcAft>
              <a:defRPr sz="2000"/>
            </a:lvl2pPr>
            <a:lvl3pPr marL="739379" indent="-201216">
              <a:spcBef>
                <a:spcPts val="0"/>
              </a:spcBef>
              <a:spcAft>
                <a:spcPts val="450"/>
              </a:spcAft>
              <a:defRPr sz="1600"/>
            </a:lvl3pPr>
            <a:lvl4pPr marL="941785" indent="-203597">
              <a:spcBef>
                <a:spcPts val="0"/>
              </a:spcBef>
              <a:spcAft>
                <a:spcPts val="450"/>
              </a:spcAft>
              <a:defRPr sz="1600"/>
            </a:lvl4pPr>
            <a:lvl5pPr marL="1209675" indent="-200025">
              <a:spcAft>
                <a:spcPts val="450"/>
              </a:spcAft>
              <a:defRPr sz="1200"/>
            </a:lvl5pPr>
            <a:lvl6pPr>
              <a:defRPr sz="1500"/>
            </a:lvl6pPr>
            <a:lvl7pPr>
              <a:defRPr sz="1500"/>
            </a:lvl7pPr>
            <a:lvl8pPr>
              <a:defRPr sz="1500"/>
            </a:lvl8pPr>
            <a:lvl9pPr>
              <a:defRPr sz="1500"/>
            </a:lvl9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826738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Perus otsikko ja sisältö 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35578" y="1214718"/>
            <a:ext cx="11046823" cy="820270"/>
          </a:xfrm>
        </p:spPr>
        <p:txBody>
          <a:bodyPr>
            <a:noAutofit/>
          </a:bodyPr>
          <a:lstStyle>
            <a:lvl1pPr>
              <a:defRPr sz="4000" cap="none" baseline="0"/>
            </a:lvl1pPr>
          </a:lstStyle>
          <a:p>
            <a:r>
              <a:rPr lang="fi-FI" dirty="0"/>
              <a:t>Lisää teksti napsauttamalla</a:t>
            </a:r>
          </a:p>
        </p:txBody>
      </p:sp>
      <p:sp>
        <p:nvSpPr>
          <p:cNvPr id="3" name="Sisällön paikkamerkki 2"/>
          <p:cNvSpPr>
            <a:spLocks noGrp="1"/>
          </p:cNvSpPr>
          <p:nvPr>
            <p:ph idx="1" hasCustomPrompt="1"/>
          </p:nvPr>
        </p:nvSpPr>
        <p:spPr>
          <a:xfrm>
            <a:off x="535578" y="2142568"/>
            <a:ext cx="11046823" cy="4276162"/>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Päivämäärän paikkamerkki 4">
            <a:extLst>
              <a:ext uri="{FF2B5EF4-FFF2-40B4-BE49-F238E27FC236}">
                <a16:creationId xmlns:a16="http://schemas.microsoft.com/office/drawing/2014/main" id="{EC70FCE6-5D2F-7C2D-79FC-3452ACAC8E4B}"/>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0" name="Alatunnisteen paikkamerkki 5">
            <a:extLst>
              <a:ext uri="{FF2B5EF4-FFF2-40B4-BE49-F238E27FC236}">
                <a16:creationId xmlns:a16="http://schemas.microsoft.com/office/drawing/2014/main" id="{6314216D-7B31-AB69-60F0-ED9D6B1378F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1" name="Dian numeron paikkamerkki 6">
            <a:extLst>
              <a:ext uri="{FF2B5EF4-FFF2-40B4-BE49-F238E27FC236}">
                <a16:creationId xmlns:a16="http://schemas.microsoft.com/office/drawing/2014/main" id="{CF68BAD4-D579-C76F-A24E-27BF4BAFD323}"/>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2" name="Kuva 10">
            <a:extLst>
              <a:ext uri="{FF2B5EF4-FFF2-40B4-BE49-F238E27FC236}">
                <a16:creationId xmlns:a16="http://schemas.microsoft.com/office/drawing/2014/main" id="{EEBBBEC2-7C82-72AC-0B69-23A49A5E1A8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646605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erus otsikko ja sisältö logo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B124F8FE-A401-E759-5550-3C6FB996B1A2}"/>
              </a:ext>
            </a:extLst>
          </p:cNvPr>
          <p:cNvSpPr>
            <a:spLocks noGrp="1"/>
          </p:cNvSpPr>
          <p:nvPr>
            <p:ph type="title" hasCustomPrompt="1"/>
          </p:nvPr>
        </p:nvSpPr>
        <p:spPr>
          <a:xfrm>
            <a:off x="535578" y="1214718"/>
            <a:ext cx="11046823" cy="820270"/>
          </a:xfrm>
        </p:spPr>
        <p:txBody>
          <a:bodyPr>
            <a:noAutofit/>
          </a:bodyPr>
          <a:lstStyle>
            <a:lvl1pPr>
              <a:defRPr sz="4000" cap="none" baseline="0"/>
            </a:lvl1pPr>
          </a:lstStyle>
          <a:p>
            <a:r>
              <a:rPr lang="fi-FI" dirty="0"/>
              <a:t>Lisää teksti napsauttamalla</a:t>
            </a:r>
          </a:p>
        </p:txBody>
      </p:sp>
      <p:sp>
        <p:nvSpPr>
          <p:cNvPr id="7" name="Sisällön paikkamerkki 2">
            <a:extLst>
              <a:ext uri="{FF2B5EF4-FFF2-40B4-BE49-F238E27FC236}">
                <a16:creationId xmlns:a16="http://schemas.microsoft.com/office/drawing/2014/main" id="{0684FEAD-B810-082A-E49F-E812C74D7059}"/>
              </a:ext>
            </a:extLst>
          </p:cNvPr>
          <p:cNvSpPr>
            <a:spLocks noGrp="1"/>
          </p:cNvSpPr>
          <p:nvPr>
            <p:ph idx="1" hasCustomPrompt="1"/>
          </p:nvPr>
        </p:nvSpPr>
        <p:spPr>
          <a:xfrm>
            <a:off x="535578" y="2142568"/>
            <a:ext cx="11046823" cy="3858409"/>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Päivämäärän paikkamerkki 4">
            <a:extLst>
              <a:ext uri="{FF2B5EF4-FFF2-40B4-BE49-F238E27FC236}">
                <a16:creationId xmlns:a16="http://schemas.microsoft.com/office/drawing/2014/main" id="{08E9AB18-7F3E-1DB3-AEA4-3BBBE7542CDD}"/>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F2B65107-0F56-461D-9F37-4D2A642BCEBD}"/>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2" name="Dian numeron paikkamerkki 6">
            <a:extLst>
              <a:ext uri="{FF2B5EF4-FFF2-40B4-BE49-F238E27FC236}">
                <a16:creationId xmlns:a16="http://schemas.microsoft.com/office/drawing/2014/main" id="{E448D8B3-D5E5-9D19-FD55-C9B9FD10AE0B}"/>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3" name="Kuva 10">
            <a:extLst>
              <a:ext uri="{FF2B5EF4-FFF2-40B4-BE49-F238E27FC236}">
                <a16:creationId xmlns:a16="http://schemas.microsoft.com/office/drawing/2014/main" id="{65F3DADD-CB93-357D-6E7D-DB98F2BF31E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456861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Kaksi sisältökohdetta logo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59638" y="1241690"/>
            <a:ext cx="10794161" cy="639689"/>
          </a:xfrm>
        </p:spPr>
        <p:txBody>
          <a:bodyPr>
            <a:noAutofit/>
          </a:bodyPr>
          <a:lstStyle>
            <a:lvl1pPr>
              <a:defRPr sz="4000"/>
            </a:lvl1pPr>
          </a:lstStyle>
          <a:p>
            <a:r>
              <a:rPr lang="fi-FI"/>
              <a:t>Lisää teksti napsauttamalla</a:t>
            </a:r>
          </a:p>
        </p:txBody>
      </p:sp>
      <p:sp>
        <p:nvSpPr>
          <p:cNvPr id="3" name="Sisällön paikkamerkki 2"/>
          <p:cNvSpPr>
            <a:spLocks noGrp="1"/>
          </p:cNvSpPr>
          <p:nvPr>
            <p:ph sz="half" idx="1" hasCustomPrompt="1"/>
          </p:nvPr>
        </p:nvSpPr>
        <p:spPr>
          <a:xfrm>
            <a:off x="559639" y="2100816"/>
            <a:ext cx="5181600" cy="3683726"/>
          </a:xfrm>
        </p:spPr>
        <p:txBody>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hasCustomPrompt="1"/>
          </p:nvPr>
        </p:nvSpPr>
        <p:spPr>
          <a:xfrm>
            <a:off x="6172200" y="2081349"/>
            <a:ext cx="5181600" cy="3683726"/>
          </a:xfrm>
        </p:spPr>
        <p:txBody>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9" name="Päivämäärän paikkamerkki 4">
            <a:extLst>
              <a:ext uri="{FF2B5EF4-FFF2-40B4-BE49-F238E27FC236}">
                <a16:creationId xmlns:a16="http://schemas.microsoft.com/office/drawing/2014/main" id="{211924C2-7640-0954-07BA-CF304865C3A4}"/>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0" name="Alatunnisteen paikkamerkki 5">
            <a:extLst>
              <a:ext uri="{FF2B5EF4-FFF2-40B4-BE49-F238E27FC236}">
                <a16:creationId xmlns:a16="http://schemas.microsoft.com/office/drawing/2014/main" id="{2E1EF6B3-DF09-372E-84C2-82096F68FF0C}"/>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1" name="Dian numeron paikkamerkki 6">
            <a:extLst>
              <a:ext uri="{FF2B5EF4-FFF2-40B4-BE49-F238E27FC236}">
                <a16:creationId xmlns:a16="http://schemas.microsoft.com/office/drawing/2014/main" id="{F01FFD9E-B9CD-6268-D6A5-1954967BC84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2" name="Kuva 10">
            <a:extLst>
              <a:ext uri="{FF2B5EF4-FFF2-40B4-BE49-F238E27FC236}">
                <a16:creationId xmlns:a16="http://schemas.microsoft.com/office/drawing/2014/main" id="{D47D4E8B-0549-0356-C842-0310ADB245E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4110978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Kansi_vihrea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vaate, piha-, henkilö, puu&#10;&#10;Tekoälyn generoima sisältö voi olla virheellistä.">
            <a:extLst>
              <a:ext uri="{FF2B5EF4-FFF2-40B4-BE49-F238E27FC236}">
                <a16:creationId xmlns:a16="http://schemas.microsoft.com/office/drawing/2014/main" id="{E8D79D27-1943-59F5-21C9-BA33E6138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Suorakulmio 19">
            <a:extLst>
              <a:ext uri="{FF2B5EF4-FFF2-40B4-BE49-F238E27FC236}">
                <a16:creationId xmlns:a16="http://schemas.microsoft.com/office/drawing/2014/main" id="{C0585553-3253-1C4D-9A4E-5FD72FB91C9B}"/>
              </a:ext>
              <a:ext uri="{C183D7F6-B498-43B3-948B-1728B52AA6E4}">
                <adec:decorative xmlns:adec="http://schemas.microsoft.com/office/drawing/2017/decorative" val="1"/>
              </a:ext>
            </a:extLst>
          </p:cNvPr>
          <p:cNvSpPr/>
          <p:nvPr/>
        </p:nvSpPr>
        <p:spPr>
          <a:xfrm rot="5400000">
            <a:off x="4811485" y="-522514"/>
            <a:ext cx="2569027" cy="12192001"/>
          </a:xfrm>
          <a:prstGeom prst="rect">
            <a:avLst/>
          </a:prstGeom>
          <a:gradFill>
            <a:gsLst>
              <a:gs pos="17000">
                <a:schemeClr val="bg1">
                  <a:alpha val="0"/>
                </a:schemeClr>
              </a:gs>
              <a:gs pos="100000">
                <a:srgbClr val="006500">
                  <a:alpha val="50145"/>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3" name="Alaotsikko 2">
            <a:extLst>
              <a:ext uri="{FF2B5EF4-FFF2-40B4-BE49-F238E27FC236}">
                <a16:creationId xmlns:a16="http://schemas.microsoft.com/office/drawing/2014/main" id="{CB275ACA-8894-20A3-03BE-76D36E2071BB}"/>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4" name="Otsikko 1">
            <a:extLst>
              <a:ext uri="{FF2B5EF4-FFF2-40B4-BE49-F238E27FC236}">
                <a16:creationId xmlns:a16="http://schemas.microsoft.com/office/drawing/2014/main" id="{9525AE91-1029-8D51-837D-EF0B8EE35DB4}"/>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2119002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Vertail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9788" y="1185189"/>
            <a:ext cx="10515600" cy="647536"/>
          </a:xfrm>
        </p:spPr>
        <p:txBody>
          <a:bodyPr/>
          <a:lstStyle/>
          <a:p>
            <a:r>
              <a:rPr lang="fi-FI"/>
              <a:t>Lisää teksti napsauttamalla</a:t>
            </a:r>
          </a:p>
        </p:txBody>
      </p:sp>
      <p:sp>
        <p:nvSpPr>
          <p:cNvPr id="3" name="Tekstin paikkamerkki 2"/>
          <p:cNvSpPr>
            <a:spLocks noGrp="1"/>
          </p:cNvSpPr>
          <p:nvPr>
            <p:ph type="body" idx="1" hasCustomPrompt="1"/>
          </p:nvPr>
        </p:nvSpPr>
        <p:spPr>
          <a:xfrm>
            <a:off x="559639" y="2121155"/>
            <a:ext cx="5258455"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4" name="Sisällön paikkamerkki 3"/>
          <p:cNvSpPr>
            <a:spLocks noGrp="1"/>
          </p:cNvSpPr>
          <p:nvPr>
            <p:ph sz="half" idx="2" hasCustomPrompt="1"/>
          </p:nvPr>
        </p:nvSpPr>
        <p:spPr>
          <a:xfrm>
            <a:off x="559639" y="3139573"/>
            <a:ext cx="5258455" cy="2849159"/>
          </a:xfrm>
        </p:spPr>
        <p:txBody>
          <a:bodyPr>
            <a:normAutofit/>
          </a:bodyPr>
          <a:lstStyle>
            <a:lvl1pPr>
              <a:spcBef>
                <a:spcPts val="450"/>
              </a:spcBef>
              <a:spcAft>
                <a:spcPts val="450"/>
              </a:spcAft>
              <a:defRPr sz="1650"/>
            </a:lvl1pPr>
            <a:lvl2pPr>
              <a:spcBef>
                <a:spcPts val="0"/>
              </a:spcBef>
              <a:spcAft>
                <a:spcPts val="450"/>
              </a:spcAft>
              <a:defRPr sz="150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11" name="Päivämäärän paikkamerkki 4">
            <a:extLst>
              <a:ext uri="{FF2B5EF4-FFF2-40B4-BE49-F238E27FC236}">
                <a16:creationId xmlns:a16="http://schemas.microsoft.com/office/drawing/2014/main" id="{803B41D0-B48B-8682-8933-1B8A2C5A129C}"/>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2" name="Alatunnisteen paikkamerkki 5">
            <a:extLst>
              <a:ext uri="{FF2B5EF4-FFF2-40B4-BE49-F238E27FC236}">
                <a16:creationId xmlns:a16="http://schemas.microsoft.com/office/drawing/2014/main" id="{07BC27A6-5A7B-20E1-6343-2D7A46B259A5}"/>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3" name="Dian numeron paikkamerkki 6">
            <a:extLst>
              <a:ext uri="{FF2B5EF4-FFF2-40B4-BE49-F238E27FC236}">
                <a16:creationId xmlns:a16="http://schemas.microsoft.com/office/drawing/2014/main" id="{62182D68-97E0-B2AD-E1FA-FB6284E275C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4" name="Kuva 10">
            <a:extLst>
              <a:ext uri="{FF2B5EF4-FFF2-40B4-BE49-F238E27FC236}">
                <a16:creationId xmlns:a16="http://schemas.microsoft.com/office/drawing/2014/main" id="{63EB5E09-FC9E-2CB9-FDFB-0C8DC8ED98E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5" name="Tekstin paikkamerkki 2">
            <a:extLst>
              <a:ext uri="{FF2B5EF4-FFF2-40B4-BE49-F238E27FC236}">
                <a16:creationId xmlns:a16="http://schemas.microsoft.com/office/drawing/2014/main" id="{B7B2695C-FDC4-70BE-3333-7B4BF07B0C9B}"/>
              </a:ext>
            </a:extLst>
          </p:cNvPr>
          <p:cNvSpPr>
            <a:spLocks noGrp="1"/>
          </p:cNvSpPr>
          <p:nvPr>
            <p:ph type="body" idx="14" hasCustomPrompt="1"/>
          </p:nvPr>
        </p:nvSpPr>
        <p:spPr>
          <a:xfrm>
            <a:off x="6096933" y="2121155"/>
            <a:ext cx="5258455"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6" name="Sisällön paikkamerkki 3">
            <a:extLst>
              <a:ext uri="{FF2B5EF4-FFF2-40B4-BE49-F238E27FC236}">
                <a16:creationId xmlns:a16="http://schemas.microsoft.com/office/drawing/2014/main" id="{8977161B-54A4-A9A0-FC9B-B3C1B9051531}"/>
              </a:ext>
            </a:extLst>
          </p:cNvPr>
          <p:cNvSpPr>
            <a:spLocks noGrp="1"/>
          </p:cNvSpPr>
          <p:nvPr>
            <p:ph sz="half" idx="15" hasCustomPrompt="1"/>
          </p:nvPr>
        </p:nvSpPr>
        <p:spPr>
          <a:xfrm>
            <a:off x="6096933" y="3139573"/>
            <a:ext cx="5258455" cy="2849159"/>
          </a:xfrm>
        </p:spPr>
        <p:txBody>
          <a:bodyPr>
            <a:normAutofit/>
          </a:bodyPr>
          <a:lstStyle>
            <a:lvl1pPr>
              <a:spcBef>
                <a:spcPts val="450"/>
              </a:spcBef>
              <a:spcAft>
                <a:spcPts val="450"/>
              </a:spcAft>
              <a:defRPr sz="1650"/>
            </a:lvl1pPr>
            <a:lvl2pPr>
              <a:spcBef>
                <a:spcPts val="0"/>
              </a:spcBef>
              <a:spcAft>
                <a:spcPts val="450"/>
              </a:spcAft>
              <a:defRPr sz="150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585942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Otsikollinen sisältö ja ingre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30635" y="1223554"/>
            <a:ext cx="3932237" cy="1600200"/>
          </a:xfrm>
        </p:spPr>
        <p:txBody>
          <a:bodyPr anchor="b">
            <a:noAutofit/>
          </a:bodyPr>
          <a:lstStyle>
            <a:lvl1pPr>
              <a:defRPr sz="2925">
                <a:solidFill>
                  <a:schemeClr val="tx1"/>
                </a:solidFill>
              </a:defRPr>
            </a:lvl1pPr>
          </a:lstStyle>
          <a:p>
            <a:r>
              <a:rPr lang="fi-FI" dirty="0"/>
              <a:t>Lisää teksti napsauttamalla</a:t>
            </a:r>
          </a:p>
        </p:txBody>
      </p:sp>
      <p:sp>
        <p:nvSpPr>
          <p:cNvPr id="4" name="Tekstin paikkamerkki 3"/>
          <p:cNvSpPr>
            <a:spLocks noGrp="1"/>
          </p:cNvSpPr>
          <p:nvPr>
            <p:ph type="body" sz="half" idx="2" hasCustomPrompt="1"/>
          </p:nvPr>
        </p:nvSpPr>
        <p:spPr>
          <a:xfrm>
            <a:off x="530635" y="2991396"/>
            <a:ext cx="3932237" cy="2889451"/>
          </a:xfrm>
        </p:spPr>
        <p:txBody>
          <a:bodyPr>
            <a:normAutofit/>
          </a:bodyPr>
          <a:lstStyle>
            <a:lvl1pPr marL="0" indent="0">
              <a:buNone/>
              <a:defRPr sz="2100">
                <a:solidFill>
                  <a:schemeClr val="tx1"/>
                </a:solidFill>
                <a:latin typeface="Roboto Slab" pitchFamily="2" charset="0"/>
                <a:ea typeface="Roboto Slab"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Lisää teksti napsauttamalla</a:t>
            </a:r>
          </a:p>
        </p:txBody>
      </p:sp>
      <p:sp>
        <p:nvSpPr>
          <p:cNvPr id="3" name="Sisällön paikkamerkki 2"/>
          <p:cNvSpPr>
            <a:spLocks noGrp="1"/>
          </p:cNvSpPr>
          <p:nvPr>
            <p:ph idx="1" hasCustomPrompt="1"/>
          </p:nvPr>
        </p:nvSpPr>
        <p:spPr>
          <a:xfrm>
            <a:off x="4652683" y="1223556"/>
            <a:ext cx="7008682" cy="4657291"/>
          </a:xfrm>
        </p:spPr>
        <p:txBody>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vl6pPr>
              <a:defRPr sz="1500"/>
            </a:lvl6pPr>
            <a:lvl7pPr>
              <a:defRPr sz="1500"/>
            </a:lvl7pPr>
            <a:lvl8pPr>
              <a:defRPr sz="1500"/>
            </a:lvl8pPr>
            <a:lvl9pPr>
              <a:defRPr sz="1500"/>
            </a:lvl9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3037B427-0EDE-5C2A-E8FA-34EA14005368}"/>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6" name="Alatunnisteen paikkamerkki 5">
            <a:extLst>
              <a:ext uri="{FF2B5EF4-FFF2-40B4-BE49-F238E27FC236}">
                <a16:creationId xmlns:a16="http://schemas.microsoft.com/office/drawing/2014/main" id="{7B413093-901B-F143-B02F-0D1AB7E65820}"/>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3448C68E-E375-EF53-202C-A3372F8A5B75}"/>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8" name="Kuva 10">
            <a:extLst>
              <a:ext uri="{FF2B5EF4-FFF2-40B4-BE49-F238E27FC236}">
                <a16:creationId xmlns:a16="http://schemas.microsoft.com/office/drawing/2014/main" id="{3D2A63B4-0375-B6FC-494A-363BDEE4BBD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8504825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Otsikko + selite + kuva">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52869" y="457200"/>
            <a:ext cx="4422543" cy="1600200"/>
          </a:xfrm>
        </p:spPr>
        <p:txBody>
          <a:bodyPr anchor="b">
            <a:normAutofit/>
          </a:bodyPr>
          <a:lstStyle>
            <a:lvl1pPr>
              <a:defRPr sz="3600"/>
            </a:lvl1pPr>
          </a:lstStyle>
          <a:p>
            <a:r>
              <a:rPr lang="fi-FI"/>
              <a:t>Lisää teksti napsauttamalla</a:t>
            </a:r>
          </a:p>
        </p:txBody>
      </p:sp>
      <p:sp>
        <p:nvSpPr>
          <p:cNvPr id="4" name="Tekstin paikkamerkki 3"/>
          <p:cNvSpPr>
            <a:spLocks noGrp="1"/>
          </p:cNvSpPr>
          <p:nvPr>
            <p:ph type="body" sz="half" idx="2" hasCustomPrompt="1"/>
          </p:nvPr>
        </p:nvSpPr>
        <p:spPr>
          <a:xfrm>
            <a:off x="552869" y="2188030"/>
            <a:ext cx="4422543" cy="3680959"/>
          </a:xfrm>
        </p:spPr>
        <p:txBody>
          <a:bodyPr>
            <a:normAutofit/>
          </a:bodyPr>
          <a:lstStyle>
            <a:lvl1pPr marL="0" indent="0">
              <a:buNone/>
              <a:defRPr sz="1650">
                <a:latin typeface="Open Sans" panose="020B0606030504020204" pitchFamily="34" charset="0"/>
                <a:ea typeface="Open Sans" panose="020B0606030504020204" pitchFamily="34" charset="0"/>
                <a:cs typeface="Open Sans"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Lisää teksti napsauttamalla</a:t>
            </a:r>
          </a:p>
        </p:txBody>
      </p:sp>
      <p:sp>
        <p:nvSpPr>
          <p:cNvPr id="3" name="Kuvan paikkamerkki 2"/>
          <p:cNvSpPr>
            <a:spLocks noGrp="1"/>
          </p:cNvSpPr>
          <p:nvPr>
            <p:ph type="pic" idx="1" hasCustomPrompt="1"/>
          </p:nvPr>
        </p:nvSpPr>
        <p:spPr>
          <a:xfrm>
            <a:off x="5183188" y="457201"/>
            <a:ext cx="6172200" cy="5403850"/>
          </a:xfrm>
        </p:spPr>
        <p:txBody>
          <a:bodyPr/>
          <a:lstStyle>
            <a:lvl1pPr marL="0" indent="0">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dirty="0"/>
              <a:t>Kuva </a:t>
            </a:r>
            <a:br>
              <a:rPr lang="fi-FI" dirty="0"/>
            </a:br>
            <a:r>
              <a:rPr lang="fi-FI" dirty="0"/>
              <a:t>Muista lisätä tarvittaessa kuvan ALT -teksti</a:t>
            </a:r>
          </a:p>
        </p:txBody>
      </p:sp>
      <p:sp>
        <p:nvSpPr>
          <p:cNvPr id="5" name="Päivämäärän paikkamerkki 4">
            <a:extLst>
              <a:ext uri="{FF2B5EF4-FFF2-40B4-BE49-F238E27FC236}">
                <a16:creationId xmlns:a16="http://schemas.microsoft.com/office/drawing/2014/main" id="{119690C4-1EB2-BD32-C40B-8BCEE998AB56}"/>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6" name="Alatunnisteen paikkamerkki 5">
            <a:extLst>
              <a:ext uri="{FF2B5EF4-FFF2-40B4-BE49-F238E27FC236}">
                <a16:creationId xmlns:a16="http://schemas.microsoft.com/office/drawing/2014/main" id="{E649611A-F1B4-050B-3C51-D790B4B0B2A6}"/>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4D46B6F2-BB3E-0F50-3CE5-A5387804675E}"/>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2" name="Kuva 10">
            <a:extLst>
              <a:ext uri="{FF2B5EF4-FFF2-40B4-BE49-F238E27FC236}">
                <a16:creationId xmlns:a16="http://schemas.microsoft.com/office/drawing/2014/main" id="{73BBEF12-FAD4-7DF9-589B-DA0D978EAD7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4720206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yhja">
    <p:bg>
      <p:bgRef idx="1001">
        <a:schemeClr val="bg1"/>
      </p:bgRef>
    </p:bg>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B8FF7113-56D1-4A30-14C8-9B3D8B44742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2" name="Päivämäärän paikkamerkki 4">
            <a:extLst>
              <a:ext uri="{FF2B5EF4-FFF2-40B4-BE49-F238E27FC236}">
                <a16:creationId xmlns:a16="http://schemas.microsoft.com/office/drawing/2014/main" id="{A58B591D-A38C-9C58-9AF4-71A19E8A4388}"/>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3" name="Alatunnisteen paikkamerkki 5">
            <a:extLst>
              <a:ext uri="{FF2B5EF4-FFF2-40B4-BE49-F238E27FC236}">
                <a16:creationId xmlns:a16="http://schemas.microsoft.com/office/drawing/2014/main" id="{24CC1DDE-F417-5F35-48CA-8EDE549956CC}"/>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4" name="Dian numeron paikkamerkki 6">
            <a:extLst>
              <a:ext uri="{FF2B5EF4-FFF2-40B4-BE49-F238E27FC236}">
                <a16:creationId xmlns:a16="http://schemas.microsoft.com/office/drawing/2014/main" id="{69B40756-9F8E-1FA3-8A5B-C7C820C8DC5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2" name="Kuva 1">
            <a:extLst>
              <a:ext uri="{FF2B5EF4-FFF2-40B4-BE49-F238E27FC236}">
                <a16:creationId xmlns:a16="http://schemas.microsoft.com/office/drawing/2014/main" id="{E2070F55-7C64-CA12-FE94-E3B589A1992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4068301545"/>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yhja_ilmanlogoa">
    <p:bg>
      <p:bgRef idx="1001">
        <a:schemeClr val="bg1"/>
      </p:bgRef>
    </p:bg>
    <p:spTree>
      <p:nvGrpSpPr>
        <p:cNvPr id="1" name=""/>
        <p:cNvGrpSpPr/>
        <p:nvPr/>
      </p:nvGrpSpPr>
      <p:grpSpPr>
        <a:xfrm>
          <a:off x="0" y="0"/>
          <a:ext cx="0" cy="0"/>
          <a:chOff x="0" y="0"/>
          <a:chExt cx="0" cy="0"/>
        </a:xfrm>
      </p:grpSpPr>
      <p:sp>
        <p:nvSpPr>
          <p:cNvPr id="12" name="Päivämäärän paikkamerkki 4">
            <a:extLst>
              <a:ext uri="{FF2B5EF4-FFF2-40B4-BE49-F238E27FC236}">
                <a16:creationId xmlns:a16="http://schemas.microsoft.com/office/drawing/2014/main" id="{A58B591D-A38C-9C58-9AF4-71A19E8A4388}"/>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3" name="Alatunnisteen paikkamerkki 5">
            <a:extLst>
              <a:ext uri="{FF2B5EF4-FFF2-40B4-BE49-F238E27FC236}">
                <a16:creationId xmlns:a16="http://schemas.microsoft.com/office/drawing/2014/main" id="{24CC1DDE-F417-5F35-48CA-8EDE549956CC}"/>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4" name="Dian numeron paikkamerkki 6">
            <a:extLst>
              <a:ext uri="{FF2B5EF4-FFF2-40B4-BE49-F238E27FC236}">
                <a16:creationId xmlns:a16="http://schemas.microsoft.com/office/drawing/2014/main" id="{69B40756-9F8E-1FA3-8A5B-C7C820C8DC5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Tree>
    <p:extLst>
      <p:ext uri="{BB962C8B-B14F-4D97-AF65-F5344CB8AC3E}">
        <p14:creationId xmlns:p14="http://schemas.microsoft.com/office/powerpoint/2010/main" val="1275920034"/>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kuva-asettelu 1">
    <p:bg>
      <p:bgPr>
        <a:solidFill>
          <a:schemeClr val="bg1"/>
        </a:solidFill>
        <a:effectLst/>
      </p:bgPr>
    </p:bg>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B0B4A5E3-A489-492E-BF46-7B5AEE3A368A}"/>
              </a:ext>
            </a:extLst>
          </p:cNvPr>
          <p:cNvSpPr>
            <a:spLocks noGrp="1"/>
          </p:cNvSpPr>
          <p:nvPr>
            <p:ph type="pic" idx="1" hasCustomPrompt="1"/>
          </p:nvPr>
        </p:nvSpPr>
        <p:spPr>
          <a:xfrm>
            <a:off x="6387564" y="0"/>
            <a:ext cx="5798084" cy="3428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2" name="Kuvan paikkamerkki 2">
            <a:extLst>
              <a:ext uri="{FF2B5EF4-FFF2-40B4-BE49-F238E27FC236}">
                <a16:creationId xmlns:a16="http://schemas.microsoft.com/office/drawing/2014/main" id="{340D0AD1-5DF7-46B9-A3E2-3A1577D471B2}"/>
              </a:ext>
            </a:extLst>
          </p:cNvPr>
          <p:cNvSpPr>
            <a:spLocks noGrp="1"/>
          </p:cNvSpPr>
          <p:nvPr>
            <p:ph type="pic" idx="24" hasCustomPrompt="1"/>
          </p:nvPr>
        </p:nvSpPr>
        <p:spPr>
          <a:xfrm>
            <a:off x="6392328" y="3626069"/>
            <a:ext cx="5788556" cy="32319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3" name="Kuvan paikkamerkki 2">
            <a:extLst>
              <a:ext uri="{FF2B5EF4-FFF2-40B4-BE49-F238E27FC236}">
                <a16:creationId xmlns:a16="http://schemas.microsoft.com/office/drawing/2014/main" id="{18D88550-7248-44B1-9174-AB6B42A48D0E}"/>
              </a:ext>
            </a:extLst>
          </p:cNvPr>
          <p:cNvSpPr>
            <a:spLocks noGrp="1"/>
          </p:cNvSpPr>
          <p:nvPr>
            <p:ph type="pic" idx="25" hasCustomPrompt="1"/>
          </p:nvPr>
        </p:nvSpPr>
        <p:spPr>
          <a:xfrm>
            <a:off x="3614179" y="0"/>
            <a:ext cx="2618217"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4" name="Kuvan paikkamerkki 2">
            <a:extLst>
              <a:ext uri="{FF2B5EF4-FFF2-40B4-BE49-F238E27FC236}">
                <a16:creationId xmlns:a16="http://schemas.microsoft.com/office/drawing/2014/main" id="{90D0767E-2AA6-4653-A890-C7698B13E125}"/>
              </a:ext>
            </a:extLst>
          </p:cNvPr>
          <p:cNvSpPr>
            <a:spLocks noGrp="1"/>
          </p:cNvSpPr>
          <p:nvPr>
            <p:ph type="pic" idx="26" hasCustomPrompt="1"/>
          </p:nvPr>
        </p:nvSpPr>
        <p:spPr>
          <a:xfrm>
            <a:off x="-11115" y="-1"/>
            <a:ext cx="3465363" cy="23163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Kuva</a:t>
            </a:r>
          </a:p>
        </p:txBody>
      </p:sp>
      <p:sp>
        <p:nvSpPr>
          <p:cNvPr id="15" name="Kuvan paikkamerkki 2">
            <a:extLst>
              <a:ext uri="{FF2B5EF4-FFF2-40B4-BE49-F238E27FC236}">
                <a16:creationId xmlns:a16="http://schemas.microsoft.com/office/drawing/2014/main" id="{3006635A-5F06-44E4-B7A3-75A27D9EE0CB}"/>
              </a:ext>
            </a:extLst>
          </p:cNvPr>
          <p:cNvSpPr>
            <a:spLocks noGrp="1"/>
          </p:cNvSpPr>
          <p:nvPr>
            <p:ph type="pic" idx="27" hasCustomPrompt="1"/>
          </p:nvPr>
        </p:nvSpPr>
        <p:spPr>
          <a:xfrm>
            <a:off x="0" y="2467881"/>
            <a:ext cx="3465363" cy="23163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6" name="Kuvan paikkamerkki 2">
            <a:extLst>
              <a:ext uri="{FF2B5EF4-FFF2-40B4-BE49-F238E27FC236}">
                <a16:creationId xmlns:a16="http://schemas.microsoft.com/office/drawing/2014/main" id="{EF1AD1EF-8AA9-4D06-B6D4-EC0A770B464A}"/>
              </a:ext>
            </a:extLst>
          </p:cNvPr>
          <p:cNvSpPr>
            <a:spLocks noGrp="1"/>
          </p:cNvSpPr>
          <p:nvPr>
            <p:ph type="pic" idx="28" hasCustomPrompt="1"/>
          </p:nvPr>
        </p:nvSpPr>
        <p:spPr>
          <a:xfrm>
            <a:off x="-4764" y="4935763"/>
            <a:ext cx="3465363" cy="19187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Tree>
    <p:extLst>
      <p:ext uri="{BB962C8B-B14F-4D97-AF65-F5344CB8AC3E}">
        <p14:creationId xmlns:p14="http://schemas.microsoft.com/office/powerpoint/2010/main" val="28570532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Kuva-asettelu 2.">
    <p:bg>
      <p:bgPr>
        <a:solidFill>
          <a:schemeClr val="bg1"/>
        </a:solidFill>
        <a:effectLst/>
      </p:bgPr>
    </p:bg>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C9BD9F77-D97C-4641-BF54-33154D36B332}"/>
              </a:ext>
            </a:extLst>
          </p:cNvPr>
          <p:cNvSpPr>
            <a:spLocks noGrp="1"/>
          </p:cNvSpPr>
          <p:nvPr>
            <p:ph type="pic" idx="27" hasCustomPrompt="1"/>
          </p:nvPr>
        </p:nvSpPr>
        <p:spPr>
          <a:xfrm>
            <a:off x="3642608" y="0"/>
            <a:ext cx="853889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1" name="Kuvan paikkamerkki 2">
            <a:extLst>
              <a:ext uri="{FF2B5EF4-FFF2-40B4-BE49-F238E27FC236}">
                <a16:creationId xmlns:a16="http://schemas.microsoft.com/office/drawing/2014/main" id="{BFD4E7A1-729E-46E1-BD90-8600DADC9467}"/>
              </a:ext>
            </a:extLst>
          </p:cNvPr>
          <p:cNvSpPr>
            <a:spLocks noGrp="1"/>
          </p:cNvSpPr>
          <p:nvPr>
            <p:ph type="pic" idx="28" hasCustomPrompt="1"/>
          </p:nvPr>
        </p:nvSpPr>
        <p:spPr>
          <a:xfrm>
            <a:off x="-3970" y="-8909"/>
            <a:ext cx="3465363" cy="2301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2" name="Kuvan paikkamerkki 2">
            <a:extLst>
              <a:ext uri="{FF2B5EF4-FFF2-40B4-BE49-F238E27FC236}">
                <a16:creationId xmlns:a16="http://schemas.microsoft.com/office/drawing/2014/main" id="{69C3A83E-7A2B-4C63-9041-5C1EE68001E8}"/>
              </a:ext>
            </a:extLst>
          </p:cNvPr>
          <p:cNvSpPr>
            <a:spLocks noGrp="1"/>
          </p:cNvSpPr>
          <p:nvPr>
            <p:ph type="pic" idx="29" hasCustomPrompt="1"/>
          </p:nvPr>
        </p:nvSpPr>
        <p:spPr>
          <a:xfrm>
            <a:off x="6525" y="2471352"/>
            <a:ext cx="3465363" cy="14704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3" name="Kuvan paikkamerkki 2">
            <a:extLst>
              <a:ext uri="{FF2B5EF4-FFF2-40B4-BE49-F238E27FC236}">
                <a16:creationId xmlns:a16="http://schemas.microsoft.com/office/drawing/2014/main" id="{CC35BF02-7B0D-48AD-9BAD-5554B54E2B54}"/>
              </a:ext>
            </a:extLst>
          </p:cNvPr>
          <p:cNvSpPr>
            <a:spLocks noGrp="1"/>
          </p:cNvSpPr>
          <p:nvPr>
            <p:ph type="pic" idx="30" hasCustomPrompt="1"/>
          </p:nvPr>
        </p:nvSpPr>
        <p:spPr>
          <a:xfrm>
            <a:off x="6525" y="4120977"/>
            <a:ext cx="3465363" cy="27370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Tree>
    <p:extLst>
      <p:ext uri="{BB962C8B-B14F-4D97-AF65-F5344CB8AC3E}">
        <p14:creationId xmlns:p14="http://schemas.microsoft.com/office/powerpoint/2010/main" val="30567080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Kuva-asettelu 3.">
    <p:bg>
      <p:bgPr>
        <a:solidFill>
          <a:schemeClr val="bg1"/>
        </a:solidFill>
        <a:effectLst/>
      </p:bgPr>
    </p:bg>
    <p:spTree>
      <p:nvGrpSpPr>
        <p:cNvPr id="1" name=""/>
        <p:cNvGrpSpPr/>
        <p:nvPr/>
      </p:nvGrpSpPr>
      <p:grpSpPr>
        <a:xfrm>
          <a:off x="0" y="0"/>
          <a:ext cx="0" cy="0"/>
          <a:chOff x="0" y="0"/>
          <a:chExt cx="0" cy="0"/>
        </a:xfrm>
      </p:grpSpPr>
      <p:sp>
        <p:nvSpPr>
          <p:cNvPr id="8" name="Kuvan paikkamerkki 2">
            <a:extLst>
              <a:ext uri="{FF2B5EF4-FFF2-40B4-BE49-F238E27FC236}">
                <a16:creationId xmlns:a16="http://schemas.microsoft.com/office/drawing/2014/main" id="{780432A4-79B2-4E2C-9BE8-6A6DB0EFE24B}"/>
              </a:ext>
            </a:extLst>
          </p:cNvPr>
          <p:cNvSpPr>
            <a:spLocks noGrp="1"/>
          </p:cNvSpPr>
          <p:nvPr>
            <p:ph type="pic" idx="28" hasCustomPrompt="1"/>
          </p:nvPr>
        </p:nvSpPr>
        <p:spPr>
          <a:xfrm>
            <a:off x="-3970" y="-8909"/>
            <a:ext cx="623398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9" name="Kuvan paikkamerkki 2">
            <a:extLst>
              <a:ext uri="{FF2B5EF4-FFF2-40B4-BE49-F238E27FC236}">
                <a16:creationId xmlns:a16="http://schemas.microsoft.com/office/drawing/2014/main" id="{DE3D5D2E-044C-47A6-BB4D-8161EF3E9B37}"/>
              </a:ext>
            </a:extLst>
          </p:cNvPr>
          <p:cNvSpPr>
            <a:spLocks noGrp="1"/>
          </p:cNvSpPr>
          <p:nvPr>
            <p:ph type="pic" idx="29" hasCustomPrompt="1"/>
          </p:nvPr>
        </p:nvSpPr>
        <p:spPr>
          <a:xfrm>
            <a:off x="6391534" y="0"/>
            <a:ext cx="5796496" cy="34245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0" name="Kuvan paikkamerkki 2">
            <a:extLst>
              <a:ext uri="{FF2B5EF4-FFF2-40B4-BE49-F238E27FC236}">
                <a16:creationId xmlns:a16="http://schemas.microsoft.com/office/drawing/2014/main" id="{EF90F2A9-8182-4B0A-B2FB-34994EEADCE5}"/>
              </a:ext>
            </a:extLst>
          </p:cNvPr>
          <p:cNvSpPr>
            <a:spLocks noGrp="1"/>
          </p:cNvSpPr>
          <p:nvPr>
            <p:ph type="pic" idx="30" hasCustomPrompt="1"/>
          </p:nvPr>
        </p:nvSpPr>
        <p:spPr>
          <a:xfrm>
            <a:off x="6391534" y="3616046"/>
            <a:ext cx="5796496" cy="32419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Tree>
    <p:extLst>
      <p:ext uri="{BB962C8B-B14F-4D97-AF65-F5344CB8AC3E}">
        <p14:creationId xmlns:p14="http://schemas.microsoft.com/office/powerpoint/2010/main" val="23536592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Kansi_vaaleansininen_v1">
    <p:bg>
      <p:bgPr>
        <a:solidFill>
          <a:schemeClr val="bg1">
            <a:alpha val="77041"/>
          </a:schemeClr>
        </a:solidFill>
        <a:effectLst/>
      </p:bgPr>
    </p:bg>
    <p:spTree>
      <p:nvGrpSpPr>
        <p:cNvPr id="1" name=""/>
        <p:cNvGrpSpPr/>
        <p:nvPr/>
      </p:nvGrpSpPr>
      <p:grpSpPr>
        <a:xfrm>
          <a:off x="0" y="0"/>
          <a:ext cx="0" cy="0"/>
          <a:chOff x="0" y="0"/>
          <a:chExt cx="0" cy="0"/>
        </a:xfrm>
      </p:grpSpPr>
      <p:pic>
        <p:nvPicPr>
          <p:cNvPr id="23" name="Picture 22" descr="A city next to a river&#10;&#10;AI-generated content may be incorrect.">
            <a:extLst>
              <a:ext uri="{FF2B5EF4-FFF2-40B4-BE49-F238E27FC236}">
                <a16:creationId xmlns:a16="http://schemas.microsoft.com/office/drawing/2014/main" id="{54DD0673-DFFD-AB18-8F61-4A92F1F99DA6}"/>
              </a:ext>
            </a:extLst>
          </p:cNvPr>
          <p:cNvPicPr>
            <a:picLocks noChangeAspect="1"/>
          </p:cNvPicPr>
          <p:nvPr/>
        </p:nvPicPr>
        <p:blipFill>
          <a:blip r:embed="rId2">
            <a:extLst>
              <a:ext uri="{28A0092B-C50C-407E-A947-70E740481C1C}">
                <a14:useLocalDpi xmlns:a14="http://schemas.microsoft.com/office/drawing/2010/main" val="0"/>
              </a:ext>
            </a:extLst>
          </a:blip>
          <a:srcRect t="2718" r="2718"/>
          <a:stretch/>
        </p:blipFill>
        <p:spPr>
          <a:xfrm>
            <a:off x="0" y="0"/>
            <a:ext cx="12192000" cy="6858000"/>
          </a:xfrm>
          <a:prstGeom prst="rect">
            <a:avLst/>
          </a:prstGeom>
        </p:spPr>
      </p:pic>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4" name="TextBox 12">
            <a:extLst>
              <a:ext uri="{FF2B5EF4-FFF2-40B4-BE49-F238E27FC236}">
                <a16:creationId xmlns:a16="http://schemas.microsoft.com/office/drawing/2014/main" id="{87FF41F6-7281-9168-32E7-6AB3FE4F2037}"/>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2" name="Kuva 7">
            <a:extLst>
              <a:ext uri="{FF2B5EF4-FFF2-40B4-BE49-F238E27FC236}">
                <a16:creationId xmlns:a16="http://schemas.microsoft.com/office/drawing/2014/main" id="{C6BFA581-46D2-8712-D231-66CEF61E6C6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
        <p:nvSpPr>
          <p:cNvPr id="18" name="Suorakulmio 19">
            <a:extLst>
              <a:ext uri="{FF2B5EF4-FFF2-40B4-BE49-F238E27FC236}">
                <a16:creationId xmlns:a16="http://schemas.microsoft.com/office/drawing/2014/main" id="{CC2E2DA4-2A3A-E92D-E725-DEB1C6298D0A}"/>
              </a:ext>
              <a:ext uri="{C183D7F6-B498-43B3-948B-1728B52AA6E4}">
                <adec:decorative xmlns:adec="http://schemas.microsoft.com/office/drawing/2017/decorative" val="1"/>
              </a:ext>
            </a:extLst>
          </p:cNvPr>
          <p:cNvSpPr/>
          <p:nvPr/>
        </p:nvSpPr>
        <p:spPr>
          <a:xfrm rot="10800000">
            <a:off x="-2" y="0"/>
            <a:ext cx="8534401" cy="6858000"/>
          </a:xfrm>
          <a:prstGeom prst="rect">
            <a:avLst/>
          </a:prstGeom>
          <a:gradFill>
            <a:gsLst>
              <a:gs pos="89000">
                <a:schemeClr val="accent2">
                  <a:lumMod val="52000"/>
                  <a:lumOff val="48000"/>
                  <a:alpha val="75000"/>
                </a:schemeClr>
              </a:gs>
              <a:gs pos="40000">
                <a:schemeClr val="bg1">
                  <a:lumMod val="0"/>
                  <a:lumOff val="10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1">
            <a:extLst>
              <a:ext uri="{FF2B5EF4-FFF2-40B4-BE49-F238E27FC236}">
                <a16:creationId xmlns:a16="http://schemas.microsoft.com/office/drawing/2014/main" id="{D7FBF5B9-8F45-38A6-DCC5-BB82F6640B7A}"/>
              </a:ext>
            </a:extLst>
          </p:cNvPr>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71961"/>
                    </a:schemeClr>
                  </a:outerShdw>
                </a:effectLst>
                <a:latin typeface="Trebuchet MS" panose="020B0703020202090204" pitchFamily="34" charset="0"/>
              </a:defRPr>
            </a:lvl1pPr>
          </a:lstStyle>
          <a:p>
            <a:r>
              <a:rPr lang="fi-FI" dirty="0"/>
              <a:t>Lisää teksti napsauttamalla</a:t>
            </a:r>
          </a:p>
        </p:txBody>
      </p:sp>
      <p:sp>
        <p:nvSpPr>
          <p:cNvPr id="7" name="Alaotsikko 2">
            <a:extLst>
              <a:ext uri="{FF2B5EF4-FFF2-40B4-BE49-F238E27FC236}">
                <a16:creationId xmlns:a16="http://schemas.microsoft.com/office/drawing/2014/main" id="{3D6C7FFA-B80D-09AE-6572-EBCDFE514793}"/>
              </a:ext>
            </a:extLst>
          </p:cNvPr>
          <p:cNvSpPr>
            <a:spLocks noGrp="1"/>
          </p:cNvSpPr>
          <p:nvPr>
            <p:ph type="subTitle" idx="1" hasCustomPrompt="1"/>
          </p:nvPr>
        </p:nvSpPr>
        <p:spPr>
          <a:xfrm>
            <a:off x="509451" y="3678927"/>
            <a:ext cx="5770699" cy="2933794"/>
          </a:xfrm>
          <a:prstGeom prst="rect">
            <a:avLst/>
          </a:prstGeom>
          <a:effectLst>
            <a:outerShdw blurRad="92917" dir="1800000" algn="ctr" rotWithShape="0">
              <a:srgbClr val="000000">
                <a:alpha val="43137"/>
              </a:srgbClr>
            </a:outerShdw>
          </a:effectLst>
        </p:spPr>
        <p:txBody>
          <a:bodyPr>
            <a:normAutofit/>
          </a:bodyPr>
          <a:lstStyle>
            <a:lvl1pPr marL="0" indent="0" algn="ctr">
              <a:lnSpc>
                <a:spcPct val="120000"/>
              </a:lnSpc>
              <a:buNone/>
              <a:defRPr sz="2200">
                <a:solidFill>
                  <a:schemeClr val="bg1"/>
                </a:solidFill>
                <a:effectLst>
                  <a:outerShdw blurRad="284016" dist="50800" algn="ctr" rotWithShape="0">
                    <a:schemeClr val="tx1">
                      <a:alpha val="75957"/>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3904659182"/>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Kansi_vaaleansininen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smiling in front of trees&#10;&#10;AI-generated content may be incorrect.">
            <a:extLst>
              <a:ext uri="{FF2B5EF4-FFF2-40B4-BE49-F238E27FC236}">
                <a16:creationId xmlns:a16="http://schemas.microsoft.com/office/drawing/2014/main" id="{6828B894-53CC-A1DE-9EDD-1B1D6E9AF3F4}"/>
              </a:ext>
            </a:extLst>
          </p:cNvPr>
          <p:cNvPicPr>
            <a:picLocks noChangeAspect="1"/>
          </p:cNvPicPr>
          <p:nvPr/>
        </p:nvPicPr>
        <p:blipFill>
          <a:blip r:embed="rId3" cstate="print">
            <a:extLst>
              <a:ext uri="{28A0092B-C50C-407E-A947-70E740481C1C}">
                <a14:useLocalDpi xmlns:a14="http://schemas.microsoft.com/office/drawing/2010/main" val="0"/>
              </a:ext>
            </a:extLst>
          </a:blip>
          <a:srcRect l="1665" t="11067" b="5931"/>
          <a:stretch/>
        </p:blipFill>
        <p:spPr>
          <a:xfrm>
            <a:off x="0" y="0"/>
            <a:ext cx="12192000" cy="6858000"/>
          </a:xfrm>
          <a:prstGeom prst="rect">
            <a:avLst/>
          </a:prstGeom>
        </p:spPr>
      </p:pic>
      <p:pic>
        <p:nvPicPr>
          <p:cNvPr id="6" name="Kuva 6" descr="Kuva, joka sisältää kohteen Grafiikka, graafinen suunnittelu, clipart, muotoilu&#10;&#10;Kuvaus luotu automaattisesti">
            <a:extLst>
              <a:ext uri="{FF2B5EF4-FFF2-40B4-BE49-F238E27FC236}">
                <a16:creationId xmlns:a16="http://schemas.microsoft.com/office/drawing/2014/main" id="{F7C5D48B-CF55-8616-3D2E-EF88F3CAC7A2}"/>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20068" t="20634" r="8986" b="28338"/>
          <a:stretch/>
        </p:blipFill>
        <p:spPr>
          <a:xfrm>
            <a:off x="-4670" y="8707"/>
            <a:ext cx="12192000" cy="6858003"/>
          </a:xfrm>
          <a:prstGeom prst="rect">
            <a:avLst/>
          </a:prstGeom>
          <a:effectLst/>
        </p:spPr>
      </p:pic>
      <p:sp>
        <p:nvSpPr>
          <p:cNvPr id="11" name="Suorakulmio 19">
            <a:extLst>
              <a:ext uri="{FF2B5EF4-FFF2-40B4-BE49-F238E27FC236}">
                <a16:creationId xmlns:a16="http://schemas.microsoft.com/office/drawing/2014/main" id="{B23E2745-1F7C-2529-9034-3633F8B87E14}"/>
              </a:ext>
              <a:ext uri="{C183D7F6-B498-43B3-948B-1728B52AA6E4}">
                <adec:decorative xmlns:adec="http://schemas.microsoft.com/office/drawing/2017/decorative" val="1"/>
              </a:ext>
            </a:extLst>
          </p:cNvPr>
          <p:cNvSpPr/>
          <p:nvPr/>
        </p:nvSpPr>
        <p:spPr>
          <a:xfrm rot="5400000">
            <a:off x="4750842" y="-583792"/>
            <a:ext cx="2699657" cy="12201341"/>
          </a:xfrm>
          <a:prstGeom prst="rect">
            <a:avLst/>
          </a:prstGeom>
          <a:gradFill>
            <a:gsLst>
              <a:gs pos="100000">
                <a:schemeClr val="accent1">
                  <a:lumMod val="40000"/>
                  <a:lumOff val="60000"/>
                </a:schemeClr>
              </a:gs>
              <a:gs pos="46000">
                <a:schemeClr val="bg1">
                  <a:alpha val="0"/>
                  <a:lumMod val="0"/>
                  <a:lumOff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97419" y="6038761"/>
            <a:ext cx="2279570" cy="496072"/>
          </a:xfrm>
          <a:prstGeom prst="rect">
            <a:avLst/>
          </a:prstGeom>
        </p:spPr>
      </p:pic>
      <p:sp>
        <p:nvSpPr>
          <p:cNvPr id="12" name="Alaotsikko 2">
            <a:extLst>
              <a:ext uri="{FF2B5EF4-FFF2-40B4-BE49-F238E27FC236}">
                <a16:creationId xmlns:a16="http://schemas.microsoft.com/office/drawing/2014/main" id="{5A69C3E4-C2A5-FF3F-A6B5-BCA3595CEA11}"/>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81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3" name="Otsikko 1">
            <a:extLst>
              <a:ext uri="{FF2B5EF4-FFF2-40B4-BE49-F238E27FC236}">
                <a16:creationId xmlns:a16="http://schemas.microsoft.com/office/drawing/2014/main" id="{EA1685D5-4F2A-94A3-E5CF-88CD3E60CBFD}"/>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2631418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Kansi_keltainen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piha-, vaate, henkilö, puu&#10;&#10;Tekoälyn generoima sisältö voi olla virheellistä.">
            <a:extLst>
              <a:ext uri="{FF2B5EF4-FFF2-40B4-BE49-F238E27FC236}">
                <a16:creationId xmlns:a16="http://schemas.microsoft.com/office/drawing/2014/main" id="{209196B7-6E91-6FA2-0B2C-BE95DD989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20" y="6038761"/>
            <a:ext cx="2279570" cy="496072"/>
          </a:xfrm>
          <a:prstGeom prst="rect">
            <a:avLst/>
          </a:prstGeom>
        </p:spPr>
      </p:pic>
      <p:sp>
        <p:nvSpPr>
          <p:cNvPr id="6" name="Suorakulmio 19">
            <a:extLst>
              <a:ext uri="{FF2B5EF4-FFF2-40B4-BE49-F238E27FC236}">
                <a16:creationId xmlns:a16="http://schemas.microsoft.com/office/drawing/2014/main" id="{B2DC0BE1-3983-3E81-F209-35DF33B803CF}"/>
              </a:ext>
              <a:ext uri="{C183D7F6-B498-43B3-948B-1728B52AA6E4}">
                <adec:decorative xmlns:adec="http://schemas.microsoft.com/office/drawing/2017/decorative" val="1"/>
              </a:ext>
            </a:extLst>
          </p:cNvPr>
          <p:cNvSpPr/>
          <p:nvPr/>
        </p:nvSpPr>
        <p:spPr>
          <a:xfrm rot="10800000">
            <a:off x="0" y="-1"/>
            <a:ext cx="6544492" cy="6858000"/>
          </a:xfrm>
          <a:prstGeom prst="rect">
            <a:avLst/>
          </a:prstGeom>
          <a:gradFill>
            <a:gsLst>
              <a:gs pos="17000">
                <a:schemeClr val="bg1">
                  <a:alpha val="0"/>
                </a:schemeClr>
              </a:gs>
              <a:gs pos="100000">
                <a:srgbClr val="FFC000">
                  <a:alpha val="49342"/>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509452" y="3678927"/>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25079876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Kansi_sininen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pic>
        <p:nvPicPr>
          <p:cNvPr id="14" name="Picture 13" descr="A snowy city with trees and buildings&#10;&#10;AI-generated content may be incorrect.">
            <a:extLst>
              <a:ext uri="{FF2B5EF4-FFF2-40B4-BE49-F238E27FC236}">
                <a16:creationId xmlns:a16="http://schemas.microsoft.com/office/drawing/2014/main" id="{8AC31001-2218-D9C2-4EDB-C814717BE3BD}"/>
              </a:ext>
            </a:extLst>
          </p:cNvPr>
          <p:cNvPicPr>
            <a:picLocks noChangeAspect="1"/>
          </p:cNvPicPr>
          <p:nvPr/>
        </p:nvPicPr>
        <p:blipFill>
          <a:blip r:embed="rId5" cstate="print">
            <a:extLst>
              <a:ext uri="{28A0092B-C50C-407E-A947-70E740481C1C}">
                <a14:useLocalDpi xmlns:a14="http://schemas.microsoft.com/office/drawing/2010/main" val="0"/>
              </a:ext>
            </a:extLst>
          </a:blip>
          <a:srcRect t="1414" b="13980"/>
          <a:stretch/>
        </p:blipFill>
        <p:spPr>
          <a:xfrm>
            <a:off x="0" y="0"/>
            <a:ext cx="12192000" cy="6874141"/>
          </a:xfrm>
          <a:prstGeom prst="rect">
            <a:avLst/>
          </a:prstGeom>
        </p:spPr>
      </p:pic>
      <p:pic>
        <p:nvPicPr>
          <p:cNvPr id="16" name="Picture 15">
            <a:extLst>
              <a:ext uri="{FF2B5EF4-FFF2-40B4-BE49-F238E27FC236}">
                <a16:creationId xmlns:a16="http://schemas.microsoft.com/office/drawing/2014/main" id="{0305A0EC-4418-03EB-A328-FE573DA9A1C8}"/>
              </a:ext>
            </a:extLst>
          </p:cNvPr>
          <p:cNvPicPr>
            <a:picLocks noChangeAspect="1"/>
          </p:cNvPicPr>
          <p:nvPr/>
        </p:nvPicPr>
        <p:blipFill>
          <a:blip r:embed="rId6"/>
          <a:srcRect l="3281"/>
          <a:stretch/>
        </p:blipFill>
        <p:spPr>
          <a:xfrm>
            <a:off x="0" y="1152"/>
            <a:ext cx="12192000" cy="6872989"/>
          </a:xfrm>
          <a:prstGeom prst="rect">
            <a:avLst/>
          </a:prstGeom>
        </p:spPr>
      </p:pic>
      <p:sp>
        <p:nvSpPr>
          <p:cNvPr id="22" name="Suorakulmio 19">
            <a:extLst>
              <a:ext uri="{FF2B5EF4-FFF2-40B4-BE49-F238E27FC236}">
                <a16:creationId xmlns:a16="http://schemas.microsoft.com/office/drawing/2014/main" id="{46F9172A-41AD-7D15-5A81-E65EBC294A3F}"/>
              </a:ext>
              <a:ext uri="{C183D7F6-B498-43B3-948B-1728B52AA6E4}">
                <adec:decorative xmlns:adec="http://schemas.microsoft.com/office/drawing/2017/decorative" val="1"/>
              </a:ext>
            </a:extLst>
          </p:cNvPr>
          <p:cNvSpPr/>
          <p:nvPr/>
        </p:nvSpPr>
        <p:spPr>
          <a:xfrm rot="10800000">
            <a:off x="0" y="2"/>
            <a:ext cx="10073391" cy="6874139"/>
          </a:xfrm>
          <a:prstGeom prst="rect">
            <a:avLst/>
          </a:prstGeom>
          <a:gradFill>
            <a:gsLst>
              <a:gs pos="41000">
                <a:schemeClr val="bg1">
                  <a:lumMod val="88000"/>
                  <a:alpha val="0"/>
                </a:schemeClr>
              </a:gs>
              <a:gs pos="94000">
                <a:schemeClr val="accent1">
                  <a:alpha val="82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Otsikko 1">
            <a:extLst>
              <a:ext uri="{FF2B5EF4-FFF2-40B4-BE49-F238E27FC236}">
                <a16:creationId xmlns:a16="http://schemas.microsoft.com/office/drawing/2014/main" id="{3F9A559E-61BF-377B-5E24-DEA8020B531B}"/>
              </a:ext>
            </a:extLst>
          </p:cNvPr>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5" name="Alaotsikko 2">
            <a:extLst>
              <a:ext uri="{FF2B5EF4-FFF2-40B4-BE49-F238E27FC236}">
                <a16:creationId xmlns:a16="http://schemas.microsoft.com/office/drawing/2014/main" id="{B23518CE-B235-8D35-0574-0D4B29A16E5F}"/>
              </a:ext>
            </a:extLst>
          </p:cNvPr>
          <p:cNvSpPr>
            <a:spLocks noGrp="1"/>
          </p:cNvSpPr>
          <p:nvPr>
            <p:ph type="subTitle" idx="1" hasCustomPrompt="1"/>
          </p:nvPr>
        </p:nvSpPr>
        <p:spPr>
          <a:xfrm>
            <a:off x="509451" y="3678927"/>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2" name="Kuva 7">
            <a:extLst>
              <a:ext uri="{FF2B5EF4-FFF2-40B4-BE49-F238E27FC236}">
                <a16:creationId xmlns:a16="http://schemas.microsoft.com/office/drawing/2014/main" id="{7C37B8C8-5BFB-31FE-2928-13AD3C82B6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1204"/>
            <a:ext cx="2279570" cy="496072"/>
          </a:xfrm>
          <a:prstGeom prst="rect">
            <a:avLst/>
          </a:prstGeom>
        </p:spPr>
      </p:pic>
    </p:spTree>
    <p:extLst>
      <p:ext uri="{BB962C8B-B14F-4D97-AF65-F5344CB8AC3E}">
        <p14:creationId xmlns:p14="http://schemas.microsoft.com/office/powerpoint/2010/main" val="31829839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Kansi_sininen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Ilmavalokuvaus, talo, yö, rakennus&#10;&#10;Tekoälyn generoima sisältö voi olla virheellistä.">
            <a:extLst>
              <a:ext uri="{FF2B5EF4-FFF2-40B4-BE49-F238E27FC236}">
                <a16:creationId xmlns:a16="http://schemas.microsoft.com/office/drawing/2014/main" id="{D13B8340-0BD0-4F7D-EAF4-1FA849A89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09"/>
            <a:ext cx="12192000" cy="6858000"/>
          </a:xfrm>
          <a:prstGeom prst="rect">
            <a:avLst/>
          </a:prstGeom>
        </p:spPr>
      </p:pic>
      <p:sp>
        <p:nvSpPr>
          <p:cNvPr id="5" name="Suorakulmio 4">
            <a:extLst>
              <a:ext uri="{FF2B5EF4-FFF2-40B4-BE49-F238E27FC236}">
                <a16:creationId xmlns:a16="http://schemas.microsoft.com/office/drawing/2014/main" id="{4AE37F47-5A04-43EB-8463-E5366ABACAD0}"/>
              </a:ext>
              <a:ext uri="{C183D7F6-B498-43B3-948B-1728B52AA6E4}">
                <adec:decorative xmlns:adec="http://schemas.microsoft.com/office/drawing/2017/decorative" val="1"/>
              </a:ext>
            </a:extLst>
          </p:cNvPr>
          <p:cNvSpPr/>
          <p:nvPr/>
        </p:nvSpPr>
        <p:spPr>
          <a:xfrm rot="16200000">
            <a:off x="4898571" y="-426720"/>
            <a:ext cx="2394857" cy="12192001"/>
          </a:xfrm>
          <a:prstGeom prst="rect">
            <a:avLst/>
          </a:prstGeom>
          <a:gradFill>
            <a:gsLst>
              <a:gs pos="46000">
                <a:schemeClr val="tx2">
                  <a:alpha val="72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9" name="Alaotsikko 2">
            <a:extLst>
              <a:ext uri="{FF2B5EF4-FFF2-40B4-BE49-F238E27FC236}">
                <a16:creationId xmlns:a16="http://schemas.microsoft.com/office/drawing/2014/main" id="{B9105BFB-5012-D5F8-4128-A27A8A984259}"/>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0" name="Otsikko 1">
            <a:extLst>
              <a:ext uri="{FF2B5EF4-FFF2-40B4-BE49-F238E27FC236}">
                <a16:creationId xmlns:a16="http://schemas.microsoft.com/office/drawing/2014/main" id="{6DF4EDC8-A8B2-901D-D8C6-306B73173D2B}"/>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36333829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Kansi_vihrea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Kuva 8" descr="Kuva, joka sisältää kohteen piha-, vaate, taivas, henkilö&#10;&#10;Tekoälyn generoima sisältö voi olla virheellistä.">
            <a:extLst>
              <a:ext uri="{FF2B5EF4-FFF2-40B4-BE49-F238E27FC236}">
                <a16:creationId xmlns:a16="http://schemas.microsoft.com/office/drawing/2014/main" id="{A634F241-0717-364A-F388-5658767CF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
            <a:ext cx="12192000" cy="6866712"/>
          </a:xfrm>
          <a:prstGeom prst="rect">
            <a:avLst/>
          </a:prstGeom>
        </p:spPr>
      </p:pic>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7" name="Suorakulmio 19">
            <a:extLst>
              <a:ext uri="{FF2B5EF4-FFF2-40B4-BE49-F238E27FC236}">
                <a16:creationId xmlns:a16="http://schemas.microsoft.com/office/drawing/2014/main" id="{EDC36ADA-AFEC-EB56-3637-1400919EDE4B}"/>
              </a:ext>
              <a:ext uri="{C183D7F6-B498-43B3-948B-1728B52AA6E4}">
                <adec:decorative xmlns:adec="http://schemas.microsoft.com/office/drawing/2017/decorative" val="1"/>
              </a:ext>
            </a:extLst>
          </p:cNvPr>
          <p:cNvSpPr/>
          <p:nvPr/>
        </p:nvSpPr>
        <p:spPr>
          <a:xfrm rot="10800000">
            <a:off x="-2" y="-4"/>
            <a:ext cx="6280151" cy="6866710"/>
          </a:xfrm>
          <a:prstGeom prst="rect">
            <a:avLst/>
          </a:prstGeom>
          <a:gradFill>
            <a:gsLst>
              <a:gs pos="17000">
                <a:schemeClr val="bg1">
                  <a:alpha val="0"/>
                </a:schemeClr>
              </a:gs>
              <a:gs pos="100000">
                <a:srgbClr val="006500">
                  <a:alpha val="8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FCAB49BA-81FE-B4D2-C267-A9FA04D2E222}"/>
              </a:ext>
            </a:extLst>
          </p:cNvPr>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11" name="Alaotsikko 2">
            <a:extLst>
              <a:ext uri="{FF2B5EF4-FFF2-40B4-BE49-F238E27FC236}">
                <a16:creationId xmlns:a16="http://schemas.microsoft.com/office/drawing/2014/main" id="{FBECA692-A579-8726-6BB4-68709F660F0B}"/>
              </a:ext>
            </a:extLst>
          </p:cNvPr>
          <p:cNvSpPr>
            <a:spLocks noGrp="1"/>
          </p:cNvSpPr>
          <p:nvPr>
            <p:ph type="subTitle" idx="1" hasCustomPrompt="1"/>
          </p:nvPr>
        </p:nvSpPr>
        <p:spPr>
          <a:xfrm>
            <a:off x="509451" y="3924206"/>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28385733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Kansi_vihrea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vaate, piha-, henkilö, puu&#10;&#10;Tekoälyn generoima sisältö voi olla virheellistä.">
            <a:extLst>
              <a:ext uri="{FF2B5EF4-FFF2-40B4-BE49-F238E27FC236}">
                <a16:creationId xmlns:a16="http://schemas.microsoft.com/office/drawing/2014/main" id="{E8D79D27-1943-59F5-21C9-BA33E6138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Suorakulmio 19">
            <a:extLst>
              <a:ext uri="{FF2B5EF4-FFF2-40B4-BE49-F238E27FC236}">
                <a16:creationId xmlns:a16="http://schemas.microsoft.com/office/drawing/2014/main" id="{C0585553-3253-1C4D-9A4E-5FD72FB91C9B}"/>
              </a:ext>
              <a:ext uri="{C183D7F6-B498-43B3-948B-1728B52AA6E4}">
                <adec:decorative xmlns:adec="http://schemas.microsoft.com/office/drawing/2017/decorative" val="1"/>
              </a:ext>
            </a:extLst>
          </p:cNvPr>
          <p:cNvSpPr/>
          <p:nvPr/>
        </p:nvSpPr>
        <p:spPr>
          <a:xfrm rot="5400000">
            <a:off x="4811485" y="-522514"/>
            <a:ext cx="2569027" cy="12192001"/>
          </a:xfrm>
          <a:prstGeom prst="rect">
            <a:avLst/>
          </a:prstGeom>
          <a:gradFill>
            <a:gsLst>
              <a:gs pos="17000">
                <a:schemeClr val="bg1">
                  <a:alpha val="0"/>
                </a:schemeClr>
              </a:gs>
              <a:gs pos="100000">
                <a:srgbClr val="006500">
                  <a:alpha val="50145"/>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3" name="Alaotsikko 2">
            <a:extLst>
              <a:ext uri="{FF2B5EF4-FFF2-40B4-BE49-F238E27FC236}">
                <a16:creationId xmlns:a16="http://schemas.microsoft.com/office/drawing/2014/main" id="{CB275ACA-8894-20A3-03BE-76D36E2071BB}"/>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4" name="Otsikko 1">
            <a:extLst>
              <a:ext uri="{FF2B5EF4-FFF2-40B4-BE49-F238E27FC236}">
                <a16:creationId xmlns:a16="http://schemas.microsoft.com/office/drawing/2014/main" id="{9525AE91-1029-8D51-837D-EF0B8EE35DB4}"/>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34184079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Kansi_keltainen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piha-, vaate, henkilö, puu&#10;&#10;Tekoälyn generoima sisältö voi olla virheellistä.">
            <a:extLst>
              <a:ext uri="{FF2B5EF4-FFF2-40B4-BE49-F238E27FC236}">
                <a16:creationId xmlns:a16="http://schemas.microsoft.com/office/drawing/2014/main" id="{209196B7-6E91-6FA2-0B2C-BE95DD989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20" y="6038761"/>
            <a:ext cx="2279570" cy="496072"/>
          </a:xfrm>
          <a:prstGeom prst="rect">
            <a:avLst/>
          </a:prstGeom>
        </p:spPr>
      </p:pic>
      <p:sp>
        <p:nvSpPr>
          <p:cNvPr id="6" name="Suorakulmio 19">
            <a:extLst>
              <a:ext uri="{FF2B5EF4-FFF2-40B4-BE49-F238E27FC236}">
                <a16:creationId xmlns:a16="http://schemas.microsoft.com/office/drawing/2014/main" id="{B2DC0BE1-3983-3E81-F209-35DF33B803CF}"/>
              </a:ext>
              <a:ext uri="{C183D7F6-B498-43B3-948B-1728B52AA6E4}">
                <adec:decorative xmlns:adec="http://schemas.microsoft.com/office/drawing/2017/decorative" val="1"/>
              </a:ext>
            </a:extLst>
          </p:cNvPr>
          <p:cNvSpPr/>
          <p:nvPr/>
        </p:nvSpPr>
        <p:spPr>
          <a:xfrm rot="10800000">
            <a:off x="0" y="-1"/>
            <a:ext cx="6544492" cy="6858000"/>
          </a:xfrm>
          <a:prstGeom prst="rect">
            <a:avLst/>
          </a:prstGeom>
          <a:gradFill>
            <a:gsLst>
              <a:gs pos="17000">
                <a:schemeClr val="bg1">
                  <a:alpha val="0"/>
                </a:schemeClr>
              </a:gs>
              <a:gs pos="100000">
                <a:srgbClr val="FFC000">
                  <a:alpha val="49342"/>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509452" y="3678927"/>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16957779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Kansi_keltainen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Kuva 15" descr="Kuva, joka sisältää kohteen piha-, Polkupyörän kiekko, henkilö, pyörä&#10;&#10;Tekoälyn generoima sisältö voi olla virheellistä.">
            <a:extLst>
              <a:ext uri="{FF2B5EF4-FFF2-40B4-BE49-F238E27FC236}">
                <a16:creationId xmlns:a16="http://schemas.microsoft.com/office/drawing/2014/main" id="{AA1FFE84-40BF-DA23-4596-CC1A29982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orakulmio 19">
            <a:extLst>
              <a:ext uri="{FF2B5EF4-FFF2-40B4-BE49-F238E27FC236}">
                <a16:creationId xmlns:a16="http://schemas.microsoft.com/office/drawing/2014/main" id="{A76C72AD-B851-3698-4F67-A7DE3E312C3F}"/>
              </a:ext>
              <a:ext uri="{C183D7F6-B498-43B3-948B-1728B52AA6E4}">
                <adec:decorative xmlns:adec="http://schemas.microsoft.com/office/drawing/2017/decorative" val="1"/>
              </a:ext>
            </a:extLst>
          </p:cNvPr>
          <p:cNvSpPr/>
          <p:nvPr/>
        </p:nvSpPr>
        <p:spPr>
          <a:xfrm rot="5400000">
            <a:off x="3581402" y="-1756441"/>
            <a:ext cx="5029196" cy="12192001"/>
          </a:xfrm>
          <a:prstGeom prst="rect">
            <a:avLst/>
          </a:prstGeom>
          <a:gradFill>
            <a:gsLst>
              <a:gs pos="17000">
                <a:schemeClr val="bg1">
                  <a:alpha val="0"/>
                </a:schemeClr>
              </a:gs>
              <a:gs pos="100000">
                <a:srgbClr val="FFC000">
                  <a:alpha val="49342"/>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Alaotsikko 2">
            <a:extLst>
              <a:ext uri="{FF2B5EF4-FFF2-40B4-BE49-F238E27FC236}">
                <a16:creationId xmlns:a16="http://schemas.microsoft.com/office/drawing/2014/main" id="{3F442027-D2AC-A922-C006-4D307C32B4B6}"/>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79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9" name="Otsikko 1">
            <a:extLst>
              <a:ext uri="{FF2B5EF4-FFF2-40B4-BE49-F238E27FC236}">
                <a16:creationId xmlns:a16="http://schemas.microsoft.com/office/drawing/2014/main" id="{30971C5D-C6D0-BF20-81C8-5081A17B4B23}"/>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40044403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Kansi_liila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violetti, pilvi, piha-, Magenta&#10;&#10;Tekoälyn generoima sisältö voi olla virheellistä.">
            <a:extLst>
              <a:ext uri="{FF2B5EF4-FFF2-40B4-BE49-F238E27FC236}">
                <a16:creationId xmlns:a16="http://schemas.microsoft.com/office/drawing/2014/main" id="{D6B41F1E-4E7D-C511-5D4A-A4B950334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uorakulmio 5">
            <a:extLst>
              <a:ext uri="{FF2B5EF4-FFF2-40B4-BE49-F238E27FC236}">
                <a16:creationId xmlns:a16="http://schemas.microsoft.com/office/drawing/2014/main" id="{4E241445-79D6-2FE7-5C6A-93AFCF12C0C4}"/>
              </a:ext>
              <a:ext uri="{C183D7F6-B498-43B3-948B-1728B52AA6E4}">
                <adec:decorative xmlns:adec="http://schemas.microsoft.com/office/drawing/2017/decorative" val="1"/>
              </a:ext>
            </a:extLst>
          </p:cNvPr>
          <p:cNvSpPr/>
          <p:nvPr/>
        </p:nvSpPr>
        <p:spPr>
          <a:xfrm>
            <a:off x="0" y="0"/>
            <a:ext cx="2460171" cy="6858000"/>
          </a:xfrm>
          <a:prstGeom prst="rect">
            <a:avLst/>
          </a:prstGeom>
          <a:gradFill>
            <a:gsLst>
              <a:gs pos="46000">
                <a:schemeClr val="accent5">
                  <a:alpha val="70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mj-lt"/>
              </a:defRPr>
            </a:lvl1pPr>
          </a:lstStyle>
          <a:p>
            <a:r>
              <a:rPr lang="fi-FI" dirty="0"/>
              <a:t>Lisää teksti napsauttamalla</a:t>
            </a:r>
          </a:p>
        </p:txBody>
      </p:sp>
      <p:sp>
        <p:nvSpPr>
          <p:cNvPr id="3" name="Alaotsikko 2"/>
          <p:cNvSpPr>
            <a:spLocks noGrp="1"/>
          </p:cNvSpPr>
          <p:nvPr>
            <p:ph type="subTitle" idx="1" hasCustomPrompt="1"/>
          </p:nvPr>
        </p:nvSpPr>
        <p:spPr>
          <a:xfrm>
            <a:off x="509451" y="3678927"/>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33599114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Kansi_liila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Kuva 8" descr="Kuva, joka sisältää kohteen konsertti, vaate, henkilö, Tanssi&#10;&#10;Tekoälyn generoima sisältö voi olla virheellistä.">
            <a:extLst>
              <a:ext uri="{FF2B5EF4-FFF2-40B4-BE49-F238E27FC236}">
                <a16:creationId xmlns:a16="http://schemas.microsoft.com/office/drawing/2014/main" id="{F5DCF2F1-A8DF-487E-83FA-E0C0F108E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uorakulmio 5">
            <a:extLst>
              <a:ext uri="{FF2B5EF4-FFF2-40B4-BE49-F238E27FC236}">
                <a16:creationId xmlns:a16="http://schemas.microsoft.com/office/drawing/2014/main" id="{71824CB9-2634-9471-0EA6-9D72CB668EE1}"/>
              </a:ext>
              <a:ext uri="{C183D7F6-B498-43B3-948B-1728B52AA6E4}">
                <adec:decorative xmlns:adec="http://schemas.microsoft.com/office/drawing/2017/decorative" val="1"/>
              </a:ext>
            </a:extLst>
          </p:cNvPr>
          <p:cNvSpPr/>
          <p:nvPr/>
        </p:nvSpPr>
        <p:spPr>
          <a:xfrm rot="16200000">
            <a:off x="4640206" y="-693794"/>
            <a:ext cx="2911588" cy="12192000"/>
          </a:xfrm>
          <a:prstGeom prst="rect">
            <a:avLst/>
          </a:prstGeom>
          <a:gradFill>
            <a:gsLst>
              <a:gs pos="46000">
                <a:schemeClr val="accent5">
                  <a:alpha val="70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Alaotsikko 2">
            <a:extLst>
              <a:ext uri="{FF2B5EF4-FFF2-40B4-BE49-F238E27FC236}">
                <a16:creationId xmlns:a16="http://schemas.microsoft.com/office/drawing/2014/main" id="{6DAEDAF1-235F-43EC-428F-565DD4C6B083}"/>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0" name="Otsikko 1">
            <a:extLst>
              <a:ext uri="{FF2B5EF4-FFF2-40B4-BE49-F238E27FC236}">
                <a16:creationId xmlns:a16="http://schemas.microsoft.com/office/drawing/2014/main" id="{222A9046-475A-0A60-E1C1-AC44532BC0E2}"/>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22033451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Kansi_aalto_1">
    <p:bg>
      <p:bgRef idx="1001">
        <a:schemeClr val="bg1"/>
      </p:bgRef>
    </p:bg>
    <p:spTree>
      <p:nvGrpSpPr>
        <p:cNvPr id="1" name=""/>
        <p:cNvGrpSpPr/>
        <p:nvPr/>
      </p:nvGrpSpPr>
      <p:grpSpPr>
        <a:xfrm>
          <a:off x="0" y="0"/>
          <a:ext cx="0" cy="0"/>
          <a:chOff x="0" y="0"/>
          <a:chExt cx="0" cy="0"/>
        </a:xfrm>
      </p:grpSpPr>
      <p:pic>
        <p:nvPicPr>
          <p:cNvPr id="12" name="Picture 11" descr="A city and water at night&#10;&#10;AI-generated content may be incorrect.">
            <a:extLst>
              <a:ext uri="{FF2B5EF4-FFF2-40B4-BE49-F238E27FC236}">
                <a16:creationId xmlns:a16="http://schemas.microsoft.com/office/drawing/2014/main" id="{25609C36-DEEA-FA25-B013-8E596D2EDA3C}"/>
              </a:ext>
            </a:extLst>
          </p:cNvPr>
          <p:cNvPicPr>
            <a:picLocks noChangeAspect="1"/>
          </p:cNvPicPr>
          <p:nvPr/>
        </p:nvPicPr>
        <p:blipFill>
          <a:blip r:embed="rId2">
            <a:extLst>
              <a:ext uri="{28A0092B-C50C-407E-A947-70E740481C1C}">
                <a14:useLocalDpi xmlns:a14="http://schemas.microsoft.com/office/drawing/2010/main" val="0"/>
              </a:ext>
            </a:extLst>
          </a:blip>
          <a:srcRect t="13987" b="10967"/>
          <a:stretch/>
        </p:blipFill>
        <p:spPr>
          <a:xfrm>
            <a:off x="0" y="0"/>
            <a:ext cx="12200830" cy="6858000"/>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0"/>
            <a:ext cx="12192000" cy="6857999"/>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973324796"/>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Kansi_aalto_2">
    <p:bg>
      <p:bgRef idx="1001">
        <a:schemeClr val="bg1"/>
      </p:bgRef>
    </p:bg>
    <p:spTree>
      <p:nvGrpSpPr>
        <p:cNvPr id="1" name=""/>
        <p:cNvGrpSpPr/>
        <p:nvPr/>
      </p:nvGrpSpPr>
      <p:grpSpPr>
        <a:xfrm>
          <a:off x="0" y="0"/>
          <a:ext cx="0" cy="0"/>
          <a:chOff x="0" y="0"/>
          <a:chExt cx="0" cy="0"/>
        </a:xfrm>
      </p:grpSpPr>
      <p:pic>
        <p:nvPicPr>
          <p:cNvPr id="11" name="Picture 10" descr="A bridge over a forest&#10;&#10;AI-generated content may be incorrect.">
            <a:extLst>
              <a:ext uri="{FF2B5EF4-FFF2-40B4-BE49-F238E27FC236}">
                <a16:creationId xmlns:a16="http://schemas.microsoft.com/office/drawing/2014/main" id="{EEAEBEB8-51CD-32C1-2BE3-E5B4B1BF493E}"/>
              </a:ext>
            </a:extLst>
          </p:cNvPr>
          <p:cNvPicPr>
            <a:picLocks noChangeAspect="1"/>
          </p:cNvPicPr>
          <p:nvPr/>
        </p:nvPicPr>
        <p:blipFill>
          <a:blip r:embed="rId2">
            <a:extLst>
              <a:ext uri="{28A0092B-C50C-407E-A947-70E740481C1C}">
                <a14:useLocalDpi xmlns:a14="http://schemas.microsoft.com/office/drawing/2010/main" val="0"/>
              </a:ext>
            </a:extLst>
          </a:blip>
          <a:srcRect l="27770" t="7269" r="8320" b="2297"/>
          <a:stretch/>
        </p:blipFill>
        <p:spPr>
          <a:xfrm>
            <a:off x="0" y="0"/>
            <a:ext cx="12192000" cy="6858000"/>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1"/>
            <a:ext cx="12192000" cy="6858000"/>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bg2"/>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tx2"/>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5614528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Kansi_keltainen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Kuva 15" descr="Kuva, joka sisältää kohteen piha-, Polkupyörän kiekko, henkilö, pyörä&#10;&#10;Tekoälyn generoima sisältö voi olla virheellistä.">
            <a:extLst>
              <a:ext uri="{FF2B5EF4-FFF2-40B4-BE49-F238E27FC236}">
                <a16:creationId xmlns:a16="http://schemas.microsoft.com/office/drawing/2014/main" id="{AA1FFE84-40BF-DA23-4596-CC1A29982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orakulmio 19">
            <a:extLst>
              <a:ext uri="{FF2B5EF4-FFF2-40B4-BE49-F238E27FC236}">
                <a16:creationId xmlns:a16="http://schemas.microsoft.com/office/drawing/2014/main" id="{A76C72AD-B851-3698-4F67-A7DE3E312C3F}"/>
              </a:ext>
              <a:ext uri="{C183D7F6-B498-43B3-948B-1728B52AA6E4}">
                <adec:decorative xmlns:adec="http://schemas.microsoft.com/office/drawing/2017/decorative" val="1"/>
              </a:ext>
            </a:extLst>
          </p:cNvPr>
          <p:cNvSpPr/>
          <p:nvPr/>
        </p:nvSpPr>
        <p:spPr>
          <a:xfrm rot="5400000">
            <a:off x="3581402" y="-1756441"/>
            <a:ext cx="5029196" cy="12192001"/>
          </a:xfrm>
          <a:prstGeom prst="rect">
            <a:avLst/>
          </a:prstGeom>
          <a:gradFill>
            <a:gsLst>
              <a:gs pos="17000">
                <a:schemeClr val="bg1">
                  <a:alpha val="0"/>
                </a:schemeClr>
              </a:gs>
              <a:gs pos="100000">
                <a:srgbClr val="FFC000">
                  <a:alpha val="49342"/>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Alaotsikko 2">
            <a:extLst>
              <a:ext uri="{FF2B5EF4-FFF2-40B4-BE49-F238E27FC236}">
                <a16:creationId xmlns:a16="http://schemas.microsoft.com/office/drawing/2014/main" id="{3F442027-D2AC-A922-C006-4D307C32B4B6}"/>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79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9" name="Otsikko 1">
            <a:extLst>
              <a:ext uri="{FF2B5EF4-FFF2-40B4-BE49-F238E27FC236}">
                <a16:creationId xmlns:a16="http://schemas.microsoft.com/office/drawing/2014/main" id="{30971C5D-C6D0-BF20-81C8-5081A17B4B23}"/>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4402272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Kansi_aalto_3">
    <p:bg>
      <p:bgRef idx="1001">
        <a:schemeClr val="bg1"/>
      </p:bgRef>
    </p:bg>
    <p:spTree>
      <p:nvGrpSpPr>
        <p:cNvPr id="1" name=""/>
        <p:cNvGrpSpPr/>
        <p:nvPr/>
      </p:nvGrpSpPr>
      <p:grpSpPr>
        <a:xfrm>
          <a:off x="0" y="0"/>
          <a:ext cx="0" cy="0"/>
          <a:chOff x="0" y="0"/>
          <a:chExt cx="0" cy="0"/>
        </a:xfrm>
      </p:grpSpPr>
      <p:pic>
        <p:nvPicPr>
          <p:cNvPr id="14" name="Picture 13" descr="A group of kids riding scooters and skateboards&#10;&#10;AI-generated content may be incorrect.">
            <a:extLst>
              <a:ext uri="{FF2B5EF4-FFF2-40B4-BE49-F238E27FC236}">
                <a16:creationId xmlns:a16="http://schemas.microsoft.com/office/drawing/2014/main" id="{9C14DA95-61B3-2240-5877-A4DA904E390C}"/>
              </a:ext>
            </a:extLst>
          </p:cNvPr>
          <p:cNvPicPr>
            <a:picLocks noChangeAspect="1"/>
          </p:cNvPicPr>
          <p:nvPr/>
        </p:nvPicPr>
        <p:blipFill>
          <a:blip r:embed="rId2" cstate="print">
            <a:extLst>
              <a:ext uri="{28A0092B-C50C-407E-A947-70E740481C1C}">
                <a14:useLocalDpi xmlns:a14="http://schemas.microsoft.com/office/drawing/2010/main" val="0"/>
              </a:ext>
            </a:extLst>
          </a:blip>
          <a:srcRect l="1870" t="20683" r="4289" b="164"/>
          <a:stretch/>
        </p:blipFill>
        <p:spPr>
          <a:xfrm>
            <a:off x="0" y="0"/>
            <a:ext cx="12206288" cy="6857999"/>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0"/>
            <a:ext cx="12192000" cy="6857999"/>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3">
              <a:lumMod val="60000"/>
              <a:lumOff val="40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3"/>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2105671168"/>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Kansi_aalto_4">
    <p:bg>
      <p:bgRef idx="1001">
        <a:schemeClr val="bg1"/>
      </p:bgRef>
    </p:bg>
    <p:spTree>
      <p:nvGrpSpPr>
        <p:cNvPr id="1" name=""/>
        <p:cNvGrpSpPr/>
        <p:nvPr/>
      </p:nvGrpSpPr>
      <p:grpSpPr>
        <a:xfrm>
          <a:off x="0" y="0"/>
          <a:ext cx="0" cy="0"/>
          <a:chOff x="0" y="0"/>
          <a:chExt cx="0" cy="0"/>
        </a:xfrm>
      </p:grpSpPr>
      <p:pic>
        <p:nvPicPr>
          <p:cNvPr id="8" name="Picture 7" descr="A group of people in pink shirts in water&#10;&#10;AI-generated content may be incorrect.">
            <a:extLst>
              <a:ext uri="{FF2B5EF4-FFF2-40B4-BE49-F238E27FC236}">
                <a16:creationId xmlns:a16="http://schemas.microsoft.com/office/drawing/2014/main" id="{771FBF7F-1D55-D724-9933-761DC1224D71}"/>
              </a:ext>
            </a:extLst>
          </p:cNvPr>
          <p:cNvPicPr>
            <a:picLocks noChangeAspect="1"/>
          </p:cNvPicPr>
          <p:nvPr/>
        </p:nvPicPr>
        <p:blipFill>
          <a:blip r:embed="rId2">
            <a:extLst>
              <a:ext uri="{28A0092B-C50C-407E-A947-70E740481C1C}">
                <a14:useLocalDpi xmlns:a14="http://schemas.microsoft.com/office/drawing/2010/main" val="0"/>
              </a:ext>
            </a:extLst>
          </a:blip>
          <a:srcRect l="-1" t="21551" r="22199" b="12919"/>
          <a:stretch/>
        </p:blipFill>
        <p:spPr>
          <a:xfrm>
            <a:off x="-3377" y="-1"/>
            <a:ext cx="12209665" cy="6858000"/>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8260" y="-1"/>
            <a:ext cx="12200260" cy="6858000"/>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5">
              <a:lumMod val="75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5">
              <a:lumMod val="60000"/>
              <a:lumOff val="40000"/>
            </a:schemeClr>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1829955856"/>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Kansi_aalto_5">
    <p:bg>
      <p:bgRef idx="1001">
        <a:schemeClr val="bg1"/>
      </p:bgRef>
    </p:bg>
    <p:spTree>
      <p:nvGrpSpPr>
        <p:cNvPr id="1" name=""/>
        <p:cNvGrpSpPr/>
        <p:nvPr/>
      </p:nvGrpSpPr>
      <p:grpSpPr>
        <a:xfrm>
          <a:off x="0" y="0"/>
          <a:ext cx="0" cy="0"/>
          <a:chOff x="0" y="0"/>
          <a:chExt cx="0" cy="0"/>
        </a:xfrm>
      </p:grpSpPr>
      <p:pic>
        <p:nvPicPr>
          <p:cNvPr id="12" name="Picture 11" descr="A sunset over a city&#10;&#10;AI-generated content may be incorrect.">
            <a:extLst>
              <a:ext uri="{FF2B5EF4-FFF2-40B4-BE49-F238E27FC236}">
                <a16:creationId xmlns:a16="http://schemas.microsoft.com/office/drawing/2014/main" id="{E23820C5-4FF0-9E39-1DED-DEC729A3A9F5}"/>
              </a:ext>
            </a:extLst>
          </p:cNvPr>
          <p:cNvPicPr>
            <a:picLocks noChangeAspect="1"/>
          </p:cNvPicPr>
          <p:nvPr/>
        </p:nvPicPr>
        <p:blipFill>
          <a:blip r:embed="rId2">
            <a:extLst>
              <a:ext uri="{28A0092B-C50C-407E-A947-70E740481C1C}">
                <a14:useLocalDpi xmlns:a14="http://schemas.microsoft.com/office/drawing/2010/main" val="0"/>
              </a:ext>
            </a:extLst>
          </a:blip>
          <a:srcRect t="4607" r="2976" b="22836"/>
          <a:stretch/>
        </p:blipFill>
        <p:spPr>
          <a:xfrm>
            <a:off x="-40227" y="-1"/>
            <a:ext cx="12232227" cy="6858001"/>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42985" y="1"/>
            <a:ext cx="12232227" cy="6857998"/>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4"/>
          </a:solidFill>
          <a:ln>
            <a:noFill/>
          </a:ln>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FFDD02"/>
          </a:solidFill>
          <a:ln>
            <a:noFill/>
          </a:ln>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4" name="TextBox 3">
            <a:extLst>
              <a:ext uri="{FF2B5EF4-FFF2-40B4-BE49-F238E27FC236}">
                <a16:creationId xmlns:a16="http://schemas.microsoft.com/office/drawing/2014/main" id="{BA4ED8A8-631E-A599-3EC6-D3A5BB1F0C64}"/>
              </a:ext>
            </a:extLst>
          </p:cNvPr>
          <p:cNvSpPr txBox="1"/>
          <p:nvPr/>
        </p:nvSpPr>
        <p:spPr>
          <a:xfrm>
            <a:off x="12894197" y="3379808"/>
            <a:ext cx="184731" cy="369332"/>
          </a:xfrm>
          <a:prstGeom prst="rect">
            <a:avLst/>
          </a:prstGeom>
          <a:noFill/>
        </p:spPr>
        <p:txBody>
          <a:bodyPr wrap="none" rtlCol="0">
            <a:spAutoFit/>
          </a:bodyPr>
          <a:lstStyle/>
          <a:p>
            <a:endParaRPr lang="en-FI" dirty="0"/>
          </a:p>
        </p:txBody>
      </p:sp>
    </p:spTree>
    <p:extLst>
      <p:ext uri="{BB962C8B-B14F-4D97-AF65-F5344CB8AC3E}">
        <p14:creationId xmlns:p14="http://schemas.microsoft.com/office/powerpoint/2010/main" val="1162662133"/>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Kansi_aalto_tausta">
    <p:bg>
      <p:bgRef idx="1001">
        <a:schemeClr val="bg1"/>
      </p:bgRef>
    </p:bg>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0"/>
            <a:ext cx="12192000" cy="6857999"/>
          </a:xfrm>
          <a:noFill/>
        </p:spPr>
        <p:txBody>
          <a:bodyPr>
            <a:normAutofit/>
          </a:bodyPr>
          <a:lstStyle>
            <a:lvl1pPr marL="0" indent="0">
              <a:buNone/>
              <a:defRPr sz="1400"/>
            </a:lvl1pPr>
          </a:lstStyle>
          <a:p>
            <a:r>
              <a:rPr lang="en-FI" dirty="0"/>
              <a:t>Vaihda taustan väriä tai lisää 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2"/>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2">
              <a:lumMod val="40000"/>
              <a:lumOff val="60000"/>
            </a:schemeClr>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3557912059"/>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Kansi_aalto_muokattava">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4A7757-BC4D-C407-0479-99125B8A5AB7}"/>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en-FI" dirty="0"/>
              <a:t>Lisää taustakuva tai 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4" name="Kuva 7">
            <a:extLst>
              <a:ext uri="{FF2B5EF4-FFF2-40B4-BE49-F238E27FC236}">
                <a16:creationId xmlns:a16="http://schemas.microsoft.com/office/drawing/2014/main" id="{64BD508E-D647-BE36-B0A6-36AD5AB4B11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678833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678833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7" name="Kuva 7">
            <a:extLst>
              <a:ext uri="{FF2B5EF4-FFF2-40B4-BE49-F238E27FC236}">
                <a16:creationId xmlns:a16="http://schemas.microsoft.com/office/drawing/2014/main" id="{73EE6895-8AE0-5D95-94D4-1FC7B9CE9B0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sp>
        <p:nvSpPr>
          <p:cNvPr id="11" name="Picture Placeholder 3">
            <a:extLst>
              <a:ext uri="{FF2B5EF4-FFF2-40B4-BE49-F238E27FC236}">
                <a16:creationId xmlns:a16="http://schemas.microsoft.com/office/drawing/2014/main" id="{ED743569-52C4-44E4-098E-857D21C6BE66}"/>
              </a:ext>
            </a:extLst>
          </p:cNvPr>
          <p:cNvSpPr>
            <a:spLocks noGrp="1"/>
          </p:cNvSpPr>
          <p:nvPr>
            <p:ph type="pic" idx="15" hasCustomPrompt="1"/>
          </p:nvPr>
        </p:nvSpPr>
        <p:spPr>
          <a:xfrm rot="472052">
            <a:off x="6529807" y="2375759"/>
            <a:ext cx="6680923" cy="48202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12" name="Picture Placeholder 3">
            <a:extLst>
              <a:ext uri="{FF2B5EF4-FFF2-40B4-BE49-F238E27FC236}">
                <a16:creationId xmlns:a16="http://schemas.microsoft.com/office/drawing/2014/main" id="{8E9240D2-298F-0F62-6944-B65E4A88E1E4}"/>
              </a:ext>
            </a:extLst>
          </p:cNvPr>
          <p:cNvSpPr>
            <a:spLocks noGrp="1"/>
          </p:cNvSpPr>
          <p:nvPr>
            <p:ph type="pic" idx="12" hasCustomPrompt="1"/>
          </p:nvPr>
        </p:nvSpPr>
        <p:spPr>
          <a:xfrm>
            <a:off x="6662900" y="2460724"/>
            <a:ext cx="6680923" cy="47945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Lisää kuva tai vaihda väriä</a:t>
            </a:r>
            <a:br>
              <a:rPr lang="fi-FI" dirty="0"/>
            </a:br>
            <a:br>
              <a:rPr lang="fi-FI" dirty="0"/>
            </a:br>
            <a:r>
              <a:rPr lang="fi-FI" dirty="0"/>
              <a:t>Elementti on liikuteltavissa</a:t>
            </a:r>
          </a:p>
        </p:txBody>
      </p:sp>
    </p:spTree>
    <p:extLst>
      <p:ext uri="{BB962C8B-B14F-4D97-AF65-F5344CB8AC3E}">
        <p14:creationId xmlns:p14="http://schemas.microsoft.com/office/powerpoint/2010/main" val="2218975767"/>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Kansi_aalto_muokattava2">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4A7757-BC4D-C407-0479-99125B8A5AB7}"/>
              </a:ext>
            </a:extLst>
          </p:cNvPr>
          <p:cNvSpPr>
            <a:spLocks noGrp="1"/>
          </p:cNvSpPr>
          <p:nvPr>
            <p:ph type="pic" sz="quarter" idx="10" hasCustomPrompt="1"/>
          </p:nvPr>
        </p:nvSpPr>
        <p:spPr>
          <a:xfrm>
            <a:off x="0" y="0"/>
            <a:ext cx="12192000" cy="6858000"/>
          </a:xfrm>
          <a:solidFill>
            <a:schemeClr val="accent1"/>
          </a:solidFill>
        </p:spPr>
        <p:txBody>
          <a:bodyPr/>
          <a:lstStyle>
            <a:lvl1pPr marL="0" indent="0">
              <a:buNone/>
              <a:defRPr/>
            </a:lvl1pPr>
          </a:lstStyle>
          <a:p>
            <a:r>
              <a:rPr lang="en-FI" dirty="0"/>
              <a:t>Lisää taustakuva tai vaihda 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1" y="100297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1" y="3240304"/>
            <a:ext cx="6318070"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6204027" y="-62265"/>
            <a:ext cx="6680923" cy="48202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1">
              <a:lumMod val="40000"/>
              <a:lumOff val="60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6502488" y="-440671"/>
            <a:ext cx="6680923" cy="47945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1">
              <a:lumMod val="20000"/>
              <a:lumOff val="80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Lisää kuva tai vaihda väriä</a:t>
            </a:r>
            <a:br>
              <a:rPr lang="fi-FI" dirty="0"/>
            </a:br>
            <a:br>
              <a:rPr lang="fi-FI" dirty="0"/>
            </a:br>
            <a:r>
              <a:rPr lang="fi-FI" dirty="0"/>
              <a:t>Elementti on liikuteltavissa</a:t>
            </a:r>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Tree>
    <p:extLst>
      <p:ext uri="{BB962C8B-B14F-4D97-AF65-F5344CB8AC3E}">
        <p14:creationId xmlns:p14="http://schemas.microsoft.com/office/powerpoint/2010/main" val="2747673680"/>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ivuaal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D1227E3-0539-ADA0-11D1-BAC94BE67291}"/>
              </a:ext>
            </a:extLst>
          </p:cNvPr>
          <p:cNvSpPr>
            <a:spLocks noGrp="1"/>
          </p:cNvSpPr>
          <p:nvPr>
            <p:ph type="pic" sz="quarter" idx="13" hasCustomPrompt="1"/>
          </p:nvPr>
        </p:nvSpPr>
        <p:spPr>
          <a:xfrm>
            <a:off x="7464670" y="-50345"/>
            <a:ext cx="4738905" cy="6958690"/>
          </a:xfrm>
          <a:custGeom>
            <a:avLst/>
            <a:gdLst>
              <a:gd name="connsiteX0" fmla="*/ -12 w 4706937"/>
              <a:gd name="connsiteY0" fmla="*/ 4410425 h 6858000"/>
              <a:gd name="connsiteX1" fmla="*/ 466131 w 4706937"/>
              <a:gd name="connsiteY1" fmla="*/ 1358317 h 6858000"/>
              <a:gd name="connsiteX2" fmla="*/ 2353469 w 4706937"/>
              <a:gd name="connsiteY2" fmla="*/ 0 h 6858000"/>
              <a:gd name="connsiteX3" fmla="*/ 4240806 w 4706937"/>
              <a:gd name="connsiteY3" fmla="*/ 1358317 h 6858000"/>
              <a:gd name="connsiteX4" fmla="*/ 4706949 w 4706937"/>
              <a:gd name="connsiteY4" fmla="*/ 4410425 h 6858000"/>
              <a:gd name="connsiteX5" fmla="*/ 3400855 w 4706937"/>
              <a:gd name="connsiteY5" fmla="*/ 6858036 h 6858000"/>
              <a:gd name="connsiteX6" fmla="*/ 1306082 w 4706937"/>
              <a:gd name="connsiteY6" fmla="*/ 6858036 h 6858000"/>
              <a:gd name="connsiteX7" fmla="*/ -12 w 4706937"/>
              <a:gd name="connsiteY7" fmla="*/ 4410425 h 6858000"/>
              <a:gd name="connsiteX0" fmla="*/ 0 w 4706961"/>
              <a:gd name="connsiteY0" fmla="*/ 4410645 h 6858256"/>
              <a:gd name="connsiteX1" fmla="*/ 466143 w 4706961"/>
              <a:gd name="connsiteY1" fmla="*/ 1358537 h 6858256"/>
              <a:gd name="connsiteX2" fmla="*/ 2353481 w 4706961"/>
              <a:gd name="connsiteY2" fmla="*/ 220 h 6858256"/>
              <a:gd name="connsiteX3" fmla="*/ 4702372 w 4706961"/>
              <a:gd name="connsiteY3" fmla="*/ 0 h 6858256"/>
              <a:gd name="connsiteX4" fmla="*/ 4706961 w 4706961"/>
              <a:gd name="connsiteY4" fmla="*/ 4410645 h 6858256"/>
              <a:gd name="connsiteX5" fmla="*/ 3400867 w 4706961"/>
              <a:gd name="connsiteY5" fmla="*/ 6858256 h 6858256"/>
              <a:gd name="connsiteX6" fmla="*/ 1306094 w 4706961"/>
              <a:gd name="connsiteY6" fmla="*/ 6858256 h 6858256"/>
              <a:gd name="connsiteX7" fmla="*/ 0 w 4706961"/>
              <a:gd name="connsiteY7" fmla="*/ 4410645 h 6858256"/>
              <a:gd name="connsiteX0" fmla="*/ 0 w 4702587"/>
              <a:gd name="connsiteY0" fmla="*/ 4410645 h 6858256"/>
              <a:gd name="connsiteX1" fmla="*/ 466143 w 4702587"/>
              <a:gd name="connsiteY1" fmla="*/ 1358537 h 6858256"/>
              <a:gd name="connsiteX2" fmla="*/ 2353481 w 4702587"/>
              <a:gd name="connsiteY2" fmla="*/ 220 h 6858256"/>
              <a:gd name="connsiteX3" fmla="*/ 4702372 w 4702587"/>
              <a:gd name="connsiteY3" fmla="*/ 0 h 6858256"/>
              <a:gd name="connsiteX4" fmla="*/ 4698252 w 4702587"/>
              <a:gd name="connsiteY4" fmla="*/ 6857753 h 6858256"/>
              <a:gd name="connsiteX5" fmla="*/ 3400867 w 4702587"/>
              <a:gd name="connsiteY5" fmla="*/ 6858256 h 6858256"/>
              <a:gd name="connsiteX6" fmla="*/ 1306094 w 4702587"/>
              <a:gd name="connsiteY6" fmla="*/ 6858256 h 6858256"/>
              <a:gd name="connsiteX7" fmla="*/ 0 w 4702587"/>
              <a:gd name="connsiteY7" fmla="*/ 4410645 h 6858256"/>
              <a:gd name="connsiteX0" fmla="*/ 35026 w 4737613"/>
              <a:gd name="connsiteY0" fmla="*/ 4410645 h 6858256"/>
              <a:gd name="connsiteX1" fmla="*/ 501169 w 4737613"/>
              <a:gd name="connsiteY1" fmla="*/ 1358537 h 6858256"/>
              <a:gd name="connsiteX2" fmla="*/ 2388507 w 4737613"/>
              <a:gd name="connsiteY2" fmla="*/ 220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35026 w 4737613"/>
              <a:gd name="connsiteY7" fmla="*/ 4410645 h 6858256"/>
              <a:gd name="connsiteX0" fmla="*/ 662043 w 4737613"/>
              <a:gd name="connsiteY0" fmla="*/ 5307627 h 6858256"/>
              <a:gd name="connsiteX1" fmla="*/ 501169 w 4737613"/>
              <a:gd name="connsiteY1" fmla="*/ 1358537 h 6858256"/>
              <a:gd name="connsiteX2" fmla="*/ 2388507 w 4737613"/>
              <a:gd name="connsiteY2" fmla="*/ 220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662043 w 4737613"/>
              <a:gd name="connsiteY7" fmla="*/ 5307627 h 6858256"/>
              <a:gd name="connsiteX0" fmla="*/ 662043 w 4737613"/>
              <a:gd name="connsiteY0" fmla="*/ 5307627 h 6858256"/>
              <a:gd name="connsiteX1" fmla="*/ 501169 w 4737613"/>
              <a:gd name="connsiteY1" fmla="*/ 1358537 h 6858256"/>
              <a:gd name="connsiteX2" fmla="*/ 2388507 w 4737613"/>
              <a:gd name="connsiteY2" fmla="*/ 220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662043 w 4737613"/>
              <a:gd name="connsiteY7" fmla="*/ 5307627 h 6858256"/>
              <a:gd name="connsiteX0" fmla="*/ 662043 w 4737613"/>
              <a:gd name="connsiteY0" fmla="*/ 5307627 h 6858256"/>
              <a:gd name="connsiteX1" fmla="*/ 501169 w 4737613"/>
              <a:gd name="connsiteY1" fmla="*/ 1358537 h 6858256"/>
              <a:gd name="connsiteX2" fmla="*/ 533582 w 4737613"/>
              <a:gd name="connsiteY2" fmla="*/ 17637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662043 w 4737613"/>
              <a:gd name="connsiteY7" fmla="*/ 5307627 h 6858256"/>
              <a:gd name="connsiteX0" fmla="*/ 662043 w 4733278"/>
              <a:gd name="connsiteY0" fmla="*/ 5307627 h 6858256"/>
              <a:gd name="connsiteX1" fmla="*/ 501169 w 4733278"/>
              <a:gd name="connsiteY1" fmla="*/ 1358537 h 6858256"/>
              <a:gd name="connsiteX2" fmla="*/ 533582 w 4733278"/>
              <a:gd name="connsiteY2" fmla="*/ 17637 h 6858256"/>
              <a:gd name="connsiteX3" fmla="*/ 1053672 w 4733278"/>
              <a:gd name="connsiteY3" fmla="*/ 0 h 6858256"/>
              <a:gd name="connsiteX4" fmla="*/ 4733278 w 4733278"/>
              <a:gd name="connsiteY4" fmla="*/ 6857753 h 6858256"/>
              <a:gd name="connsiteX5" fmla="*/ 3435893 w 4733278"/>
              <a:gd name="connsiteY5" fmla="*/ 6858256 h 6858256"/>
              <a:gd name="connsiteX6" fmla="*/ 0 w 4733278"/>
              <a:gd name="connsiteY6" fmla="*/ 6849547 h 6858256"/>
              <a:gd name="connsiteX7" fmla="*/ 662043 w 4733278"/>
              <a:gd name="connsiteY7" fmla="*/ 5307627 h 6858256"/>
              <a:gd name="connsiteX0" fmla="*/ 662043 w 4750695"/>
              <a:gd name="connsiteY0" fmla="*/ 5697631 h 7248260"/>
              <a:gd name="connsiteX1" fmla="*/ 501169 w 4750695"/>
              <a:gd name="connsiteY1" fmla="*/ 1748541 h 7248260"/>
              <a:gd name="connsiteX2" fmla="*/ 533582 w 4750695"/>
              <a:gd name="connsiteY2" fmla="*/ 407641 h 7248260"/>
              <a:gd name="connsiteX3" fmla="*/ 1053672 w 4750695"/>
              <a:gd name="connsiteY3" fmla="*/ 390004 h 7248260"/>
              <a:gd name="connsiteX4" fmla="*/ 4750695 w 4750695"/>
              <a:gd name="connsiteY4" fmla="*/ 428946 h 7248260"/>
              <a:gd name="connsiteX5" fmla="*/ 3435893 w 4750695"/>
              <a:gd name="connsiteY5" fmla="*/ 7248260 h 7248260"/>
              <a:gd name="connsiteX6" fmla="*/ 0 w 4750695"/>
              <a:gd name="connsiteY6" fmla="*/ 7239551 h 7248260"/>
              <a:gd name="connsiteX7" fmla="*/ 662043 w 4750695"/>
              <a:gd name="connsiteY7" fmla="*/ 5697631 h 7248260"/>
              <a:gd name="connsiteX0" fmla="*/ 662043 w 4750695"/>
              <a:gd name="connsiteY0" fmla="*/ 5930730 h 7481359"/>
              <a:gd name="connsiteX1" fmla="*/ 501169 w 4750695"/>
              <a:gd name="connsiteY1" fmla="*/ 1981640 h 7481359"/>
              <a:gd name="connsiteX2" fmla="*/ 533582 w 4750695"/>
              <a:gd name="connsiteY2" fmla="*/ 640740 h 7481359"/>
              <a:gd name="connsiteX3" fmla="*/ 1053672 w 4750695"/>
              <a:gd name="connsiteY3" fmla="*/ 623103 h 7481359"/>
              <a:gd name="connsiteX4" fmla="*/ 4750695 w 4750695"/>
              <a:gd name="connsiteY4" fmla="*/ 662045 h 7481359"/>
              <a:gd name="connsiteX5" fmla="*/ 3435893 w 4750695"/>
              <a:gd name="connsiteY5" fmla="*/ 7481359 h 7481359"/>
              <a:gd name="connsiteX6" fmla="*/ 0 w 4750695"/>
              <a:gd name="connsiteY6" fmla="*/ 7472650 h 7481359"/>
              <a:gd name="connsiteX7" fmla="*/ 662043 w 4750695"/>
              <a:gd name="connsiteY7" fmla="*/ 5930730 h 7481359"/>
              <a:gd name="connsiteX0" fmla="*/ 662043 w 4750695"/>
              <a:gd name="connsiteY0" fmla="*/ 5930730 h 7481359"/>
              <a:gd name="connsiteX1" fmla="*/ 501169 w 4750695"/>
              <a:gd name="connsiteY1" fmla="*/ 1981640 h 7481359"/>
              <a:gd name="connsiteX2" fmla="*/ 533582 w 4750695"/>
              <a:gd name="connsiteY2" fmla="*/ 640740 h 7481359"/>
              <a:gd name="connsiteX3" fmla="*/ 3787247 w 4750695"/>
              <a:gd name="connsiteY3" fmla="*/ 623103 h 7481359"/>
              <a:gd name="connsiteX4" fmla="*/ 4750695 w 4750695"/>
              <a:gd name="connsiteY4" fmla="*/ 662045 h 7481359"/>
              <a:gd name="connsiteX5" fmla="*/ 3435893 w 4750695"/>
              <a:gd name="connsiteY5" fmla="*/ 7481359 h 7481359"/>
              <a:gd name="connsiteX6" fmla="*/ 0 w 4750695"/>
              <a:gd name="connsiteY6" fmla="*/ 7472650 h 7481359"/>
              <a:gd name="connsiteX7" fmla="*/ 662043 w 4750695"/>
              <a:gd name="connsiteY7" fmla="*/ 5930730 h 7481359"/>
              <a:gd name="connsiteX0" fmla="*/ 662043 w 4750695"/>
              <a:gd name="connsiteY0" fmla="*/ 5307627 h 6858256"/>
              <a:gd name="connsiteX1" fmla="*/ 501169 w 4750695"/>
              <a:gd name="connsiteY1" fmla="*/ 1358537 h 6858256"/>
              <a:gd name="connsiteX2" fmla="*/ 533582 w 4750695"/>
              <a:gd name="connsiteY2" fmla="*/ 17637 h 6858256"/>
              <a:gd name="connsiteX3" fmla="*/ 3787247 w 4750695"/>
              <a:gd name="connsiteY3" fmla="*/ 0 h 6858256"/>
              <a:gd name="connsiteX4" fmla="*/ 4750695 w 4750695"/>
              <a:gd name="connsiteY4" fmla="*/ 38942 h 6858256"/>
              <a:gd name="connsiteX5" fmla="*/ 3435893 w 4750695"/>
              <a:gd name="connsiteY5" fmla="*/ 6858256 h 6858256"/>
              <a:gd name="connsiteX6" fmla="*/ 0 w 4750695"/>
              <a:gd name="connsiteY6" fmla="*/ 6849547 h 6858256"/>
              <a:gd name="connsiteX7" fmla="*/ 662043 w 4750695"/>
              <a:gd name="connsiteY7" fmla="*/ 5307627 h 6858256"/>
              <a:gd name="connsiteX0" fmla="*/ 662043 w 4760320"/>
              <a:gd name="connsiteY0" fmla="*/ 5325525 h 6876154"/>
              <a:gd name="connsiteX1" fmla="*/ 501169 w 4760320"/>
              <a:gd name="connsiteY1" fmla="*/ 1376435 h 6876154"/>
              <a:gd name="connsiteX2" fmla="*/ 533582 w 4760320"/>
              <a:gd name="connsiteY2" fmla="*/ 35535 h 6876154"/>
              <a:gd name="connsiteX3" fmla="*/ 3787247 w 4760320"/>
              <a:gd name="connsiteY3" fmla="*/ 17898 h 6876154"/>
              <a:gd name="connsiteX4" fmla="*/ 4760320 w 4760320"/>
              <a:gd name="connsiteY4" fmla="*/ 8714 h 6876154"/>
              <a:gd name="connsiteX5" fmla="*/ 3435893 w 4760320"/>
              <a:gd name="connsiteY5" fmla="*/ 6876154 h 6876154"/>
              <a:gd name="connsiteX6" fmla="*/ 0 w 4760320"/>
              <a:gd name="connsiteY6" fmla="*/ 6867445 h 6876154"/>
              <a:gd name="connsiteX7" fmla="*/ 662043 w 4760320"/>
              <a:gd name="connsiteY7" fmla="*/ 5325525 h 6876154"/>
              <a:gd name="connsiteX0" fmla="*/ 662043 w 4764179"/>
              <a:gd name="connsiteY0" fmla="*/ 5325525 h 6885779"/>
              <a:gd name="connsiteX1" fmla="*/ 501169 w 4764179"/>
              <a:gd name="connsiteY1" fmla="*/ 1376435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462668 w 4764179"/>
              <a:gd name="connsiteY1" fmla="*/ 933673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462668 w 4764179"/>
              <a:gd name="connsiteY1" fmla="*/ 933673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462668 w 4764179"/>
              <a:gd name="connsiteY1" fmla="*/ 933673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1258809 w 4764179"/>
              <a:gd name="connsiteY0" fmla="*/ 4189744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674424 w 4764179"/>
              <a:gd name="connsiteY1" fmla="*/ 2050204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674424 w 4764179"/>
              <a:gd name="connsiteY1" fmla="*/ 2050204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674424 w 4764179"/>
              <a:gd name="connsiteY1" fmla="*/ 2050204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03300 w 4764179"/>
              <a:gd name="connsiteY1" fmla="*/ 2146457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03300 w 4764179"/>
              <a:gd name="connsiteY1" fmla="*/ 2146457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03300 w 4764179"/>
              <a:gd name="connsiteY1" fmla="*/ 2146457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729420 w 4234790"/>
              <a:gd name="connsiteY0" fmla="*/ 4189744 h 6885779"/>
              <a:gd name="connsiteX1" fmla="*/ 173911 w 4234790"/>
              <a:gd name="connsiteY1" fmla="*/ 2146457 h 6885779"/>
              <a:gd name="connsiteX2" fmla="*/ 4193 w 4234790"/>
              <a:gd name="connsiteY2" fmla="*/ 35535 h 6885779"/>
              <a:gd name="connsiteX3" fmla="*/ 3257858 w 4234790"/>
              <a:gd name="connsiteY3" fmla="*/ 17898 h 6885779"/>
              <a:gd name="connsiteX4" fmla="*/ 4230931 w 4234790"/>
              <a:gd name="connsiteY4" fmla="*/ 8714 h 6885779"/>
              <a:gd name="connsiteX5" fmla="*/ 4234790 w 4234790"/>
              <a:gd name="connsiteY5" fmla="*/ 6885779 h 6885779"/>
              <a:gd name="connsiteX6" fmla="*/ 0 w 4234790"/>
              <a:gd name="connsiteY6" fmla="*/ 5356278 h 6885779"/>
              <a:gd name="connsiteX7" fmla="*/ 729420 w 4234790"/>
              <a:gd name="connsiteY7" fmla="*/ 4189744 h 6885779"/>
              <a:gd name="connsiteX0" fmla="*/ 729420 w 4234790"/>
              <a:gd name="connsiteY0" fmla="*/ 4189744 h 6885779"/>
              <a:gd name="connsiteX1" fmla="*/ 173911 w 4234790"/>
              <a:gd name="connsiteY1" fmla="*/ 2146457 h 6885779"/>
              <a:gd name="connsiteX2" fmla="*/ 4193 w 4234790"/>
              <a:gd name="connsiteY2" fmla="*/ 35535 h 6885779"/>
              <a:gd name="connsiteX3" fmla="*/ 3257858 w 4234790"/>
              <a:gd name="connsiteY3" fmla="*/ 17898 h 6885779"/>
              <a:gd name="connsiteX4" fmla="*/ 4230931 w 4234790"/>
              <a:gd name="connsiteY4" fmla="*/ 8714 h 6885779"/>
              <a:gd name="connsiteX5" fmla="*/ 4234790 w 4234790"/>
              <a:gd name="connsiteY5" fmla="*/ 6885779 h 6885779"/>
              <a:gd name="connsiteX6" fmla="*/ 0 w 4234790"/>
              <a:gd name="connsiteY6" fmla="*/ 5356278 h 6885779"/>
              <a:gd name="connsiteX7" fmla="*/ 729420 w 4234790"/>
              <a:gd name="connsiteY7" fmla="*/ 4189744 h 6885779"/>
              <a:gd name="connsiteX0" fmla="*/ 729420 w 4234790"/>
              <a:gd name="connsiteY0" fmla="*/ 4189744 h 6885779"/>
              <a:gd name="connsiteX1" fmla="*/ 173911 w 4234790"/>
              <a:gd name="connsiteY1" fmla="*/ 2146457 h 6885779"/>
              <a:gd name="connsiteX2" fmla="*/ 4193 w 4234790"/>
              <a:gd name="connsiteY2" fmla="*/ 35535 h 6885779"/>
              <a:gd name="connsiteX3" fmla="*/ 3257858 w 4234790"/>
              <a:gd name="connsiteY3" fmla="*/ 17898 h 6885779"/>
              <a:gd name="connsiteX4" fmla="*/ 4230931 w 4234790"/>
              <a:gd name="connsiteY4" fmla="*/ 8714 h 6885779"/>
              <a:gd name="connsiteX5" fmla="*/ 4234790 w 4234790"/>
              <a:gd name="connsiteY5" fmla="*/ 6885779 h 6885779"/>
              <a:gd name="connsiteX6" fmla="*/ 0 w 4234790"/>
              <a:gd name="connsiteY6" fmla="*/ 5356278 h 6885779"/>
              <a:gd name="connsiteX7" fmla="*/ 729420 w 4234790"/>
              <a:gd name="connsiteY7" fmla="*/ 4189744 h 6885779"/>
              <a:gd name="connsiteX0" fmla="*/ 986517 w 4491887"/>
              <a:gd name="connsiteY0" fmla="*/ 4189744 h 6885779"/>
              <a:gd name="connsiteX1" fmla="*/ 431008 w 4491887"/>
              <a:gd name="connsiteY1" fmla="*/ 2146457 h 6885779"/>
              <a:gd name="connsiteX2" fmla="*/ 261290 w 4491887"/>
              <a:gd name="connsiteY2" fmla="*/ 35535 h 6885779"/>
              <a:gd name="connsiteX3" fmla="*/ 3514955 w 4491887"/>
              <a:gd name="connsiteY3" fmla="*/ 17898 h 6885779"/>
              <a:gd name="connsiteX4" fmla="*/ 4488028 w 4491887"/>
              <a:gd name="connsiteY4" fmla="*/ 8714 h 6885779"/>
              <a:gd name="connsiteX5" fmla="*/ 4491887 w 4491887"/>
              <a:gd name="connsiteY5" fmla="*/ 6885779 h 6885779"/>
              <a:gd name="connsiteX6" fmla="*/ 257097 w 4491887"/>
              <a:gd name="connsiteY6" fmla="*/ 5356278 h 6885779"/>
              <a:gd name="connsiteX7" fmla="*/ 603534 w 4491887"/>
              <a:gd name="connsiteY7" fmla="*/ 5032880 h 6885779"/>
              <a:gd name="connsiteX8" fmla="*/ 986517 w 4491887"/>
              <a:gd name="connsiteY8" fmla="*/ 4189744 h 6885779"/>
              <a:gd name="connsiteX0" fmla="*/ 1182133 w 4683644"/>
              <a:gd name="connsiteY0" fmla="*/ 4189744 h 6876154"/>
              <a:gd name="connsiteX1" fmla="*/ 626624 w 4683644"/>
              <a:gd name="connsiteY1" fmla="*/ 2146457 h 6876154"/>
              <a:gd name="connsiteX2" fmla="*/ 456906 w 4683644"/>
              <a:gd name="connsiteY2" fmla="*/ 35535 h 6876154"/>
              <a:gd name="connsiteX3" fmla="*/ 3710571 w 4683644"/>
              <a:gd name="connsiteY3" fmla="*/ 17898 h 6876154"/>
              <a:gd name="connsiteX4" fmla="*/ 4683644 w 4683644"/>
              <a:gd name="connsiteY4" fmla="*/ 8714 h 6876154"/>
              <a:gd name="connsiteX5" fmla="*/ 0 w 4683644"/>
              <a:gd name="connsiteY5" fmla="*/ 6876154 h 6876154"/>
              <a:gd name="connsiteX6" fmla="*/ 452713 w 4683644"/>
              <a:gd name="connsiteY6" fmla="*/ 5356278 h 6876154"/>
              <a:gd name="connsiteX7" fmla="*/ 799150 w 4683644"/>
              <a:gd name="connsiteY7" fmla="*/ 5032880 h 6876154"/>
              <a:gd name="connsiteX8" fmla="*/ 1182133 w 4683644"/>
              <a:gd name="connsiteY8" fmla="*/ 4189744 h 6876154"/>
              <a:gd name="connsiteX0" fmla="*/ 1182133 w 4702895"/>
              <a:gd name="connsiteY0" fmla="*/ 4171846 h 7447909"/>
              <a:gd name="connsiteX1" fmla="*/ 626624 w 4702895"/>
              <a:gd name="connsiteY1" fmla="*/ 2128559 h 7447909"/>
              <a:gd name="connsiteX2" fmla="*/ 456906 w 4702895"/>
              <a:gd name="connsiteY2" fmla="*/ 17637 h 7447909"/>
              <a:gd name="connsiteX3" fmla="*/ 3710571 w 4702895"/>
              <a:gd name="connsiteY3" fmla="*/ 0 h 7447909"/>
              <a:gd name="connsiteX4" fmla="*/ 4702895 w 4702895"/>
              <a:gd name="connsiteY4" fmla="*/ 6776626 h 7447909"/>
              <a:gd name="connsiteX5" fmla="*/ 0 w 4702895"/>
              <a:gd name="connsiteY5" fmla="*/ 6858256 h 7447909"/>
              <a:gd name="connsiteX6" fmla="*/ 452713 w 4702895"/>
              <a:gd name="connsiteY6" fmla="*/ 5338380 h 7447909"/>
              <a:gd name="connsiteX7" fmla="*/ 799150 w 4702895"/>
              <a:gd name="connsiteY7" fmla="*/ 5014982 h 7447909"/>
              <a:gd name="connsiteX8" fmla="*/ 1182133 w 4702895"/>
              <a:gd name="connsiteY8" fmla="*/ 4171846 h 7447909"/>
              <a:gd name="connsiteX0" fmla="*/ 1182133 w 4702895"/>
              <a:gd name="connsiteY0" fmla="*/ 4171846 h 6858256"/>
              <a:gd name="connsiteX1" fmla="*/ 626624 w 4702895"/>
              <a:gd name="connsiteY1" fmla="*/ 2128559 h 6858256"/>
              <a:gd name="connsiteX2" fmla="*/ 456906 w 4702895"/>
              <a:gd name="connsiteY2" fmla="*/ 17637 h 6858256"/>
              <a:gd name="connsiteX3" fmla="*/ 3710571 w 4702895"/>
              <a:gd name="connsiteY3" fmla="*/ 0 h 6858256"/>
              <a:gd name="connsiteX4" fmla="*/ 4702895 w 4702895"/>
              <a:gd name="connsiteY4" fmla="*/ 6776626 h 6858256"/>
              <a:gd name="connsiteX5" fmla="*/ 0 w 4702895"/>
              <a:gd name="connsiteY5" fmla="*/ 6858256 h 6858256"/>
              <a:gd name="connsiteX6" fmla="*/ 452713 w 4702895"/>
              <a:gd name="connsiteY6" fmla="*/ 5338380 h 6858256"/>
              <a:gd name="connsiteX7" fmla="*/ 799150 w 4702895"/>
              <a:gd name="connsiteY7" fmla="*/ 5014982 h 6858256"/>
              <a:gd name="connsiteX8" fmla="*/ 1182133 w 4702895"/>
              <a:gd name="connsiteY8" fmla="*/ 4171846 h 6858256"/>
              <a:gd name="connsiteX0" fmla="*/ 1182133 w 4702895"/>
              <a:gd name="connsiteY0" fmla="*/ 4171846 h 6858256"/>
              <a:gd name="connsiteX1" fmla="*/ 626624 w 4702895"/>
              <a:gd name="connsiteY1" fmla="*/ 2128559 h 6858256"/>
              <a:gd name="connsiteX2" fmla="*/ 456906 w 4702895"/>
              <a:gd name="connsiteY2" fmla="*/ 17637 h 6858256"/>
              <a:gd name="connsiteX3" fmla="*/ 4663472 w 4702895"/>
              <a:gd name="connsiteY3" fmla="*/ 0 h 6858256"/>
              <a:gd name="connsiteX4" fmla="*/ 4702895 w 4702895"/>
              <a:gd name="connsiteY4" fmla="*/ 6776626 h 6858256"/>
              <a:gd name="connsiteX5" fmla="*/ 0 w 4702895"/>
              <a:gd name="connsiteY5" fmla="*/ 6858256 h 6858256"/>
              <a:gd name="connsiteX6" fmla="*/ 452713 w 4702895"/>
              <a:gd name="connsiteY6" fmla="*/ 5338380 h 6858256"/>
              <a:gd name="connsiteX7" fmla="*/ 799150 w 4702895"/>
              <a:gd name="connsiteY7" fmla="*/ 5014982 h 6858256"/>
              <a:gd name="connsiteX8" fmla="*/ 1182133 w 4702895"/>
              <a:gd name="connsiteY8" fmla="*/ 4171846 h 6858256"/>
              <a:gd name="connsiteX0" fmla="*/ 1182133 w 4702895"/>
              <a:gd name="connsiteY0" fmla="*/ 4171846 h 6863979"/>
              <a:gd name="connsiteX1" fmla="*/ 626624 w 4702895"/>
              <a:gd name="connsiteY1" fmla="*/ 2128559 h 6863979"/>
              <a:gd name="connsiteX2" fmla="*/ 456906 w 4702895"/>
              <a:gd name="connsiteY2" fmla="*/ 17637 h 6863979"/>
              <a:gd name="connsiteX3" fmla="*/ 4663472 w 4702895"/>
              <a:gd name="connsiteY3" fmla="*/ 0 h 6863979"/>
              <a:gd name="connsiteX4" fmla="*/ 4702895 w 4702895"/>
              <a:gd name="connsiteY4" fmla="*/ 6776626 h 6863979"/>
              <a:gd name="connsiteX5" fmla="*/ 0 w 4702895"/>
              <a:gd name="connsiteY5" fmla="*/ 6858256 h 6863979"/>
              <a:gd name="connsiteX6" fmla="*/ 452713 w 4702895"/>
              <a:gd name="connsiteY6" fmla="*/ 5338380 h 6863979"/>
              <a:gd name="connsiteX7" fmla="*/ 799150 w 4702895"/>
              <a:gd name="connsiteY7" fmla="*/ 5014982 h 6863979"/>
              <a:gd name="connsiteX8" fmla="*/ 1182133 w 4702895"/>
              <a:gd name="connsiteY8" fmla="*/ 4171846 h 6863979"/>
              <a:gd name="connsiteX0" fmla="*/ 1182133 w 4702895"/>
              <a:gd name="connsiteY0" fmla="*/ 4171846 h 6872878"/>
              <a:gd name="connsiteX1" fmla="*/ 626624 w 4702895"/>
              <a:gd name="connsiteY1" fmla="*/ 2128559 h 6872878"/>
              <a:gd name="connsiteX2" fmla="*/ 456906 w 4702895"/>
              <a:gd name="connsiteY2" fmla="*/ 17637 h 6872878"/>
              <a:gd name="connsiteX3" fmla="*/ 4663472 w 4702895"/>
              <a:gd name="connsiteY3" fmla="*/ 0 h 6872878"/>
              <a:gd name="connsiteX4" fmla="*/ 4702895 w 4702895"/>
              <a:gd name="connsiteY4" fmla="*/ 6872878 h 6872878"/>
              <a:gd name="connsiteX5" fmla="*/ 0 w 4702895"/>
              <a:gd name="connsiteY5" fmla="*/ 6858256 h 6872878"/>
              <a:gd name="connsiteX6" fmla="*/ 452713 w 4702895"/>
              <a:gd name="connsiteY6" fmla="*/ 5338380 h 6872878"/>
              <a:gd name="connsiteX7" fmla="*/ 799150 w 4702895"/>
              <a:gd name="connsiteY7" fmla="*/ 5014982 h 6872878"/>
              <a:gd name="connsiteX8" fmla="*/ 1182133 w 4702895"/>
              <a:gd name="connsiteY8" fmla="*/ 4171846 h 6872878"/>
              <a:gd name="connsiteX0" fmla="*/ 1182133 w 4664394"/>
              <a:gd name="connsiteY0" fmla="*/ 4171846 h 6869534"/>
              <a:gd name="connsiteX1" fmla="*/ 626624 w 4664394"/>
              <a:gd name="connsiteY1" fmla="*/ 2128559 h 6869534"/>
              <a:gd name="connsiteX2" fmla="*/ 456906 w 4664394"/>
              <a:gd name="connsiteY2" fmla="*/ 17637 h 6869534"/>
              <a:gd name="connsiteX3" fmla="*/ 4663472 w 4664394"/>
              <a:gd name="connsiteY3" fmla="*/ 0 h 6869534"/>
              <a:gd name="connsiteX4" fmla="*/ 4664394 w 4664394"/>
              <a:gd name="connsiteY4" fmla="*/ 6863253 h 6869534"/>
              <a:gd name="connsiteX5" fmla="*/ 0 w 4664394"/>
              <a:gd name="connsiteY5" fmla="*/ 6858256 h 6869534"/>
              <a:gd name="connsiteX6" fmla="*/ 452713 w 4664394"/>
              <a:gd name="connsiteY6" fmla="*/ 5338380 h 6869534"/>
              <a:gd name="connsiteX7" fmla="*/ 799150 w 4664394"/>
              <a:gd name="connsiteY7" fmla="*/ 5014982 h 6869534"/>
              <a:gd name="connsiteX8" fmla="*/ 1182133 w 4664394"/>
              <a:gd name="connsiteY8" fmla="*/ 4171846 h 6869534"/>
              <a:gd name="connsiteX0" fmla="*/ 1182133 w 4712521"/>
              <a:gd name="connsiteY0" fmla="*/ 4171846 h 6892128"/>
              <a:gd name="connsiteX1" fmla="*/ 626624 w 4712521"/>
              <a:gd name="connsiteY1" fmla="*/ 2128559 h 6892128"/>
              <a:gd name="connsiteX2" fmla="*/ 456906 w 4712521"/>
              <a:gd name="connsiteY2" fmla="*/ 17637 h 6892128"/>
              <a:gd name="connsiteX3" fmla="*/ 4663472 w 4712521"/>
              <a:gd name="connsiteY3" fmla="*/ 0 h 6892128"/>
              <a:gd name="connsiteX4" fmla="*/ 4712521 w 4712521"/>
              <a:gd name="connsiteY4" fmla="*/ 6892128 h 6892128"/>
              <a:gd name="connsiteX5" fmla="*/ 0 w 4712521"/>
              <a:gd name="connsiteY5" fmla="*/ 6858256 h 6892128"/>
              <a:gd name="connsiteX6" fmla="*/ 452713 w 4712521"/>
              <a:gd name="connsiteY6" fmla="*/ 5338380 h 6892128"/>
              <a:gd name="connsiteX7" fmla="*/ 799150 w 4712521"/>
              <a:gd name="connsiteY7" fmla="*/ 5014982 h 6892128"/>
              <a:gd name="connsiteX8" fmla="*/ 1182133 w 4712521"/>
              <a:gd name="connsiteY8" fmla="*/ 4171846 h 6892128"/>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452713 w 4712521"/>
              <a:gd name="connsiteY6" fmla="*/ 5357631 h 6911379"/>
              <a:gd name="connsiteX7" fmla="*/ 799150 w 4712521"/>
              <a:gd name="connsiteY7" fmla="*/ 5034233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452713 w 4712521"/>
              <a:gd name="connsiteY6" fmla="*/ 5357631 h 6911379"/>
              <a:gd name="connsiteX7" fmla="*/ 933904 w 4712521"/>
              <a:gd name="connsiteY7" fmla="*/ 5351867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21707 w 4712521"/>
              <a:gd name="connsiteY6" fmla="*/ 5521261 h 6911379"/>
              <a:gd name="connsiteX7" fmla="*/ 933904 w 4712521"/>
              <a:gd name="connsiteY7" fmla="*/ 5351867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21707 w 4712521"/>
              <a:gd name="connsiteY6" fmla="*/ 5521261 h 6911379"/>
              <a:gd name="connsiteX7" fmla="*/ 933904 w 4712521"/>
              <a:gd name="connsiteY7" fmla="*/ 5351867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21707 w 4712521"/>
              <a:gd name="connsiteY6" fmla="*/ 5521261 h 6911379"/>
              <a:gd name="connsiteX7" fmla="*/ 876152 w 4712521"/>
              <a:gd name="connsiteY7" fmla="*/ 5448119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876152 w 4712521"/>
              <a:gd name="connsiteY7" fmla="*/ 5448119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876152 w 4712521"/>
              <a:gd name="connsiteY7" fmla="*/ 5448119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799149 w 4712521"/>
              <a:gd name="connsiteY7" fmla="*/ 5486620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799149 w 4712521"/>
              <a:gd name="connsiteY7" fmla="*/ 5486620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799149 w 4712521"/>
              <a:gd name="connsiteY7" fmla="*/ 5486620 h 6911379"/>
              <a:gd name="connsiteX8" fmla="*/ 1182133 w 4712521"/>
              <a:gd name="connsiteY8" fmla="*/ 4191097 h 6911379"/>
              <a:gd name="connsiteX0" fmla="*/ 1211008 w 4741396"/>
              <a:gd name="connsiteY0" fmla="*/ 4191097 h 6911379"/>
              <a:gd name="connsiteX1" fmla="*/ 655499 w 4741396"/>
              <a:gd name="connsiteY1" fmla="*/ 2147810 h 6911379"/>
              <a:gd name="connsiteX2" fmla="*/ 485781 w 4741396"/>
              <a:gd name="connsiteY2" fmla="*/ 36888 h 6911379"/>
              <a:gd name="connsiteX3" fmla="*/ 4721222 w 4741396"/>
              <a:gd name="connsiteY3" fmla="*/ 0 h 6911379"/>
              <a:gd name="connsiteX4" fmla="*/ 4741396 w 4741396"/>
              <a:gd name="connsiteY4" fmla="*/ 6911379 h 6911379"/>
              <a:gd name="connsiteX5" fmla="*/ 0 w 4741396"/>
              <a:gd name="connsiteY5" fmla="*/ 6877507 h 6911379"/>
              <a:gd name="connsiteX6" fmla="*/ 327584 w 4741396"/>
              <a:gd name="connsiteY6" fmla="*/ 5579012 h 6911379"/>
              <a:gd name="connsiteX7" fmla="*/ 828024 w 4741396"/>
              <a:gd name="connsiteY7" fmla="*/ 5486620 h 6911379"/>
              <a:gd name="connsiteX8" fmla="*/ 1211008 w 4741396"/>
              <a:gd name="connsiteY8" fmla="*/ 4191097 h 6911379"/>
              <a:gd name="connsiteX0" fmla="*/ 1191757 w 4722145"/>
              <a:gd name="connsiteY0" fmla="*/ 4191097 h 6943757"/>
              <a:gd name="connsiteX1" fmla="*/ 636248 w 4722145"/>
              <a:gd name="connsiteY1" fmla="*/ 2147810 h 6943757"/>
              <a:gd name="connsiteX2" fmla="*/ 466530 w 4722145"/>
              <a:gd name="connsiteY2" fmla="*/ 36888 h 6943757"/>
              <a:gd name="connsiteX3" fmla="*/ 4701971 w 4722145"/>
              <a:gd name="connsiteY3" fmla="*/ 0 h 6943757"/>
              <a:gd name="connsiteX4" fmla="*/ 4722145 w 4722145"/>
              <a:gd name="connsiteY4" fmla="*/ 6911379 h 6943757"/>
              <a:gd name="connsiteX5" fmla="*/ 0 w 4722145"/>
              <a:gd name="connsiteY5" fmla="*/ 6935258 h 6943757"/>
              <a:gd name="connsiteX6" fmla="*/ 308333 w 4722145"/>
              <a:gd name="connsiteY6" fmla="*/ 5579012 h 6943757"/>
              <a:gd name="connsiteX7" fmla="*/ 808773 w 4722145"/>
              <a:gd name="connsiteY7" fmla="*/ 5486620 h 6943757"/>
              <a:gd name="connsiteX8" fmla="*/ 1191757 w 4722145"/>
              <a:gd name="connsiteY8" fmla="*/ 4191097 h 6943757"/>
              <a:gd name="connsiteX0" fmla="*/ 1191757 w 4722145"/>
              <a:gd name="connsiteY0" fmla="*/ 4191097 h 6935258"/>
              <a:gd name="connsiteX1" fmla="*/ 636248 w 4722145"/>
              <a:gd name="connsiteY1" fmla="*/ 2147810 h 6935258"/>
              <a:gd name="connsiteX2" fmla="*/ 466530 w 4722145"/>
              <a:gd name="connsiteY2" fmla="*/ 36888 h 6935258"/>
              <a:gd name="connsiteX3" fmla="*/ 4701971 w 4722145"/>
              <a:gd name="connsiteY3" fmla="*/ 0 h 6935258"/>
              <a:gd name="connsiteX4" fmla="*/ 4722145 w 4722145"/>
              <a:gd name="connsiteY4" fmla="*/ 6911379 h 6935258"/>
              <a:gd name="connsiteX5" fmla="*/ 0 w 4722145"/>
              <a:gd name="connsiteY5" fmla="*/ 6935258 h 6935258"/>
              <a:gd name="connsiteX6" fmla="*/ 308333 w 4722145"/>
              <a:gd name="connsiteY6" fmla="*/ 5579012 h 6935258"/>
              <a:gd name="connsiteX7" fmla="*/ 808773 w 4722145"/>
              <a:gd name="connsiteY7" fmla="*/ 5486620 h 6935258"/>
              <a:gd name="connsiteX8" fmla="*/ 1191757 w 4722145"/>
              <a:gd name="connsiteY8" fmla="*/ 4191097 h 6935258"/>
              <a:gd name="connsiteX0" fmla="*/ 1191757 w 4712520"/>
              <a:gd name="connsiteY0" fmla="*/ 4191097 h 6940255"/>
              <a:gd name="connsiteX1" fmla="*/ 636248 w 4712520"/>
              <a:gd name="connsiteY1" fmla="*/ 2147810 h 6940255"/>
              <a:gd name="connsiteX2" fmla="*/ 466530 w 4712520"/>
              <a:gd name="connsiteY2" fmla="*/ 36888 h 6940255"/>
              <a:gd name="connsiteX3" fmla="*/ 4701971 w 4712520"/>
              <a:gd name="connsiteY3" fmla="*/ 0 h 6940255"/>
              <a:gd name="connsiteX4" fmla="*/ 4712520 w 4712520"/>
              <a:gd name="connsiteY4" fmla="*/ 6940255 h 6940255"/>
              <a:gd name="connsiteX5" fmla="*/ 0 w 4712520"/>
              <a:gd name="connsiteY5" fmla="*/ 6935258 h 6940255"/>
              <a:gd name="connsiteX6" fmla="*/ 308333 w 4712520"/>
              <a:gd name="connsiteY6" fmla="*/ 5579012 h 6940255"/>
              <a:gd name="connsiteX7" fmla="*/ 808773 w 4712520"/>
              <a:gd name="connsiteY7" fmla="*/ 5486620 h 6940255"/>
              <a:gd name="connsiteX8" fmla="*/ 1191757 w 4712520"/>
              <a:gd name="connsiteY8" fmla="*/ 4191097 h 6940255"/>
              <a:gd name="connsiteX0" fmla="*/ 1191757 w 4924276"/>
              <a:gd name="connsiteY0" fmla="*/ 4191097 h 6988381"/>
              <a:gd name="connsiteX1" fmla="*/ 636248 w 4924276"/>
              <a:gd name="connsiteY1" fmla="*/ 2147810 h 6988381"/>
              <a:gd name="connsiteX2" fmla="*/ 466530 w 4924276"/>
              <a:gd name="connsiteY2" fmla="*/ 36888 h 6988381"/>
              <a:gd name="connsiteX3" fmla="*/ 4701971 w 4924276"/>
              <a:gd name="connsiteY3" fmla="*/ 0 h 6988381"/>
              <a:gd name="connsiteX4" fmla="*/ 4924276 w 4924276"/>
              <a:gd name="connsiteY4" fmla="*/ 6988381 h 6988381"/>
              <a:gd name="connsiteX5" fmla="*/ 0 w 4924276"/>
              <a:gd name="connsiteY5" fmla="*/ 6935258 h 6988381"/>
              <a:gd name="connsiteX6" fmla="*/ 308333 w 4924276"/>
              <a:gd name="connsiteY6" fmla="*/ 5579012 h 6988381"/>
              <a:gd name="connsiteX7" fmla="*/ 808773 w 4924276"/>
              <a:gd name="connsiteY7" fmla="*/ 5486620 h 6988381"/>
              <a:gd name="connsiteX8" fmla="*/ 1191757 w 4924276"/>
              <a:gd name="connsiteY8" fmla="*/ 4191097 h 6988381"/>
              <a:gd name="connsiteX0" fmla="*/ 1191757 w 4702895"/>
              <a:gd name="connsiteY0" fmla="*/ 4191097 h 6940255"/>
              <a:gd name="connsiteX1" fmla="*/ 636248 w 4702895"/>
              <a:gd name="connsiteY1" fmla="*/ 2147810 h 6940255"/>
              <a:gd name="connsiteX2" fmla="*/ 466530 w 4702895"/>
              <a:gd name="connsiteY2" fmla="*/ 36888 h 6940255"/>
              <a:gd name="connsiteX3" fmla="*/ 4701971 w 4702895"/>
              <a:gd name="connsiteY3" fmla="*/ 0 h 6940255"/>
              <a:gd name="connsiteX4" fmla="*/ 4702895 w 4702895"/>
              <a:gd name="connsiteY4" fmla="*/ 6940255 h 6940255"/>
              <a:gd name="connsiteX5" fmla="*/ 0 w 4702895"/>
              <a:gd name="connsiteY5" fmla="*/ 6935258 h 6940255"/>
              <a:gd name="connsiteX6" fmla="*/ 308333 w 4702895"/>
              <a:gd name="connsiteY6" fmla="*/ 5579012 h 6940255"/>
              <a:gd name="connsiteX7" fmla="*/ 808773 w 4702895"/>
              <a:gd name="connsiteY7" fmla="*/ 5486620 h 6940255"/>
              <a:gd name="connsiteX8" fmla="*/ 1191757 w 4702895"/>
              <a:gd name="connsiteY8" fmla="*/ 4191097 h 6940255"/>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259133 w 4702895"/>
              <a:gd name="connsiteY0" fmla="*/ 417345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59133 w 4702895"/>
              <a:gd name="connsiteY8" fmla="*/ 4173459 h 6903367"/>
              <a:gd name="connsiteX0" fmla="*/ 1259133 w 4702895"/>
              <a:gd name="connsiteY0" fmla="*/ 417345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59133 w 4702895"/>
              <a:gd name="connsiteY8" fmla="*/ 4173459 h 6903367"/>
              <a:gd name="connsiteX0" fmla="*/ 1259133 w 4702895"/>
              <a:gd name="connsiteY0" fmla="*/ 417345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59133 w 4702895"/>
              <a:gd name="connsiteY8" fmla="*/ 4173459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27583 w 4702895"/>
              <a:gd name="connsiteY6" fmla="*/ 5571000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27583 w 4702895"/>
              <a:gd name="connsiteY6" fmla="*/ 5571000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27583 w 4702895"/>
              <a:gd name="connsiteY6" fmla="*/ 5571000 h 6903367"/>
              <a:gd name="connsiteX7" fmla="*/ 808773 w 4702895"/>
              <a:gd name="connsiteY7" fmla="*/ 5449732 h 6903367"/>
              <a:gd name="connsiteX8" fmla="*/ 1220632 w 4702895"/>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99148 w 4693270"/>
              <a:gd name="connsiteY7" fmla="*/ 544973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99148 w 4693270"/>
              <a:gd name="connsiteY7" fmla="*/ 544973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99148 w 4693270"/>
              <a:gd name="connsiteY7" fmla="*/ 544973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211007 w 4693270"/>
              <a:gd name="connsiteY8" fmla="*/ 4183084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34005 w 4693270"/>
              <a:gd name="connsiteY8" fmla="*/ 4192709 h 6903367"/>
              <a:gd name="connsiteX0" fmla="*/ 1134005 w 4693270"/>
              <a:gd name="connsiteY0" fmla="*/ 4192709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34005 w 4693270"/>
              <a:gd name="connsiteY8" fmla="*/ 4192709 h 6903367"/>
              <a:gd name="connsiteX0" fmla="*/ 1162881 w 4693270"/>
              <a:gd name="connsiteY0" fmla="*/ 4298587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62881 w 4693270"/>
              <a:gd name="connsiteY8" fmla="*/ 4298587 h 6903367"/>
              <a:gd name="connsiteX0" fmla="*/ 1162881 w 4693270"/>
              <a:gd name="connsiteY0" fmla="*/ 4298587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62881 w 4693270"/>
              <a:gd name="connsiteY8" fmla="*/ 4298587 h 6903367"/>
              <a:gd name="connsiteX0" fmla="*/ 1162881 w 4693270"/>
              <a:gd name="connsiteY0" fmla="*/ 4298587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62881 w 4693270"/>
              <a:gd name="connsiteY8" fmla="*/ 4298587 h 690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3270" h="6903367">
                <a:moveTo>
                  <a:pt x="1162881" y="4298587"/>
                </a:moveTo>
                <a:cubicBezTo>
                  <a:pt x="1118881" y="1881734"/>
                  <a:pt x="863126" y="2737475"/>
                  <a:pt x="568871" y="2178299"/>
                </a:cubicBezTo>
                <a:cubicBezTo>
                  <a:pt x="120871" y="1301405"/>
                  <a:pt x="972282" y="549636"/>
                  <a:pt x="456905" y="0"/>
                </a:cubicBezTo>
                <a:cubicBezTo>
                  <a:pt x="1865510" y="6955"/>
                  <a:pt x="473165" y="13909"/>
                  <a:pt x="4682721" y="20864"/>
                </a:cubicBezTo>
                <a:cubicBezTo>
                  <a:pt x="4674626" y="28039"/>
                  <a:pt x="4653239" y="6876941"/>
                  <a:pt x="4693270" y="6903367"/>
                </a:cubicBezTo>
                <a:cubicBezTo>
                  <a:pt x="4627179" y="6866408"/>
                  <a:pt x="1423253" y="6877576"/>
                  <a:pt x="0" y="6879119"/>
                </a:cubicBezTo>
                <a:cubicBezTo>
                  <a:pt x="343410" y="6455913"/>
                  <a:pt x="61175" y="6331092"/>
                  <a:pt x="317958" y="5571000"/>
                </a:cubicBezTo>
                <a:cubicBezTo>
                  <a:pt x="547402" y="5010322"/>
                  <a:pt x="600577" y="5653778"/>
                  <a:pt x="770273" y="5545984"/>
                </a:cubicBezTo>
                <a:cubicBezTo>
                  <a:pt x="949595" y="5399688"/>
                  <a:pt x="1135488" y="4951308"/>
                  <a:pt x="1162881" y="4298587"/>
                </a:cubicBezTo>
                <a:close/>
              </a:path>
            </a:pathLst>
          </a:custGeom>
          <a:solidFill>
            <a:srgbClr val="5FC5F1"/>
          </a:solidFill>
        </p:spPr>
        <p:txBody>
          <a:bodyPr/>
          <a:lstStyle>
            <a:lvl1pPr marL="0" indent="0" algn="ctr">
              <a:buNone/>
              <a:defRPr sz="1600"/>
            </a:lvl1pPr>
          </a:lstStyle>
          <a:p>
            <a:br>
              <a:rPr lang="fi-FI" dirty="0"/>
            </a:br>
            <a:r>
              <a:rPr lang="fi-FI" dirty="0"/>
              <a:t>Voit lisätä tähän kuvan tai </a:t>
            </a:r>
            <a:br>
              <a:rPr lang="fi-FI" dirty="0"/>
            </a:br>
            <a:r>
              <a:rPr lang="fi-FI" dirty="0"/>
              <a:t>elementin väriä.</a:t>
            </a:r>
            <a:br>
              <a:rPr lang="fi-FI" dirty="0"/>
            </a:br>
            <a:br>
              <a:rPr lang="fi-FI" dirty="0"/>
            </a:br>
            <a:r>
              <a:rPr lang="fi-FI" dirty="0"/>
              <a:t>Muista lisätä tarvittaessa </a:t>
            </a:r>
            <a:br>
              <a:rPr lang="fi-FI" dirty="0"/>
            </a:br>
            <a:r>
              <a:rPr lang="fi-FI" dirty="0"/>
              <a:t>kuvan ALT –teksti</a:t>
            </a:r>
            <a:br>
              <a:rPr lang="fi-FI" dirty="0"/>
            </a:br>
            <a:br>
              <a:rPr lang="fi-FI" dirty="0"/>
            </a:br>
            <a:endParaRPr lang="fi-FI" dirty="0"/>
          </a:p>
        </p:txBody>
      </p:sp>
      <p:sp>
        <p:nvSpPr>
          <p:cNvPr id="7" name="Päivämäärän paikkamerkki 4">
            <a:extLst>
              <a:ext uri="{FF2B5EF4-FFF2-40B4-BE49-F238E27FC236}">
                <a16:creationId xmlns:a16="http://schemas.microsoft.com/office/drawing/2014/main" id="{53B90A9B-4205-CD8D-DA46-EBFEFAFD064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0" name="Alatunnisteen paikkamerkki 5">
            <a:extLst>
              <a:ext uri="{FF2B5EF4-FFF2-40B4-BE49-F238E27FC236}">
                <a16:creationId xmlns:a16="http://schemas.microsoft.com/office/drawing/2014/main" id="{DA113B42-ACC1-1D67-1F22-D023B05D6ACD}"/>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1" name="Dian numeron paikkamerkki 6">
            <a:extLst>
              <a:ext uri="{FF2B5EF4-FFF2-40B4-BE49-F238E27FC236}">
                <a16:creationId xmlns:a16="http://schemas.microsoft.com/office/drawing/2014/main" id="{C19AA473-E803-973A-3B14-6D661D4051B1}"/>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5" name="Sisällön paikkamerkki 2">
            <a:extLst>
              <a:ext uri="{FF2B5EF4-FFF2-40B4-BE49-F238E27FC236}">
                <a16:creationId xmlns:a16="http://schemas.microsoft.com/office/drawing/2014/main" id="{E5189D3C-8CDE-6DCC-0773-97BFFCC5F8A2}"/>
              </a:ext>
            </a:extLst>
          </p:cNvPr>
          <p:cNvSpPr>
            <a:spLocks noGrp="1"/>
          </p:cNvSpPr>
          <p:nvPr>
            <p:ph idx="14" hasCustomPrompt="1"/>
          </p:nvPr>
        </p:nvSpPr>
        <p:spPr>
          <a:xfrm>
            <a:off x="559639" y="2221765"/>
            <a:ext cx="6793347" cy="3615724"/>
          </a:xfrm>
          <a:prstGeom prst="rect">
            <a:avLst/>
          </a:prstGeom>
        </p:spPr>
        <p:txBody>
          <a:bodyPr>
            <a:normAutofit/>
          </a:bodyPr>
          <a:lstStyle>
            <a:lvl1pPr>
              <a:defRPr sz="2200"/>
            </a:lvl1pPr>
            <a:lvl2pPr>
              <a:defRPr sz="2200"/>
            </a:lvl2pPr>
            <a:lvl3pPr>
              <a:defRPr sz="2200"/>
            </a:lvl3pPr>
            <a:lvl4pPr>
              <a:defRPr sz="2200"/>
            </a:lvl4pPr>
            <a:lvl5pPr>
              <a:defRPr sz="2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6" name="Otsikko 1">
            <a:extLst>
              <a:ext uri="{FF2B5EF4-FFF2-40B4-BE49-F238E27FC236}">
                <a16:creationId xmlns:a16="http://schemas.microsoft.com/office/drawing/2014/main" id="{D7475132-F6B0-DA71-0F59-CCD54F9BEF98}"/>
              </a:ext>
            </a:extLst>
          </p:cNvPr>
          <p:cNvSpPr>
            <a:spLocks noGrp="1"/>
          </p:cNvSpPr>
          <p:nvPr>
            <p:ph type="title" hasCustomPrompt="1"/>
          </p:nvPr>
        </p:nvSpPr>
        <p:spPr>
          <a:xfrm>
            <a:off x="559640" y="650767"/>
            <a:ext cx="6793346"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grpSp>
        <p:nvGrpSpPr>
          <p:cNvPr id="3" name="Kuva 7">
            <a:extLst>
              <a:ext uri="{FF2B5EF4-FFF2-40B4-BE49-F238E27FC236}">
                <a16:creationId xmlns:a16="http://schemas.microsoft.com/office/drawing/2014/main" id="{76C81404-7810-D0BC-B685-FF708FB56A43}"/>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4" name="Freeform 3">
              <a:extLst>
                <a:ext uri="{FF2B5EF4-FFF2-40B4-BE49-F238E27FC236}">
                  <a16:creationId xmlns:a16="http://schemas.microsoft.com/office/drawing/2014/main" id="{6B6E74F4-1D26-F3FB-64E0-3DB75715C526}"/>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5" name="Freeform 4">
              <a:extLst>
                <a:ext uri="{FF2B5EF4-FFF2-40B4-BE49-F238E27FC236}">
                  <a16:creationId xmlns:a16="http://schemas.microsoft.com/office/drawing/2014/main" id="{5AB5D8FE-0013-F6FF-BAAB-2A05FED482F4}"/>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6" name="Freeform 5">
              <a:extLst>
                <a:ext uri="{FF2B5EF4-FFF2-40B4-BE49-F238E27FC236}">
                  <a16:creationId xmlns:a16="http://schemas.microsoft.com/office/drawing/2014/main" id="{F917025F-6E01-9858-140F-42CD020DBB00}"/>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8" name="Freeform 7">
              <a:extLst>
                <a:ext uri="{FF2B5EF4-FFF2-40B4-BE49-F238E27FC236}">
                  <a16:creationId xmlns:a16="http://schemas.microsoft.com/office/drawing/2014/main" id="{870F0691-3E76-365A-440B-7AEB3035BAA6}"/>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9" name="Freeform 8">
              <a:extLst>
                <a:ext uri="{FF2B5EF4-FFF2-40B4-BE49-F238E27FC236}">
                  <a16:creationId xmlns:a16="http://schemas.microsoft.com/office/drawing/2014/main" id="{E40E277A-AEDD-4F5C-20E1-D2A9ECA258C6}"/>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13" name="Freeform 12">
              <a:extLst>
                <a:ext uri="{FF2B5EF4-FFF2-40B4-BE49-F238E27FC236}">
                  <a16:creationId xmlns:a16="http://schemas.microsoft.com/office/drawing/2014/main" id="{9DAA4CF2-4F53-FDE1-9CCE-6442DF95FE61}"/>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Tree>
    <p:extLst>
      <p:ext uri="{BB962C8B-B14F-4D97-AF65-F5344CB8AC3E}">
        <p14:creationId xmlns:p14="http://schemas.microsoft.com/office/powerpoint/2010/main" val="21924707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Isolaine_tumma">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3559"/>
            <a:ext cx="12201870" cy="6861559"/>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8491">
                <a:moveTo>
                  <a:pt x="0" y="6868491"/>
                </a:moveTo>
                <a:cubicBezTo>
                  <a:pt x="1133" y="5727577"/>
                  <a:pt x="2265" y="1140914"/>
                  <a:pt x="3398" y="0"/>
                </a:cubicBezTo>
                <a:lnTo>
                  <a:pt x="12194228" y="3269"/>
                </a:lnTo>
                <a:cubicBezTo>
                  <a:pt x="12194904" y="33143"/>
                  <a:pt x="12191365" y="66067"/>
                  <a:pt x="12192041" y="95941"/>
                </a:cubicBezTo>
                <a:cubicBezTo>
                  <a:pt x="11965062" y="359591"/>
                  <a:pt x="11931079" y="337712"/>
                  <a:pt x="11529256" y="876570"/>
                </a:cubicBezTo>
                <a:cubicBezTo>
                  <a:pt x="11460896" y="975177"/>
                  <a:pt x="10612962" y="1098546"/>
                  <a:pt x="10626281" y="2418690"/>
                </a:cubicBezTo>
                <a:cubicBezTo>
                  <a:pt x="10173537" y="3260050"/>
                  <a:pt x="10276572" y="3038026"/>
                  <a:pt x="10494313" y="4186296"/>
                </a:cubicBezTo>
                <a:cubicBezTo>
                  <a:pt x="10333826" y="4454932"/>
                  <a:pt x="9989600" y="4519343"/>
                  <a:pt x="9353683" y="4675062"/>
                </a:cubicBezTo>
                <a:cubicBezTo>
                  <a:pt x="8257804" y="4891231"/>
                  <a:pt x="7528817" y="4819275"/>
                  <a:pt x="6998694" y="5333131"/>
                </a:cubicBezTo>
                <a:cubicBezTo>
                  <a:pt x="6512137" y="6040413"/>
                  <a:pt x="6679748" y="6686515"/>
                  <a:pt x="6626826" y="6867095"/>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2" name="Graphic 1">
            <a:extLst>
              <a:ext uri="{FF2B5EF4-FFF2-40B4-BE49-F238E27FC236}">
                <a16:creationId xmlns:a16="http://schemas.microsoft.com/office/drawing/2014/main" id="{AC4B15B4-8F79-ADE6-B5B0-48E6E9A939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17735" y="-44172"/>
            <a:ext cx="9789763" cy="6919546"/>
          </a:xfrm>
          <a:prstGeom prst="rect">
            <a:avLst/>
          </a:prstGeom>
        </p:spPr>
      </p:pic>
      <p:pic>
        <p:nvPicPr>
          <p:cNvPr id="3" name="Kuva 7">
            <a:extLst>
              <a:ext uri="{FF2B5EF4-FFF2-40B4-BE49-F238E27FC236}">
                <a16:creationId xmlns:a16="http://schemas.microsoft.com/office/drawing/2014/main" id="{A0D568A4-BB23-3E35-00EE-4BCB3A30888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
        <p:nvSpPr>
          <p:cNvPr id="4" name="TextBox 12">
            <a:extLst>
              <a:ext uri="{FF2B5EF4-FFF2-40B4-BE49-F238E27FC236}">
                <a16:creationId xmlns:a16="http://schemas.microsoft.com/office/drawing/2014/main" id="{87FF41F6-7281-9168-32E7-6AB3FE4F2037}"/>
              </a:ext>
            </a:extLst>
          </p:cNvPr>
          <p:cNvSpPr txBox="1"/>
          <p:nvPr/>
        </p:nvSpPr>
        <p:spPr>
          <a:xfrm>
            <a:off x="17373600" y="1133061"/>
            <a:ext cx="184731" cy="369332"/>
          </a:xfrm>
          <a:prstGeom prst="rect">
            <a:avLst/>
          </a:prstGeom>
          <a:noFill/>
        </p:spPr>
        <p:txBody>
          <a:bodyPr wrap="none" rtlCol="0">
            <a:spAutoFit/>
          </a:bodyPr>
          <a:lstStyle/>
          <a:p>
            <a:endParaRPr lang="en-FI" dirty="0"/>
          </a:p>
        </p:txBody>
      </p:sp>
    </p:spTree>
    <p:extLst>
      <p:ext uri="{BB962C8B-B14F-4D97-AF65-F5344CB8AC3E}">
        <p14:creationId xmlns:p14="http://schemas.microsoft.com/office/powerpoint/2010/main" val="4203456117"/>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Laine_yla_tumma">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5" name="Graphic 4">
            <a:extLst>
              <a:ext uri="{FF2B5EF4-FFF2-40B4-BE49-F238E27FC236}">
                <a16:creationId xmlns:a16="http://schemas.microsoft.com/office/drawing/2014/main" id="{0080637B-0B58-FEC0-0C85-2B50F3AF9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681419" y="-5350"/>
            <a:ext cx="6526079" cy="3949722"/>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3" name="Otsikko 1">
            <a:extLst>
              <a:ext uri="{FF2B5EF4-FFF2-40B4-BE49-F238E27FC236}">
                <a16:creationId xmlns:a16="http://schemas.microsoft.com/office/drawing/2014/main" id="{6DDA749F-513A-16DF-4B3E-243637172F48}"/>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7" name="Kuva 10">
            <a:extLst>
              <a:ext uri="{FF2B5EF4-FFF2-40B4-BE49-F238E27FC236}">
                <a16:creationId xmlns:a16="http://schemas.microsoft.com/office/drawing/2014/main" id="{DF7DF43E-F043-7E95-6796-C2980320B27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8" name="Graphic 4">
            <a:extLst>
              <a:ext uri="{FF2B5EF4-FFF2-40B4-BE49-F238E27FC236}">
                <a16:creationId xmlns:a16="http://schemas.microsoft.com/office/drawing/2014/main" id="{883CBB5B-FCFB-6801-209B-4E196F305D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681419" y="-5350"/>
            <a:ext cx="6526079" cy="3949722"/>
          </a:xfrm>
          <a:prstGeom prst="rect">
            <a:avLst/>
          </a:prstGeom>
        </p:spPr>
      </p:pic>
      <p:pic>
        <p:nvPicPr>
          <p:cNvPr id="11" name="Kuva 10">
            <a:extLst>
              <a:ext uri="{FF2B5EF4-FFF2-40B4-BE49-F238E27FC236}">
                <a16:creationId xmlns:a16="http://schemas.microsoft.com/office/drawing/2014/main" id="{3577DC8A-FD80-D238-48C0-C6400B7EC2AB}"/>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4093594939"/>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aine_ala_tumma">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91B9FD7-4759-6024-1B97-28D4890FBC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5885" y="2237263"/>
            <a:ext cx="6581613"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8327014"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3" name="Graphic 1">
            <a:extLst>
              <a:ext uri="{FF2B5EF4-FFF2-40B4-BE49-F238E27FC236}">
                <a16:creationId xmlns:a16="http://schemas.microsoft.com/office/drawing/2014/main" id="{1DD82BA6-18DE-6FFC-E801-E3AA57B5A3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5885" y="2237263"/>
            <a:ext cx="6581613" cy="4636235"/>
          </a:xfrm>
          <a:prstGeom prst="rect">
            <a:avLst/>
          </a:prstGeom>
        </p:spPr>
      </p:pic>
      <p:pic>
        <p:nvPicPr>
          <p:cNvPr id="7" name="Kuva 7">
            <a:extLst>
              <a:ext uri="{FF2B5EF4-FFF2-40B4-BE49-F238E27FC236}">
                <a16:creationId xmlns:a16="http://schemas.microsoft.com/office/drawing/2014/main" id="{D5CBAE75-8701-3505-52B9-703B3323CD1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242907706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Kansi_liila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violetti, pilvi, piha-, Magenta&#10;&#10;Tekoälyn generoima sisältö voi olla virheellistä.">
            <a:extLst>
              <a:ext uri="{FF2B5EF4-FFF2-40B4-BE49-F238E27FC236}">
                <a16:creationId xmlns:a16="http://schemas.microsoft.com/office/drawing/2014/main" id="{D6B41F1E-4E7D-C511-5D4A-A4B950334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uorakulmio 5">
            <a:extLst>
              <a:ext uri="{FF2B5EF4-FFF2-40B4-BE49-F238E27FC236}">
                <a16:creationId xmlns:a16="http://schemas.microsoft.com/office/drawing/2014/main" id="{4E241445-79D6-2FE7-5C6A-93AFCF12C0C4}"/>
              </a:ext>
              <a:ext uri="{C183D7F6-B498-43B3-948B-1728B52AA6E4}">
                <adec:decorative xmlns:adec="http://schemas.microsoft.com/office/drawing/2017/decorative" val="1"/>
              </a:ext>
            </a:extLst>
          </p:cNvPr>
          <p:cNvSpPr/>
          <p:nvPr/>
        </p:nvSpPr>
        <p:spPr>
          <a:xfrm>
            <a:off x="0" y="0"/>
            <a:ext cx="2460171" cy="6858000"/>
          </a:xfrm>
          <a:prstGeom prst="rect">
            <a:avLst/>
          </a:prstGeom>
          <a:gradFill>
            <a:gsLst>
              <a:gs pos="46000">
                <a:schemeClr val="accent5">
                  <a:alpha val="70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mj-lt"/>
              </a:defRPr>
            </a:lvl1pPr>
          </a:lstStyle>
          <a:p>
            <a:r>
              <a:rPr lang="fi-FI" dirty="0"/>
              <a:t>Lisää teksti napsauttamalla</a:t>
            </a:r>
          </a:p>
        </p:txBody>
      </p:sp>
      <p:sp>
        <p:nvSpPr>
          <p:cNvPr id="3" name="Alaotsikko 2"/>
          <p:cNvSpPr>
            <a:spLocks noGrp="1"/>
          </p:cNvSpPr>
          <p:nvPr>
            <p:ph type="subTitle" idx="1" hasCustomPrompt="1"/>
          </p:nvPr>
        </p:nvSpPr>
        <p:spPr>
          <a:xfrm>
            <a:off x="509451" y="3678927"/>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31191961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Isolaine_pinkki">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3559"/>
            <a:ext cx="12201870" cy="6861559"/>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8491">
                <a:moveTo>
                  <a:pt x="0" y="6868491"/>
                </a:moveTo>
                <a:cubicBezTo>
                  <a:pt x="1133" y="5727577"/>
                  <a:pt x="2265" y="1140914"/>
                  <a:pt x="3398" y="0"/>
                </a:cubicBezTo>
                <a:lnTo>
                  <a:pt x="12194228" y="3269"/>
                </a:lnTo>
                <a:cubicBezTo>
                  <a:pt x="12194904" y="33143"/>
                  <a:pt x="12191365" y="66067"/>
                  <a:pt x="12192041" y="95941"/>
                </a:cubicBezTo>
                <a:cubicBezTo>
                  <a:pt x="11965062" y="359591"/>
                  <a:pt x="11931079" y="337712"/>
                  <a:pt x="11529256" y="876570"/>
                </a:cubicBezTo>
                <a:cubicBezTo>
                  <a:pt x="11460896" y="975177"/>
                  <a:pt x="10612962" y="1098546"/>
                  <a:pt x="10626281" y="2418690"/>
                </a:cubicBezTo>
                <a:cubicBezTo>
                  <a:pt x="10173537" y="3260050"/>
                  <a:pt x="10276572" y="3038026"/>
                  <a:pt x="10494313" y="4186296"/>
                </a:cubicBezTo>
                <a:cubicBezTo>
                  <a:pt x="10333826" y="4454932"/>
                  <a:pt x="9989600" y="4519343"/>
                  <a:pt x="9353683" y="4675062"/>
                </a:cubicBezTo>
                <a:cubicBezTo>
                  <a:pt x="8257804" y="4891231"/>
                  <a:pt x="7528817" y="4819275"/>
                  <a:pt x="6998694" y="5333131"/>
                </a:cubicBezTo>
                <a:cubicBezTo>
                  <a:pt x="6512137" y="6040413"/>
                  <a:pt x="6679748" y="6686515"/>
                  <a:pt x="6626826" y="6867095"/>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3" name="Graphic 2">
            <a:extLst>
              <a:ext uri="{FF2B5EF4-FFF2-40B4-BE49-F238E27FC236}">
                <a16:creationId xmlns:a16="http://schemas.microsoft.com/office/drawing/2014/main" id="{CD4BFB22-C140-8B9C-311A-C246922059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56481" y="-14248"/>
            <a:ext cx="9743268" cy="6886683"/>
          </a:xfrm>
          <a:prstGeom prst="rect">
            <a:avLst/>
          </a:prstGeom>
        </p:spPr>
      </p:pic>
      <p:pic>
        <p:nvPicPr>
          <p:cNvPr id="5" name="Kuva 7">
            <a:extLst>
              <a:ext uri="{FF2B5EF4-FFF2-40B4-BE49-F238E27FC236}">
                <a16:creationId xmlns:a16="http://schemas.microsoft.com/office/drawing/2014/main" id="{6389CA2B-A700-8832-ADAD-C3D139617A5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
        <p:nvSpPr>
          <p:cNvPr id="2" name="TextBox 12">
            <a:extLst>
              <a:ext uri="{FF2B5EF4-FFF2-40B4-BE49-F238E27FC236}">
                <a16:creationId xmlns:a16="http://schemas.microsoft.com/office/drawing/2014/main" id="{14B977A6-4499-BD4C-4DA5-568CF840030C}"/>
              </a:ext>
            </a:extLst>
          </p:cNvPr>
          <p:cNvSpPr txBox="1"/>
          <p:nvPr/>
        </p:nvSpPr>
        <p:spPr>
          <a:xfrm>
            <a:off x="17373600" y="1133061"/>
            <a:ext cx="184731" cy="369332"/>
          </a:xfrm>
          <a:prstGeom prst="rect">
            <a:avLst/>
          </a:prstGeom>
          <a:noFill/>
        </p:spPr>
        <p:txBody>
          <a:bodyPr wrap="none" rtlCol="0">
            <a:spAutoFit/>
          </a:bodyPr>
          <a:lstStyle/>
          <a:p>
            <a:endParaRPr lang="en-FI" dirty="0"/>
          </a:p>
        </p:txBody>
      </p:sp>
    </p:spTree>
    <p:extLst>
      <p:ext uri="{BB962C8B-B14F-4D97-AF65-F5344CB8AC3E}">
        <p14:creationId xmlns:p14="http://schemas.microsoft.com/office/powerpoint/2010/main" val="110592376"/>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Laine_yla_pinkki">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B928F8C-7ACF-EC71-8C40-95BC5BAB4B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72284" y="-5350"/>
            <a:ext cx="6535214" cy="3949722"/>
          </a:xfrm>
          <a:prstGeom prst="rect">
            <a:avLst/>
          </a:prstGeom>
        </p:spPr>
      </p:pic>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5" name="Graphic 2">
            <a:extLst>
              <a:ext uri="{FF2B5EF4-FFF2-40B4-BE49-F238E27FC236}">
                <a16:creationId xmlns:a16="http://schemas.microsoft.com/office/drawing/2014/main" id="{D01DDE52-6810-2C9C-CA5F-6DE16320C6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72284" y="-5350"/>
            <a:ext cx="6535214" cy="3949722"/>
          </a:xfrm>
          <a:prstGeom prst="rect">
            <a:avLst/>
          </a:prstGeom>
        </p:spPr>
      </p:pic>
      <p:sp>
        <p:nvSpPr>
          <p:cNvPr id="7" name="Otsikko 1">
            <a:extLst>
              <a:ext uri="{FF2B5EF4-FFF2-40B4-BE49-F238E27FC236}">
                <a16:creationId xmlns:a16="http://schemas.microsoft.com/office/drawing/2014/main" id="{2D1681AA-E215-367E-95AB-1334FCF881F8}"/>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8" name="Kuva 10">
            <a:extLst>
              <a:ext uri="{FF2B5EF4-FFF2-40B4-BE49-F238E27FC236}">
                <a16:creationId xmlns:a16="http://schemas.microsoft.com/office/drawing/2014/main" id="{418BA39A-3A97-75FF-2215-1B832A876DD3}"/>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11" name="Kuva 10">
            <a:extLst>
              <a:ext uri="{FF2B5EF4-FFF2-40B4-BE49-F238E27FC236}">
                <a16:creationId xmlns:a16="http://schemas.microsoft.com/office/drawing/2014/main" id="{84B6A898-251E-C9BD-2204-A4CB10F9004C}"/>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397949406"/>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Laine_ala_pinkki">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7E6CA5A-18F2-14FB-90F6-D458B48611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5885" y="2237263"/>
            <a:ext cx="6581613"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7" name="Kuva 7">
            <a:extLst>
              <a:ext uri="{FF2B5EF4-FFF2-40B4-BE49-F238E27FC236}">
                <a16:creationId xmlns:a16="http://schemas.microsoft.com/office/drawing/2014/main" id="{AE69DB34-BA64-063C-0144-247BD3154CF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Sisällön paikkamerkki 2">
            <a:extLst>
              <a:ext uri="{FF2B5EF4-FFF2-40B4-BE49-F238E27FC236}">
                <a16:creationId xmlns:a16="http://schemas.microsoft.com/office/drawing/2014/main" id="{C55F1B1C-825B-BF1A-5869-8720E93D228C}"/>
              </a:ext>
            </a:extLst>
          </p:cNvPr>
          <p:cNvSpPr>
            <a:spLocks noGrp="1"/>
          </p:cNvSpPr>
          <p:nvPr>
            <p:ph idx="13" hasCustomPrompt="1"/>
          </p:nvPr>
        </p:nvSpPr>
        <p:spPr>
          <a:xfrm>
            <a:off x="559639" y="2221765"/>
            <a:ext cx="8351353"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275154470"/>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Isolaine_vihree">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3559"/>
            <a:ext cx="12201870" cy="6861559"/>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8491">
                <a:moveTo>
                  <a:pt x="0" y="6868491"/>
                </a:moveTo>
                <a:cubicBezTo>
                  <a:pt x="1133" y="5727577"/>
                  <a:pt x="2265" y="1140914"/>
                  <a:pt x="3398" y="0"/>
                </a:cubicBezTo>
                <a:lnTo>
                  <a:pt x="12194228" y="3269"/>
                </a:lnTo>
                <a:cubicBezTo>
                  <a:pt x="12194904" y="33143"/>
                  <a:pt x="12191365" y="66067"/>
                  <a:pt x="12192041" y="95941"/>
                </a:cubicBezTo>
                <a:cubicBezTo>
                  <a:pt x="11965062" y="359591"/>
                  <a:pt x="11931079" y="337712"/>
                  <a:pt x="11529256" y="876570"/>
                </a:cubicBezTo>
                <a:cubicBezTo>
                  <a:pt x="11460896" y="975177"/>
                  <a:pt x="10612962" y="1098546"/>
                  <a:pt x="10626281" y="2418690"/>
                </a:cubicBezTo>
                <a:cubicBezTo>
                  <a:pt x="10173537" y="3260050"/>
                  <a:pt x="10276572" y="3038026"/>
                  <a:pt x="10494313" y="4186296"/>
                </a:cubicBezTo>
                <a:cubicBezTo>
                  <a:pt x="10333826" y="4454932"/>
                  <a:pt x="9989600" y="4519343"/>
                  <a:pt x="9353683" y="4675062"/>
                </a:cubicBezTo>
                <a:cubicBezTo>
                  <a:pt x="8257804" y="4891231"/>
                  <a:pt x="7528817" y="4819275"/>
                  <a:pt x="6998694" y="5333131"/>
                </a:cubicBezTo>
                <a:cubicBezTo>
                  <a:pt x="6512137" y="6040413"/>
                  <a:pt x="6679748" y="6686515"/>
                  <a:pt x="6626826" y="6867095"/>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5" name="Kuva 7">
            <a:extLst>
              <a:ext uri="{FF2B5EF4-FFF2-40B4-BE49-F238E27FC236}">
                <a16:creationId xmlns:a16="http://schemas.microsoft.com/office/drawing/2014/main" id="{6389CA2B-A700-8832-ADAD-C3D139617A5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pic>
        <p:nvPicPr>
          <p:cNvPr id="18" name="Graphic 17">
            <a:extLst>
              <a:ext uri="{FF2B5EF4-FFF2-40B4-BE49-F238E27FC236}">
                <a16:creationId xmlns:a16="http://schemas.microsoft.com/office/drawing/2014/main" id="{95881300-F8E3-CEFD-DFDA-1F3FEED79F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5442" y="0"/>
            <a:ext cx="9715890" cy="6867332"/>
          </a:xfrm>
          <a:prstGeom prst="rect">
            <a:avLst/>
          </a:prstGeom>
        </p:spPr>
      </p:pic>
      <p:pic>
        <p:nvPicPr>
          <p:cNvPr id="25" name="Kuva 7">
            <a:extLst>
              <a:ext uri="{FF2B5EF4-FFF2-40B4-BE49-F238E27FC236}">
                <a16:creationId xmlns:a16="http://schemas.microsoft.com/office/drawing/2014/main" id="{1782A9E3-883D-B90F-494B-1B795D6584A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20" y="6045825"/>
            <a:ext cx="2279570" cy="496072"/>
          </a:xfrm>
          <a:prstGeom prst="rect">
            <a:avLst/>
          </a:prstGeom>
        </p:spPr>
      </p:pic>
      <p:sp>
        <p:nvSpPr>
          <p:cNvPr id="2" name="TextBox 12">
            <a:extLst>
              <a:ext uri="{FF2B5EF4-FFF2-40B4-BE49-F238E27FC236}">
                <a16:creationId xmlns:a16="http://schemas.microsoft.com/office/drawing/2014/main" id="{73749039-0FBD-15CB-F528-B2867333FAF3}"/>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7" name="Kuva 7">
            <a:extLst>
              <a:ext uri="{FF2B5EF4-FFF2-40B4-BE49-F238E27FC236}">
                <a16:creationId xmlns:a16="http://schemas.microsoft.com/office/drawing/2014/main" id="{A0D5E4B5-7BA9-4261-C8DF-1B5628FD312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20" y="6045825"/>
            <a:ext cx="2279570" cy="496072"/>
          </a:xfrm>
          <a:prstGeom prst="rect">
            <a:avLst/>
          </a:prstGeom>
        </p:spPr>
      </p:pic>
    </p:spTree>
    <p:extLst>
      <p:ext uri="{BB962C8B-B14F-4D97-AF65-F5344CB8AC3E}">
        <p14:creationId xmlns:p14="http://schemas.microsoft.com/office/powerpoint/2010/main" val="3002468158"/>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Laine_vihree_yla">
    <p:bg>
      <p:bgRef idx="1001">
        <a:schemeClr val="bg1"/>
      </p:bgRef>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614650E-A135-DA38-E433-3D09CE0B9F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66118" y="-5350"/>
            <a:ext cx="6535214" cy="3949722"/>
          </a:xfrm>
          <a:prstGeom prst="rect">
            <a:avLst/>
          </a:prstGeom>
        </p:spPr>
      </p:pic>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3" name="Graphic 4">
            <a:extLst>
              <a:ext uri="{FF2B5EF4-FFF2-40B4-BE49-F238E27FC236}">
                <a16:creationId xmlns:a16="http://schemas.microsoft.com/office/drawing/2014/main" id="{FFE4BB2F-7FAE-AF92-6421-0C96C8A311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66118" y="-5350"/>
            <a:ext cx="6535214" cy="3949722"/>
          </a:xfrm>
          <a:prstGeom prst="rect">
            <a:avLst/>
          </a:prstGeom>
        </p:spPr>
      </p:pic>
      <p:sp>
        <p:nvSpPr>
          <p:cNvPr id="7" name="Otsikko 1">
            <a:extLst>
              <a:ext uri="{FF2B5EF4-FFF2-40B4-BE49-F238E27FC236}">
                <a16:creationId xmlns:a16="http://schemas.microsoft.com/office/drawing/2014/main" id="{0BD33589-B6B1-009C-6651-32FD1EBF0F34}"/>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8" name="Kuva 10">
            <a:extLst>
              <a:ext uri="{FF2B5EF4-FFF2-40B4-BE49-F238E27FC236}">
                <a16:creationId xmlns:a16="http://schemas.microsoft.com/office/drawing/2014/main" id="{89124D1F-B42A-F6F2-E6C5-027A1833F0B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11" name="Kuva 10">
            <a:extLst>
              <a:ext uri="{FF2B5EF4-FFF2-40B4-BE49-F238E27FC236}">
                <a16:creationId xmlns:a16="http://schemas.microsoft.com/office/drawing/2014/main" id="{DA364C11-3247-B1FE-1A40-954AED8EA202}"/>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2" name="Sisällön paikkamerkki 2">
            <a:extLst>
              <a:ext uri="{FF2B5EF4-FFF2-40B4-BE49-F238E27FC236}">
                <a16:creationId xmlns:a16="http://schemas.microsoft.com/office/drawing/2014/main" id="{E2EC4255-EA95-6711-321F-5ECA4331F0A8}"/>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605918615"/>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Laine_vihree_ala">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361668-CDF3-27D1-61EF-F125E33EA5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19719" y="2237263"/>
            <a:ext cx="6581613"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7" name="Kuva 7">
            <a:extLst>
              <a:ext uri="{FF2B5EF4-FFF2-40B4-BE49-F238E27FC236}">
                <a16:creationId xmlns:a16="http://schemas.microsoft.com/office/drawing/2014/main" id="{326F52BA-F796-3194-6436-6D9BB91B12A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Sisällön paikkamerkki 2">
            <a:extLst>
              <a:ext uri="{FF2B5EF4-FFF2-40B4-BE49-F238E27FC236}">
                <a16:creationId xmlns:a16="http://schemas.microsoft.com/office/drawing/2014/main" id="{A2B43143-A513-0180-B167-F415C4BF8EAF}"/>
              </a:ext>
            </a:extLst>
          </p:cNvPr>
          <p:cNvSpPr>
            <a:spLocks noGrp="1"/>
          </p:cNvSpPr>
          <p:nvPr>
            <p:ph idx="13" hasCustomPrompt="1"/>
          </p:nvPr>
        </p:nvSpPr>
        <p:spPr>
          <a:xfrm>
            <a:off x="583977" y="2221765"/>
            <a:ext cx="8327014"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408336735"/>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Isolaine_kelt">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0FFC73-689E-FDC9-D443-DD4907E572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8664" y="-33219"/>
            <a:ext cx="9744225" cy="6904370"/>
          </a:xfrm>
          <a:prstGeom prst="rect">
            <a:avLst/>
          </a:prstGeom>
        </p:spPr>
      </p:pic>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12351"/>
            <a:ext cx="12247752" cy="6888724"/>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8154 w 12194314"/>
              <a:gd name="connsiteY6" fmla="*/ 4178602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8154 w 12194314"/>
              <a:gd name="connsiteY6" fmla="*/ 4178602 h 6868491"/>
              <a:gd name="connsiteX7" fmla="*/ 9353683 w 12194314"/>
              <a:gd name="connsiteY7" fmla="*/ 4675062 h 6868491"/>
              <a:gd name="connsiteX8" fmla="*/ 6998694 w 12194314"/>
              <a:gd name="connsiteY8" fmla="*/ 5333131 h 6868491"/>
              <a:gd name="connsiteX9" fmla="*/ 6642192 w 12194314"/>
              <a:gd name="connsiteY9" fmla="*/ 6863247 h 6868491"/>
              <a:gd name="connsiteX10" fmla="*/ 0 w 12194314"/>
              <a:gd name="connsiteY10" fmla="*/ 6868491 h 6868491"/>
              <a:gd name="connsiteX0" fmla="*/ 0 w 12194314"/>
              <a:gd name="connsiteY0" fmla="*/ 6868491 h 6869750"/>
              <a:gd name="connsiteX1" fmla="*/ 3398 w 12194314"/>
              <a:gd name="connsiteY1" fmla="*/ 0 h 6869750"/>
              <a:gd name="connsiteX2" fmla="*/ 12194228 w 12194314"/>
              <a:gd name="connsiteY2" fmla="*/ 3269 h 6869750"/>
              <a:gd name="connsiteX3" fmla="*/ 12192041 w 12194314"/>
              <a:gd name="connsiteY3" fmla="*/ 95941 h 6869750"/>
              <a:gd name="connsiteX4" fmla="*/ 11529256 w 12194314"/>
              <a:gd name="connsiteY4" fmla="*/ 876570 h 6869750"/>
              <a:gd name="connsiteX5" fmla="*/ 10626281 w 12194314"/>
              <a:gd name="connsiteY5" fmla="*/ 2418690 h 6869750"/>
              <a:gd name="connsiteX6" fmla="*/ 10498154 w 12194314"/>
              <a:gd name="connsiteY6" fmla="*/ 4178602 h 6869750"/>
              <a:gd name="connsiteX7" fmla="*/ 9353683 w 12194314"/>
              <a:gd name="connsiteY7" fmla="*/ 4675062 h 6869750"/>
              <a:gd name="connsiteX8" fmla="*/ 6998694 w 12194314"/>
              <a:gd name="connsiteY8" fmla="*/ 5333131 h 6869750"/>
              <a:gd name="connsiteX9" fmla="*/ 6642192 w 12194314"/>
              <a:gd name="connsiteY9" fmla="*/ 6863247 h 6869750"/>
              <a:gd name="connsiteX10" fmla="*/ 0 w 12194314"/>
              <a:gd name="connsiteY10" fmla="*/ 6868491 h 6869750"/>
              <a:gd name="connsiteX0" fmla="*/ 0 w 12194314"/>
              <a:gd name="connsiteY0" fmla="*/ 6868491 h 6869800"/>
              <a:gd name="connsiteX1" fmla="*/ 3398 w 12194314"/>
              <a:gd name="connsiteY1" fmla="*/ 0 h 6869800"/>
              <a:gd name="connsiteX2" fmla="*/ 12194228 w 12194314"/>
              <a:gd name="connsiteY2" fmla="*/ 3269 h 6869800"/>
              <a:gd name="connsiteX3" fmla="*/ 12192041 w 12194314"/>
              <a:gd name="connsiteY3" fmla="*/ 95941 h 6869800"/>
              <a:gd name="connsiteX4" fmla="*/ 11529256 w 12194314"/>
              <a:gd name="connsiteY4" fmla="*/ 876570 h 6869800"/>
              <a:gd name="connsiteX5" fmla="*/ 10626281 w 12194314"/>
              <a:gd name="connsiteY5" fmla="*/ 2418690 h 6869800"/>
              <a:gd name="connsiteX6" fmla="*/ 10498154 w 12194314"/>
              <a:gd name="connsiteY6" fmla="*/ 4178602 h 6869800"/>
              <a:gd name="connsiteX7" fmla="*/ 9353683 w 12194314"/>
              <a:gd name="connsiteY7" fmla="*/ 4675062 h 6869800"/>
              <a:gd name="connsiteX8" fmla="*/ 6991011 w 12194314"/>
              <a:gd name="connsiteY8" fmla="*/ 5340827 h 6869800"/>
              <a:gd name="connsiteX9" fmla="*/ 6642192 w 12194314"/>
              <a:gd name="connsiteY9" fmla="*/ 6863247 h 6869800"/>
              <a:gd name="connsiteX10" fmla="*/ 0 w 12194314"/>
              <a:gd name="connsiteY10" fmla="*/ 6868491 h 6869800"/>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529256 w 12194314"/>
              <a:gd name="connsiteY4" fmla="*/ 876570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529256 w 12194314"/>
              <a:gd name="connsiteY4" fmla="*/ 876570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499649 w 12194314"/>
              <a:gd name="connsiteY4" fmla="*/ 898811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499649 w 12194314"/>
              <a:gd name="connsiteY4" fmla="*/ 898811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499649 w 12194314"/>
              <a:gd name="connsiteY4" fmla="*/ 898811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9852">
                <a:moveTo>
                  <a:pt x="0" y="6868491"/>
                </a:moveTo>
                <a:cubicBezTo>
                  <a:pt x="1133" y="5727577"/>
                  <a:pt x="2265" y="1140914"/>
                  <a:pt x="3398" y="0"/>
                </a:cubicBezTo>
                <a:lnTo>
                  <a:pt x="12194228" y="3269"/>
                </a:lnTo>
                <a:cubicBezTo>
                  <a:pt x="12194904" y="33143"/>
                  <a:pt x="12191365" y="66067"/>
                  <a:pt x="12192041" y="95941"/>
                </a:cubicBezTo>
                <a:cubicBezTo>
                  <a:pt x="11965062" y="359591"/>
                  <a:pt x="12019372" y="300290"/>
                  <a:pt x="11499649" y="898811"/>
                </a:cubicBezTo>
                <a:cubicBezTo>
                  <a:pt x="11416486" y="1056728"/>
                  <a:pt x="10612962" y="1098546"/>
                  <a:pt x="10626281" y="2418690"/>
                </a:cubicBezTo>
                <a:cubicBezTo>
                  <a:pt x="10173537" y="3260050"/>
                  <a:pt x="10280413" y="3030332"/>
                  <a:pt x="10498154" y="4178602"/>
                </a:cubicBezTo>
                <a:cubicBezTo>
                  <a:pt x="10337667" y="4447238"/>
                  <a:pt x="9989600" y="4519343"/>
                  <a:pt x="9353683" y="4675062"/>
                </a:cubicBezTo>
                <a:cubicBezTo>
                  <a:pt x="8257804" y="4891231"/>
                  <a:pt x="7524975" y="4834667"/>
                  <a:pt x="6994852" y="5348523"/>
                </a:cubicBezTo>
                <a:cubicBezTo>
                  <a:pt x="6508295" y="6055805"/>
                  <a:pt x="6695115" y="6955852"/>
                  <a:pt x="6642192" y="6863247"/>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4" name="Kuva 7">
            <a:extLst>
              <a:ext uri="{FF2B5EF4-FFF2-40B4-BE49-F238E27FC236}">
                <a16:creationId xmlns:a16="http://schemas.microsoft.com/office/drawing/2014/main" id="{64BD508E-D647-BE36-B0A6-36AD5AB4B11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5" name="TextBox 12">
            <a:extLst>
              <a:ext uri="{FF2B5EF4-FFF2-40B4-BE49-F238E27FC236}">
                <a16:creationId xmlns:a16="http://schemas.microsoft.com/office/drawing/2014/main" id="{7C6874AC-8F01-730E-93F6-93BF94660CA9}"/>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7" name="Kuva 7">
            <a:extLst>
              <a:ext uri="{FF2B5EF4-FFF2-40B4-BE49-F238E27FC236}">
                <a16:creationId xmlns:a16="http://schemas.microsoft.com/office/drawing/2014/main" id="{B8949032-40F0-B6E3-6355-4EDD4822467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Tree>
    <p:extLst>
      <p:ext uri="{BB962C8B-B14F-4D97-AF65-F5344CB8AC3E}">
        <p14:creationId xmlns:p14="http://schemas.microsoft.com/office/powerpoint/2010/main" val="132968794"/>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Laine_kelt_yla">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768D394-8EF7-91D4-05DA-6EEF77FE81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35122" y="-5352"/>
            <a:ext cx="6570524" cy="3949723"/>
          </a:xfrm>
          <a:prstGeom prst="rect">
            <a:avLst/>
          </a:prstGeom>
        </p:spPr>
      </p:pic>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5" name="Graphic 2">
            <a:extLst>
              <a:ext uri="{FF2B5EF4-FFF2-40B4-BE49-F238E27FC236}">
                <a16:creationId xmlns:a16="http://schemas.microsoft.com/office/drawing/2014/main" id="{BCAC7887-1BEE-8CCF-985B-0B87415D0D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35122" y="-5352"/>
            <a:ext cx="6570524" cy="3949723"/>
          </a:xfrm>
          <a:prstGeom prst="rect">
            <a:avLst/>
          </a:prstGeom>
        </p:spPr>
      </p:pic>
      <p:sp>
        <p:nvSpPr>
          <p:cNvPr id="7" name="Otsikko 1">
            <a:extLst>
              <a:ext uri="{FF2B5EF4-FFF2-40B4-BE49-F238E27FC236}">
                <a16:creationId xmlns:a16="http://schemas.microsoft.com/office/drawing/2014/main" id="{A46B3DC5-30B1-D4AC-E7F2-E20C38DC00A0}"/>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8" name="Kuva 10">
            <a:extLst>
              <a:ext uri="{FF2B5EF4-FFF2-40B4-BE49-F238E27FC236}">
                <a16:creationId xmlns:a16="http://schemas.microsoft.com/office/drawing/2014/main" id="{60536029-AA45-C15D-1AAF-5402D208B845}"/>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11" name="Kuva 10">
            <a:extLst>
              <a:ext uri="{FF2B5EF4-FFF2-40B4-BE49-F238E27FC236}">
                <a16:creationId xmlns:a16="http://schemas.microsoft.com/office/drawing/2014/main" id="{31E78EAB-2281-7870-4045-C4E64BD59CBB}"/>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2" name="Sisällön paikkamerkki 2">
            <a:extLst>
              <a:ext uri="{FF2B5EF4-FFF2-40B4-BE49-F238E27FC236}">
                <a16:creationId xmlns:a16="http://schemas.microsoft.com/office/drawing/2014/main" id="{492B6134-EC6E-B32F-F09A-19B16E81AEC8}"/>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06078067"/>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Laine_kelt_ala">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7A7ADB3-BF5D-1C00-A725-4F37175EEF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5122" y="2237263"/>
            <a:ext cx="6570524"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2" name="Graphic 2">
            <a:extLst>
              <a:ext uri="{FF2B5EF4-FFF2-40B4-BE49-F238E27FC236}">
                <a16:creationId xmlns:a16="http://schemas.microsoft.com/office/drawing/2014/main" id="{FBD24DE4-14D6-911A-1CFE-958B3E534D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5122" y="2237263"/>
            <a:ext cx="6570524" cy="4636235"/>
          </a:xfrm>
          <a:prstGeom prst="rect">
            <a:avLst/>
          </a:prstGeom>
        </p:spPr>
      </p:pic>
      <p:pic>
        <p:nvPicPr>
          <p:cNvPr id="7" name="Kuva 7">
            <a:extLst>
              <a:ext uri="{FF2B5EF4-FFF2-40B4-BE49-F238E27FC236}">
                <a16:creationId xmlns:a16="http://schemas.microsoft.com/office/drawing/2014/main" id="{9C3C6716-6E87-F53C-F439-7255A7F4CDE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Sisällön paikkamerkki 2">
            <a:extLst>
              <a:ext uri="{FF2B5EF4-FFF2-40B4-BE49-F238E27FC236}">
                <a16:creationId xmlns:a16="http://schemas.microsoft.com/office/drawing/2014/main" id="{7F0AC1E0-42F9-C264-11C5-51E314061B5C}"/>
              </a:ext>
            </a:extLst>
          </p:cNvPr>
          <p:cNvSpPr>
            <a:spLocks noGrp="1"/>
          </p:cNvSpPr>
          <p:nvPr>
            <p:ph idx="13" hasCustomPrompt="1"/>
          </p:nvPr>
        </p:nvSpPr>
        <p:spPr>
          <a:xfrm>
            <a:off x="583977" y="2221765"/>
            <a:ext cx="8327014"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215580976"/>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Isolaine_sini">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11049" y="-18183"/>
            <a:ext cx="12242381" cy="6897767"/>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527971 w 12194314"/>
              <a:gd name="connsiteY5" fmla="*/ 2393339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317289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317289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317289 h 6868491"/>
              <a:gd name="connsiteX6" fmla="*/ 10501402 w 12194314"/>
              <a:gd name="connsiteY6" fmla="*/ 4107449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182706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3528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3528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0356 w 12198365"/>
              <a:gd name="connsiteY6" fmla="*/ 4229071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9870 w 12198365"/>
              <a:gd name="connsiteY6" fmla="*/ 4200552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9870 w 12198365"/>
              <a:gd name="connsiteY6" fmla="*/ 4200552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3042 w 12198365"/>
              <a:gd name="connsiteY6" fmla="*/ 41910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3042 w 12198365"/>
              <a:gd name="connsiteY6" fmla="*/ 41910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3042 w 12198365"/>
              <a:gd name="connsiteY6" fmla="*/ 41910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403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403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16678 w 12198365"/>
              <a:gd name="connsiteY9" fmla="*/ 6852459 h 6955256"/>
              <a:gd name="connsiteX10" fmla="*/ 0 w 12198365"/>
              <a:gd name="connsiteY10" fmla="*/ 6955256 h 6955256"/>
              <a:gd name="connsiteX0" fmla="*/ 0 w 12198365"/>
              <a:gd name="connsiteY0" fmla="*/ 6924836 h 6924836"/>
              <a:gd name="connsiteX1" fmla="*/ 3398 w 12198365"/>
              <a:gd name="connsiteY1" fmla="*/ 19661 h 6924836"/>
              <a:gd name="connsiteX2" fmla="*/ 12198323 w 12198365"/>
              <a:gd name="connsiteY2" fmla="*/ 0 h 6924836"/>
              <a:gd name="connsiteX3" fmla="*/ 12192041 w 12198365"/>
              <a:gd name="connsiteY3" fmla="*/ 84487 h 6924836"/>
              <a:gd name="connsiteX4" fmla="*/ 11529256 w 12198365"/>
              <a:gd name="connsiteY4" fmla="*/ 873629 h 6924836"/>
              <a:gd name="connsiteX5" fmla="*/ 10626281 w 12198365"/>
              <a:gd name="connsiteY5" fmla="*/ 2404054 h 6924836"/>
              <a:gd name="connsiteX6" fmla="*/ 10496699 w 12198365"/>
              <a:gd name="connsiteY6" fmla="*/ 4194215 h 6924836"/>
              <a:gd name="connsiteX7" fmla="*/ 9333205 w 12198365"/>
              <a:gd name="connsiteY7" fmla="*/ 4688164 h 6924836"/>
              <a:gd name="connsiteX8" fmla="*/ 7002791 w 12198365"/>
              <a:gd name="connsiteY8" fmla="*/ 5342140 h 6924836"/>
              <a:gd name="connsiteX9" fmla="*/ 6616678 w 12198365"/>
              <a:gd name="connsiteY9" fmla="*/ 6852459 h 6924836"/>
              <a:gd name="connsiteX10" fmla="*/ 0 w 12198365"/>
              <a:gd name="connsiteY10" fmla="*/ 6924836 h 6924836"/>
              <a:gd name="connsiteX0" fmla="*/ 6849 w 12195066"/>
              <a:gd name="connsiteY0" fmla="*/ 6863995 h 6863995"/>
              <a:gd name="connsiteX1" fmla="*/ 99 w 12195066"/>
              <a:gd name="connsiteY1" fmla="*/ 19661 h 6863995"/>
              <a:gd name="connsiteX2" fmla="*/ 12195024 w 12195066"/>
              <a:gd name="connsiteY2" fmla="*/ 0 h 6863995"/>
              <a:gd name="connsiteX3" fmla="*/ 12188742 w 12195066"/>
              <a:gd name="connsiteY3" fmla="*/ 84487 h 6863995"/>
              <a:gd name="connsiteX4" fmla="*/ 11525957 w 12195066"/>
              <a:gd name="connsiteY4" fmla="*/ 873629 h 6863995"/>
              <a:gd name="connsiteX5" fmla="*/ 10622982 w 12195066"/>
              <a:gd name="connsiteY5" fmla="*/ 2404054 h 6863995"/>
              <a:gd name="connsiteX6" fmla="*/ 10493400 w 12195066"/>
              <a:gd name="connsiteY6" fmla="*/ 4194215 h 6863995"/>
              <a:gd name="connsiteX7" fmla="*/ 9329906 w 12195066"/>
              <a:gd name="connsiteY7" fmla="*/ 4688164 h 6863995"/>
              <a:gd name="connsiteX8" fmla="*/ 6999492 w 12195066"/>
              <a:gd name="connsiteY8" fmla="*/ 5342140 h 6863995"/>
              <a:gd name="connsiteX9" fmla="*/ 6613379 w 12195066"/>
              <a:gd name="connsiteY9" fmla="*/ 6852459 h 6863995"/>
              <a:gd name="connsiteX10" fmla="*/ 6849 w 12195066"/>
              <a:gd name="connsiteY10" fmla="*/ 6863995 h 6863995"/>
              <a:gd name="connsiteX0" fmla="*/ 0 w 12208513"/>
              <a:gd name="connsiteY0" fmla="*/ 6884275 h 6884275"/>
              <a:gd name="connsiteX1" fmla="*/ 13546 w 12208513"/>
              <a:gd name="connsiteY1" fmla="*/ 19661 h 6884275"/>
              <a:gd name="connsiteX2" fmla="*/ 12208471 w 12208513"/>
              <a:gd name="connsiteY2" fmla="*/ 0 h 6884275"/>
              <a:gd name="connsiteX3" fmla="*/ 12202189 w 12208513"/>
              <a:gd name="connsiteY3" fmla="*/ 84487 h 6884275"/>
              <a:gd name="connsiteX4" fmla="*/ 11539404 w 12208513"/>
              <a:gd name="connsiteY4" fmla="*/ 873629 h 6884275"/>
              <a:gd name="connsiteX5" fmla="*/ 10636429 w 12208513"/>
              <a:gd name="connsiteY5" fmla="*/ 2404054 h 6884275"/>
              <a:gd name="connsiteX6" fmla="*/ 10506847 w 12208513"/>
              <a:gd name="connsiteY6" fmla="*/ 4194215 h 6884275"/>
              <a:gd name="connsiteX7" fmla="*/ 9343353 w 12208513"/>
              <a:gd name="connsiteY7" fmla="*/ 4688164 h 6884275"/>
              <a:gd name="connsiteX8" fmla="*/ 7012939 w 12208513"/>
              <a:gd name="connsiteY8" fmla="*/ 5342140 h 6884275"/>
              <a:gd name="connsiteX9" fmla="*/ 6626826 w 12208513"/>
              <a:gd name="connsiteY9" fmla="*/ 6852459 h 6884275"/>
              <a:gd name="connsiteX10" fmla="*/ 0 w 12208513"/>
              <a:gd name="connsiteY10" fmla="*/ 6884275 h 6884275"/>
              <a:gd name="connsiteX0" fmla="*/ 0 w 12208513"/>
              <a:gd name="connsiteY0" fmla="*/ 6884275 h 6884275"/>
              <a:gd name="connsiteX1" fmla="*/ 13546 w 12208513"/>
              <a:gd name="connsiteY1" fmla="*/ 19661 h 6884275"/>
              <a:gd name="connsiteX2" fmla="*/ 12208471 w 12208513"/>
              <a:gd name="connsiteY2" fmla="*/ 0 h 6884275"/>
              <a:gd name="connsiteX3" fmla="*/ 12202189 w 12208513"/>
              <a:gd name="connsiteY3" fmla="*/ 84487 h 6884275"/>
              <a:gd name="connsiteX4" fmla="*/ 11539404 w 12208513"/>
              <a:gd name="connsiteY4" fmla="*/ 873629 h 6884275"/>
              <a:gd name="connsiteX5" fmla="*/ 10636429 w 12208513"/>
              <a:gd name="connsiteY5" fmla="*/ 2404054 h 6884275"/>
              <a:gd name="connsiteX6" fmla="*/ 10506847 w 12208513"/>
              <a:gd name="connsiteY6" fmla="*/ 4194215 h 6884275"/>
              <a:gd name="connsiteX7" fmla="*/ 9343353 w 12208513"/>
              <a:gd name="connsiteY7" fmla="*/ 4688164 h 6884275"/>
              <a:gd name="connsiteX8" fmla="*/ 7012939 w 12208513"/>
              <a:gd name="connsiteY8" fmla="*/ 5342140 h 6884275"/>
              <a:gd name="connsiteX9" fmla="*/ 6616678 w 12208513"/>
              <a:gd name="connsiteY9" fmla="*/ 6872740 h 6884275"/>
              <a:gd name="connsiteX10" fmla="*/ 0 w 12208513"/>
              <a:gd name="connsiteY10" fmla="*/ 6884275 h 6884275"/>
              <a:gd name="connsiteX0" fmla="*/ 6848 w 12215361"/>
              <a:gd name="connsiteY0" fmla="*/ 6884275 h 6884275"/>
              <a:gd name="connsiteX1" fmla="*/ 98 w 12215361"/>
              <a:gd name="connsiteY1" fmla="*/ 9521 h 6884275"/>
              <a:gd name="connsiteX2" fmla="*/ 12215319 w 12215361"/>
              <a:gd name="connsiteY2" fmla="*/ 0 h 6884275"/>
              <a:gd name="connsiteX3" fmla="*/ 12209037 w 12215361"/>
              <a:gd name="connsiteY3" fmla="*/ 84487 h 6884275"/>
              <a:gd name="connsiteX4" fmla="*/ 11546252 w 12215361"/>
              <a:gd name="connsiteY4" fmla="*/ 873629 h 6884275"/>
              <a:gd name="connsiteX5" fmla="*/ 10643277 w 12215361"/>
              <a:gd name="connsiteY5" fmla="*/ 2404054 h 6884275"/>
              <a:gd name="connsiteX6" fmla="*/ 10513695 w 12215361"/>
              <a:gd name="connsiteY6" fmla="*/ 4194215 h 6884275"/>
              <a:gd name="connsiteX7" fmla="*/ 9350201 w 12215361"/>
              <a:gd name="connsiteY7" fmla="*/ 4688164 h 6884275"/>
              <a:gd name="connsiteX8" fmla="*/ 7019787 w 12215361"/>
              <a:gd name="connsiteY8" fmla="*/ 5342140 h 6884275"/>
              <a:gd name="connsiteX9" fmla="*/ 6623526 w 12215361"/>
              <a:gd name="connsiteY9" fmla="*/ 6872740 h 6884275"/>
              <a:gd name="connsiteX10" fmla="*/ 6848 w 12215361"/>
              <a:gd name="connsiteY10" fmla="*/ 6884275 h 6884275"/>
              <a:gd name="connsiteX0" fmla="*/ 6848 w 12228145"/>
              <a:gd name="connsiteY0" fmla="*/ 6884275 h 6884275"/>
              <a:gd name="connsiteX1" fmla="*/ 98 w 12228145"/>
              <a:gd name="connsiteY1" fmla="*/ 9521 h 6884275"/>
              <a:gd name="connsiteX2" fmla="*/ 12215319 w 12228145"/>
              <a:gd name="connsiteY2" fmla="*/ 0 h 6884275"/>
              <a:gd name="connsiteX3" fmla="*/ 12228145 w 12228145"/>
              <a:gd name="connsiteY3" fmla="*/ 80669 h 6884275"/>
              <a:gd name="connsiteX4" fmla="*/ 11546252 w 12228145"/>
              <a:gd name="connsiteY4" fmla="*/ 873629 h 6884275"/>
              <a:gd name="connsiteX5" fmla="*/ 10643277 w 12228145"/>
              <a:gd name="connsiteY5" fmla="*/ 2404054 h 6884275"/>
              <a:gd name="connsiteX6" fmla="*/ 10513695 w 12228145"/>
              <a:gd name="connsiteY6" fmla="*/ 4194215 h 6884275"/>
              <a:gd name="connsiteX7" fmla="*/ 9350201 w 12228145"/>
              <a:gd name="connsiteY7" fmla="*/ 4688164 h 6884275"/>
              <a:gd name="connsiteX8" fmla="*/ 7019787 w 12228145"/>
              <a:gd name="connsiteY8" fmla="*/ 5342140 h 6884275"/>
              <a:gd name="connsiteX9" fmla="*/ 6623526 w 12228145"/>
              <a:gd name="connsiteY9" fmla="*/ 6872740 h 6884275"/>
              <a:gd name="connsiteX10" fmla="*/ 6848 w 12228145"/>
              <a:gd name="connsiteY10" fmla="*/ 6884275 h 6884275"/>
              <a:gd name="connsiteX0" fmla="*/ 6848 w 12228145"/>
              <a:gd name="connsiteY0" fmla="*/ 6884275 h 6884275"/>
              <a:gd name="connsiteX1" fmla="*/ 98 w 12228145"/>
              <a:gd name="connsiteY1" fmla="*/ 9521 h 6884275"/>
              <a:gd name="connsiteX2" fmla="*/ 12215319 w 12228145"/>
              <a:gd name="connsiteY2" fmla="*/ 0 h 6884275"/>
              <a:gd name="connsiteX3" fmla="*/ 12228145 w 12228145"/>
              <a:gd name="connsiteY3" fmla="*/ 80669 h 6884275"/>
              <a:gd name="connsiteX4" fmla="*/ 11546252 w 12228145"/>
              <a:gd name="connsiteY4" fmla="*/ 873629 h 6884275"/>
              <a:gd name="connsiteX5" fmla="*/ 10643277 w 12228145"/>
              <a:gd name="connsiteY5" fmla="*/ 2404054 h 6884275"/>
              <a:gd name="connsiteX6" fmla="*/ 10513695 w 12228145"/>
              <a:gd name="connsiteY6" fmla="*/ 4194215 h 6884275"/>
              <a:gd name="connsiteX7" fmla="*/ 9350201 w 12228145"/>
              <a:gd name="connsiteY7" fmla="*/ 4688164 h 6884275"/>
              <a:gd name="connsiteX8" fmla="*/ 7019787 w 12228145"/>
              <a:gd name="connsiteY8" fmla="*/ 5342140 h 6884275"/>
              <a:gd name="connsiteX9" fmla="*/ 6646454 w 12228145"/>
              <a:gd name="connsiteY9" fmla="*/ 6876559 h 6884275"/>
              <a:gd name="connsiteX10" fmla="*/ 6848 w 12228145"/>
              <a:gd name="connsiteY10" fmla="*/ 6884275 h 688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28145" h="6884275">
                <a:moveTo>
                  <a:pt x="6848" y="6884275"/>
                </a:moveTo>
                <a:cubicBezTo>
                  <a:pt x="7981" y="5743361"/>
                  <a:pt x="-1035" y="1150435"/>
                  <a:pt x="98" y="9521"/>
                </a:cubicBezTo>
                <a:lnTo>
                  <a:pt x="12215319" y="0"/>
                </a:lnTo>
                <a:cubicBezTo>
                  <a:pt x="12215995" y="29874"/>
                  <a:pt x="12227469" y="50795"/>
                  <a:pt x="12228145" y="80669"/>
                </a:cubicBezTo>
                <a:cubicBezTo>
                  <a:pt x="11923347" y="389335"/>
                  <a:pt x="11948075" y="334771"/>
                  <a:pt x="11546252" y="873629"/>
                </a:cubicBezTo>
                <a:cubicBezTo>
                  <a:pt x="11555710" y="861741"/>
                  <a:pt x="10617671" y="1153481"/>
                  <a:pt x="10643277" y="2404054"/>
                </a:cubicBezTo>
                <a:cubicBezTo>
                  <a:pt x="10096339" y="3325134"/>
                  <a:pt x="10299357" y="3034896"/>
                  <a:pt x="10513695" y="4194215"/>
                </a:cubicBezTo>
                <a:cubicBezTo>
                  <a:pt x="10264599" y="4462478"/>
                  <a:pt x="9990214" y="4557000"/>
                  <a:pt x="9350201" y="4688164"/>
                </a:cubicBezTo>
                <a:cubicBezTo>
                  <a:pt x="8240891" y="4877492"/>
                  <a:pt x="7435743" y="4868546"/>
                  <a:pt x="7019787" y="5342140"/>
                </a:cubicBezTo>
                <a:cubicBezTo>
                  <a:pt x="6533230" y="6002449"/>
                  <a:pt x="6645650" y="6904001"/>
                  <a:pt x="6646454" y="6876559"/>
                </a:cubicBezTo>
                <a:lnTo>
                  <a:pt x="6848" y="6884275"/>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4" name="Kuva 7">
            <a:extLst>
              <a:ext uri="{FF2B5EF4-FFF2-40B4-BE49-F238E27FC236}">
                <a16:creationId xmlns:a16="http://schemas.microsoft.com/office/drawing/2014/main" id="{64BD508E-D647-BE36-B0A6-36AD5AB4B11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3" name="TextBox 12">
            <a:extLst>
              <a:ext uri="{FF2B5EF4-FFF2-40B4-BE49-F238E27FC236}">
                <a16:creationId xmlns:a16="http://schemas.microsoft.com/office/drawing/2014/main" id="{418B06E3-D7CF-6B87-363C-FC8D52608A71}"/>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9" name="Kuva 7">
            <a:extLst>
              <a:ext uri="{FF2B5EF4-FFF2-40B4-BE49-F238E27FC236}">
                <a16:creationId xmlns:a16="http://schemas.microsoft.com/office/drawing/2014/main" id="{DE9A2E81-16CD-0734-345F-EE1885CEB99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8761"/>
            <a:ext cx="2279570" cy="496072"/>
          </a:xfrm>
          <a:prstGeom prst="rect">
            <a:avLst/>
          </a:prstGeom>
        </p:spPr>
      </p:pic>
      <p:sp>
        <p:nvSpPr>
          <p:cNvPr id="32" name="Freeform 31">
            <a:extLst>
              <a:ext uri="{FF2B5EF4-FFF2-40B4-BE49-F238E27FC236}">
                <a16:creationId xmlns:a16="http://schemas.microsoft.com/office/drawing/2014/main" id="{3AE6EFE1-6236-7190-2636-A0BC68E82D3A}"/>
              </a:ext>
            </a:extLst>
          </p:cNvPr>
          <p:cNvSpPr/>
          <p:nvPr/>
        </p:nvSpPr>
        <p:spPr>
          <a:xfrm>
            <a:off x="4728445" y="6620242"/>
            <a:ext cx="4426206" cy="4616"/>
          </a:xfrm>
          <a:custGeom>
            <a:avLst/>
            <a:gdLst>
              <a:gd name="connsiteX0" fmla="*/ 4426207 w 4426206"/>
              <a:gd name="connsiteY0" fmla="*/ 0 h 4616"/>
              <a:gd name="connsiteX1" fmla="*/ 4426207 w 4426206"/>
              <a:gd name="connsiteY1" fmla="*/ 4617 h 4616"/>
              <a:gd name="connsiteX2" fmla="*/ 0 w 4426206"/>
              <a:gd name="connsiteY2" fmla="*/ 4617 h 4616"/>
              <a:gd name="connsiteX3" fmla="*/ 0 w 4426206"/>
              <a:gd name="connsiteY3" fmla="*/ 0 h 4616"/>
              <a:gd name="connsiteX4" fmla="*/ 4615 w 4426206"/>
              <a:gd name="connsiteY4" fmla="*/ 0 h 4616"/>
              <a:gd name="connsiteX5" fmla="*/ 4426207 w 4426206"/>
              <a:gd name="connsiteY5" fmla="*/ 0 h 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6206" h="4616">
                <a:moveTo>
                  <a:pt x="4426207" y="0"/>
                </a:moveTo>
                <a:lnTo>
                  <a:pt x="4426207" y="4617"/>
                </a:lnTo>
                <a:lnTo>
                  <a:pt x="0" y="4617"/>
                </a:lnTo>
                <a:lnTo>
                  <a:pt x="0" y="0"/>
                </a:lnTo>
                <a:cubicBezTo>
                  <a:pt x="1846" y="0"/>
                  <a:pt x="2769" y="0"/>
                  <a:pt x="4615" y="0"/>
                </a:cubicBezTo>
                <a:lnTo>
                  <a:pt x="4426207" y="0"/>
                </a:lnTo>
                <a:close/>
              </a:path>
            </a:pathLst>
          </a:custGeom>
          <a:solidFill>
            <a:srgbClr val="92CAF1"/>
          </a:solidFill>
          <a:ln w="9231" cap="flat">
            <a:noFill/>
            <a:prstDash val="solid"/>
            <a:miter/>
          </a:ln>
        </p:spPr>
        <p:txBody>
          <a:bodyPr rtlCol="0" anchor="ctr"/>
          <a:lstStyle/>
          <a:p>
            <a:endParaRPr lang="en-FI"/>
          </a:p>
        </p:txBody>
      </p:sp>
      <p:sp>
        <p:nvSpPr>
          <p:cNvPr id="33" name="Freeform 32">
            <a:extLst>
              <a:ext uri="{FF2B5EF4-FFF2-40B4-BE49-F238E27FC236}">
                <a16:creationId xmlns:a16="http://schemas.microsoft.com/office/drawing/2014/main" id="{B9E8ADDF-7507-79B0-E150-9056901F0A0E}"/>
              </a:ext>
            </a:extLst>
          </p:cNvPr>
          <p:cNvSpPr/>
          <p:nvPr/>
        </p:nvSpPr>
        <p:spPr>
          <a:xfrm>
            <a:off x="4715522" y="6620185"/>
            <a:ext cx="12923" cy="4674"/>
          </a:xfrm>
          <a:custGeom>
            <a:avLst/>
            <a:gdLst>
              <a:gd name="connsiteX0" fmla="*/ 12923 w 12923"/>
              <a:gd name="connsiteY0" fmla="*/ 58 h 4674"/>
              <a:gd name="connsiteX1" fmla="*/ 12923 w 12923"/>
              <a:gd name="connsiteY1" fmla="*/ 4674 h 4674"/>
              <a:gd name="connsiteX2" fmla="*/ 0 w 12923"/>
              <a:gd name="connsiteY2" fmla="*/ 4674 h 4674"/>
              <a:gd name="connsiteX3" fmla="*/ 12923 w 12923"/>
              <a:gd name="connsiteY3" fmla="*/ 58 h 4674"/>
            </a:gdLst>
            <a:ahLst/>
            <a:cxnLst>
              <a:cxn ang="0">
                <a:pos x="connsiteX0" y="connsiteY0"/>
              </a:cxn>
              <a:cxn ang="0">
                <a:pos x="connsiteX1" y="connsiteY1"/>
              </a:cxn>
              <a:cxn ang="0">
                <a:pos x="connsiteX2" y="connsiteY2"/>
              </a:cxn>
              <a:cxn ang="0">
                <a:pos x="connsiteX3" y="connsiteY3"/>
              </a:cxn>
            </a:cxnLst>
            <a:rect l="l" t="t" r="r" b="b"/>
            <a:pathLst>
              <a:path w="12923" h="4674">
                <a:moveTo>
                  <a:pt x="12923" y="58"/>
                </a:moveTo>
                <a:lnTo>
                  <a:pt x="12923" y="4674"/>
                </a:lnTo>
                <a:lnTo>
                  <a:pt x="0" y="4674"/>
                </a:lnTo>
                <a:cubicBezTo>
                  <a:pt x="1846" y="-865"/>
                  <a:pt x="8308" y="58"/>
                  <a:pt x="12923" y="58"/>
                </a:cubicBezTo>
                <a:close/>
              </a:path>
            </a:pathLst>
          </a:custGeom>
          <a:solidFill>
            <a:srgbClr val="6C98CD"/>
          </a:solidFill>
          <a:ln w="9231" cap="flat">
            <a:noFill/>
            <a:prstDash val="solid"/>
            <a:miter/>
          </a:ln>
        </p:spPr>
        <p:txBody>
          <a:bodyPr rtlCol="0" anchor="ctr"/>
          <a:lstStyle/>
          <a:p>
            <a:endParaRPr lang="en-FI"/>
          </a:p>
        </p:txBody>
      </p:sp>
      <p:sp>
        <p:nvSpPr>
          <p:cNvPr id="35" name="Freeform 34">
            <a:extLst>
              <a:ext uri="{FF2B5EF4-FFF2-40B4-BE49-F238E27FC236}">
                <a16:creationId xmlns:a16="http://schemas.microsoft.com/office/drawing/2014/main" id="{24140427-79CB-03A1-5F8A-9C04BE79C10C}"/>
              </a:ext>
            </a:extLst>
          </p:cNvPr>
          <p:cNvSpPr/>
          <p:nvPr/>
        </p:nvSpPr>
        <p:spPr>
          <a:xfrm>
            <a:off x="4715522" y="6297087"/>
            <a:ext cx="3692" cy="9233"/>
          </a:xfrm>
          <a:custGeom>
            <a:avLst/>
            <a:gdLst>
              <a:gd name="connsiteX0" fmla="*/ 0 w 3692"/>
              <a:gd name="connsiteY0" fmla="*/ 9233 h 9233"/>
              <a:gd name="connsiteX1" fmla="*/ 0 w 3692"/>
              <a:gd name="connsiteY1" fmla="*/ 0 h 9233"/>
              <a:gd name="connsiteX2" fmla="*/ 3692 w 3692"/>
              <a:gd name="connsiteY2" fmla="*/ 2770 h 9233"/>
              <a:gd name="connsiteX3" fmla="*/ 0 w 3692"/>
              <a:gd name="connsiteY3" fmla="*/ 9233 h 9233"/>
            </a:gdLst>
            <a:ahLst/>
            <a:cxnLst>
              <a:cxn ang="0">
                <a:pos x="connsiteX0" y="connsiteY0"/>
              </a:cxn>
              <a:cxn ang="0">
                <a:pos x="connsiteX1" y="connsiteY1"/>
              </a:cxn>
              <a:cxn ang="0">
                <a:pos x="connsiteX2" y="connsiteY2"/>
              </a:cxn>
              <a:cxn ang="0">
                <a:pos x="connsiteX3" y="connsiteY3"/>
              </a:cxn>
            </a:cxnLst>
            <a:rect l="l" t="t" r="r" b="b"/>
            <a:pathLst>
              <a:path w="3692" h="9233">
                <a:moveTo>
                  <a:pt x="0" y="9233"/>
                </a:moveTo>
                <a:lnTo>
                  <a:pt x="0" y="0"/>
                </a:lnTo>
                <a:lnTo>
                  <a:pt x="3692" y="2770"/>
                </a:lnTo>
                <a:lnTo>
                  <a:pt x="0" y="9233"/>
                </a:lnTo>
                <a:close/>
              </a:path>
            </a:pathLst>
          </a:custGeom>
          <a:solidFill>
            <a:srgbClr val="BDD1E8"/>
          </a:solidFill>
          <a:ln w="9231" cap="flat">
            <a:noFill/>
            <a:prstDash val="solid"/>
            <a:miter/>
          </a:ln>
        </p:spPr>
        <p:txBody>
          <a:bodyPr rtlCol="0" anchor="ctr"/>
          <a:lstStyle/>
          <a:p>
            <a:endParaRPr lang="en-FI"/>
          </a:p>
        </p:txBody>
      </p:sp>
      <p:sp>
        <p:nvSpPr>
          <p:cNvPr id="37" name="Freeform 36">
            <a:extLst>
              <a:ext uri="{FF2B5EF4-FFF2-40B4-BE49-F238E27FC236}">
                <a16:creationId xmlns:a16="http://schemas.microsoft.com/office/drawing/2014/main" id="{185A68BC-AFBD-1BFD-0ACA-F7867AAC6149}"/>
              </a:ext>
            </a:extLst>
          </p:cNvPr>
          <p:cNvSpPr/>
          <p:nvPr/>
        </p:nvSpPr>
        <p:spPr>
          <a:xfrm>
            <a:off x="6492722" y="4148145"/>
            <a:ext cx="4046089" cy="3077479"/>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 name="connsiteX0" fmla="*/ 128260 w 3206215"/>
              <a:gd name="connsiteY0" fmla="*/ 2131904 h 2428480"/>
              <a:gd name="connsiteX1" fmla="*/ 123645 w 3206215"/>
              <a:gd name="connsiteY1" fmla="*/ 2131904 h 2428480"/>
              <a:gd name="connsiteX2" fmla="*/ 110722 w 3206215"/>
              <a:gd name="connsiteY2" fmla="*/ 2136520 h 2428480"/>
              <a:gd name="connsiteX3" fmla="*/ 101491 w 3206215"/>
              <a:gd name="connsiteY3" fmla="*/ 2136520 h 2428480"/>
              <a:gd name="connsiteX4" fmla="*/ 110722 w 3206215"/>
              <a:gd name="connsiteY4" fmla="*/ 1817058 h 2428480"/>
              <a:gd name="connsiteX5" fmla="*/ 114414 w 3206215"/>
              <a:gd name="connsiteY5" fmla="*/ 1810595 h 2428480"/>
              <a:gd name="connsiteX6" fmla="*/ 110722 w 3206215"/>
              <a:gd name="connsiteY6" fmla="*/ 1807825 h 2428480"/>
              <a:gd name="connsiteX7" fmla="*/ 592574 w 3206215"/>
              <a:gd name="connsiteY7" fmla="*/ 754338 h 2428480"/>
              <a:gd name="connsiteX8" fmla="*/ 1116888 w 3206215"/>
              <a:gd name="connsiteY8" fmla="*/ 574294 h 2428480"/>
              <a:gd name="connsiteX9" fmla="*/ 2543981 w 3206215"/>
              <a:gd name="connsiteY9" fmla="*/ 325926 h 2428480"/>
              <a:gd name="connsiteX10" fmla="*/ 3199374 w 3206215"/>
              <a:gd name="connsiteY10" fmla="*/ 0 h 2428480"/>
              <a:gd name="connsiteX11" fmla="*/ 2866738 w 3206215"/>
              <a:gd name="connsiteY11" fmla="*/ 515355 h 2428480"/>
              <a:gd name="connsiteX12" fmla="*/ 2114746 w 3206215"/>
              <a:gd name="connsiteY12" fmla="*/ 637078 h 2428480"/>
              <a:gd name="connsiteX13" fmla="*/ 153184 w 3206215"/>
              <a:gd name="connsiteY13" fmla="*/ 2056193 h 2428480"/>
              <a:gd name="connsiteX14" fmla="*/ 128260 w 3206215"/>
              <a:gd name="connsiteY14" fmla="*/ 2130981 h 2428480"/>
              <a:gd name="connsiteX15" fmla="*/ 128260 w 3206215"/>
              <a:gd name="connsiteY15" fmla="*/ 2131904 h 2428480"/>
              <a:gd name="connsiteX0" fmla="*/ 128260 w 3221637"/>
              <a:gd name="connsiteY0" fmla="*/ 2162346 h 2458922"/>
              <a:gd name="connsiteX1" fmla="*/ 123645 w 3221637"/>
              <a:gd name="connsiteY1" fmla="*/ 2162346 h 2458922"/>
              <a:gd name="connsiteX2" fmla="*/ 110722 w 3221637"/>
              <a:gd name="connsiteY2" fmla="*/ 2166962 h 2458922"/>
              <a:gd name="connsiteX3" fmla="*/ 101491 w 3221637"/>
              <a:gd name="connsiteY3" fmla="*/ 2166962 h 2458922"/>
              <a:gd name="connsiteX4" fmla="*/ 110722 w 3221637"/>
              <a:gd name="connsiteY4" fmla="*/ 1847500 h 2458922"/>
              <a:gd name="connsiteX5" fmla="*/ 114414 w 3221637"/>
              <a:gd name="connsiteY5" fmla="*/ 1841037 h 2458922"/>
              <a:gd name="connsiteX6" fmla="*/ 110722 w 3221637"/>
              <a:gd name="connsiteY6" fmla="*/ 1838267 h 2458922"/>
              <a:gd name="connsiteX7" fmla="*/ 592574 w 3221637"/>
              <a:gd name="connsiteY7" fmla="*/ 784780 h 2458922"/>
              <a:gd name="connsiteX8" fmla="*/ 1116888 w 3221637"/>
              <a:gd name="connsiteY8" fmla="*/ 604736 h 2458922"/>
              <a:gd name="connsiteX9" fmla="*/ 2543981 w 3221637"/>
              <a:gd name="connsiteY9" fmla="*/ 356368 h 2458922"/>
              <a:gd name="connsiteX10" fmla="*/ 3217070 w 3221637"/>
              <a:gd name="connsiteY10" fmla="*/ 0 h 2458922"/>
              <a:gd name="connsiteX11" fmla="*/ 2866738 w 3221637"/>
              <a:gd name="connsiteY11" fmla="*/ 545797 h 2458922"/>
              <a:gd name="connsiteX12" fmla="*/ 2114746 w 3221637"/>
              <a:gd name="connsiteY12" fmla="*/ 667520 h 2458922"/>
              <a:gd name="connsiteX13" fmla="*/ 153184 w 3221637"/>
              <a:gd name="connsiteY13" fmla="*/ 2086635 h 2458922"/>
              <a:gd name="connsiteX14" fmla="*/ 128260 w 3221637"/>
              <a:gd name="connsiteY14" fmla="*/ 2161423 h 2458922"/>
              <a:gd name="connsiteX15" fmla="*/ 128260 w 3221637"/>
              <a:gd name="connsiteY15" fmla="*/ 2162346 h 245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1637" h="2458922">
                <a:moveTo>
                  <a:pt x="128260" y="2162346"/>
                </a:moveTo>
                <a:lnTo>
                  <a:pt x="123645" y="2162346"/>
                </a:lnTo>
                <a:cubicBezTo>
                  <a:pt x="119030" y="2162346"/>
                  <a:pt x="112568" y="2160499"/>
                  <a:pt x="110722" y="2166962"/>
                </a:cubicBezTo>
                <a:lnTo>
                  <a:pt x="101491" y="2166962"/>
                </a:lnTo>
                <a:cubicBezTo>
                  <a:pt x="101491" y="2060782"/>
                  <a:pt x="101491" y="1953680"/>
                  <a:pt x="110722" y="1847500"/>
                </a:cubicBezTo>
                <a:lnTo>
                  <a:pt x="114414" y="1841037"/>
                </a:lnTo>
                <a:lnTo>
                  <a:pt x="110722" y="1838267"/>
                </a:lnTo>
                <a:cubicBezTo>
                  <a:pt x="140261" y="1462483"/>
                  <a:pt x="245493" y="993446"/>
                  <a:pt x="592574" y="784780"/>
                </a:cubicBezTo>
                <a:cubicBezTo>
                  <a:pt x="741191" y="695219"/>
                  <a:pt x="947963" y="641668"/>
                  <a:pt x="1116888" y="604736"/>
                </a:cubicBezTo>
                <a:cubicBezTo>
                  <a:pt x="1586740" y="500403"/>
                  <a:pt x="2193951" y="457157"/>
                  <a:pt x="2543981" y="356368"/>
                </a:cubicBezTo>
                <a:cubicBezTo>
                  <a:pt x="2894011" y="255579"/>
                  <a:pt x="3065684" y="196663"/>
                  <a:pt x="3217070" y="0"/>
                </a:cubicBezTo>
                <a:cubicBezTo>
                  <a:pt x="3254917" y="298227"/>
                  <a:pt x="3050459" y="434544"/>
                  <a:pt x="2866738" y="545797"/>
                </a:cubicBezTo>
                <a:cubicBezTo>
                  <a:pt x="2683017" y="657050"/>
                  <a:pt x="2356595" y="592733"/>
                  <a:pt x="2114746" y="667520"/>
                </a:cubicBezTo>
                <a:cubicBezTo>
                  <a:pt x="1336583" y="909425"/>
                  <a:pt x="483649" y="1281516"/>
                  <a:pt x="153184" y="2086635"/>
                </a:cubicBezTo>
                <a:cubicBezTo>
                  <a:pt x="-177282" y="2891754"/>
                  <a:pt x="130107" y="2136493"/>
                  <a:pt x="128260" y="2161423"/>
                </a:cubicBezTo>
                <a:lnTo>
                  <a:pt x="128260" y="2162346"/>
                </a:lnTo>
                <a:close/>
              </a:path>
            </a:pathLst>
          </a:custGeom>
          <a:solidFill>
            <a:srgbClr val="2A87C9"/>
          </a:solidFill>
          <a:ln w="9231" cap="flat">
            <a:noFill/>
            <a:prstDash val="solid"/>
            <a:miter/>
          </a:ln>
        </p:spPr>
        <p:txBody>
          <a:bodyPr rtlCol="0" anchor="ctr"/>
          <a:lstStyle/>
          <a:p>
            <a:endParaRPr lang="en-FI" dirty="0"/>
          </a:p>
        </p:txBody>
      </p:sp>
      <p:sp>
        <p:nvSpPr>
          <p:cNvPr id="38" name="Freeform 37">
            <a:extLst>
              <a:ext uri="{FF2B5EF4-FFF2-40B4-BE49-F238E27FC236}">
                <a16:creationId xmlns:a16="http://schemas.microsoft.com/office/drawing/2014/main" id="{E74F1D37-A600-F289-DE64-9C2068427AF8}"/>
              </a:ext>
            </a:extLst>
          </p:cNvPr>
          <p:cNvSpPr/>
          <p:nvPr/>
        </p:nvSpPr>
        <p:spPr>
          <a:xfrm>
            <a:off x="10633914" y="778190"/>
            <a:ext cx="1023473" cy="1668087"/>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42" name="Freeform 41">
            <a:extLst>
              <a:ext uri="{FF2B5EF4-FFF2-40B4-BE49-F238E27FC236}">
                <a16:creationId xmlns:a16="http://schemas.microsoft.com/office/drawing/2014/main" id="{509963EB-5BF1-8A22-C351-2696632D5B78}"/>
              </a:ext>
            </a:extLst>
          </p:cNvPr>
          <p:cNvSpPr/>
          <p:nvPr/>
        </p:nvSpPr>
        <p:spPr>
          <a:xfrm>
            <a:off x="6627681" y="68753"/>
            <a:ext cx="5586796" cy="6796124"/>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56485 h 5389312"/>
              <a:gd name="connsiteX6" fmla="*/ 2894804 w 4422514"/>
              <a:gd name="connsiteY6" fmla="*/ 2504918 h 5389312"/>
              <a:gd name="connsiteX7" fmla="*/ 3077521 w 4422514"/>
              <a:gd name="connsiteY7" fmla="*/ 2018167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56485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56485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2514" h="5389312">
                <a:moveTo>
                  <a:pt x="4421592" y="5387465"/>
                </a:moveTo>
                <a:lnTo>
                  <a:pt x="0" y="5387465"/>
                </a:lnTo>
                <a:cubicBezTo>
                  <a:pt x="1846" y="5361613"/>
                  <a:pt x="14769" y="5335761"/>
                  <a:pt x="24923" y="5312678"/>
                </a:cubicBezTo>
                <a:cubicBezTo>
                  <a:pt x="355389" y="4507559"/>
                  <a:pt x="1208322" y="4135468"/>
                  <a:pt x="1986485" y="3893563"/>
                </a:cubicBezTo>
                <a:cubicBezTo>
                  <a:pt x="2227411" y="3818776"/>
                  <a:pt x="2534954" y="3788391"/>
                  <a:pt x="2715725" y="3683051"/>
                </a:cubicBezTo>
                <a:cubicBezTo>
                  <a:pt x="2896496" y="3577711"/>
                  <a:pt x="3086523" y="3423153"/>
                  <a:pt x="3071113" y="3261521"/>
                </a:cubicBezTo>
                <a:cubicBezTo>
                  <a:pt x="3050393" y="3044191"/>
                  <a:pt x="2918804" y="2756056"/>
                  <a:pt x="2894804" y="2504918"/>
                </a:cubicBezTo>
                <a:cubicBezTo>
                  <a:pt x="2871727" y="2270399"/>
                  <a:pt x="2966750" y="2184027"/>
                  <a:pt x="3077521" y="2003060"/>
                </a:cubicBezTo>
                <a:cubicBezTo>
                  <a:pt x="3188292" y="1822093"/>
                  <a:pt x="3166411" y="1866831"/>
                  <a:pt x="3177268" y="1847527"/>
                </a:cubicBezTo>
                <a:cubicBezTo>
                  <a:pt x="3307030" y="1616806"/>
                  <a:pt x="3608351" y="1023018"/>
                  <a:pt x="3881585" y="633385"/>
                </a:cubicBezTo>
                <a:cubicBezTo>
                  <a:pt x="4041279" y="406253"/>
                  <a:pt x="4219435" y="189277"/>
                  <a:pt x="4422514" y="0"/>
                </a:cubicBezTo>
                <a:lnTo>
                  <a:pt x="4422514" y="5389312"/>
                </a:lnTo>
                <a:lnTo>
                  <a:pt x="4421592" y="5387465"/>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30396982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3.xml"/><Relationship Id="rId21" Type="http://schemas.openxmlformats.org/officeDocument/2006/relationships/slideLayout" Target="../slideLayouts/slideLayout88.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63" Type="http://schemas.openxmlformats.org/officeDocument/2006/relationships/slideLayout" Target="../slideLayouts/slideLayout130.xml"/><Relationship Id="rId68" Type="http://schemas.openxmlformats.org/officeDocument/2006/relationships/slideLayout" Target="../slideLayouts/slideLayout135.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slideLayout" Target="../slideLayouts/slideLayout125.xml"/><Relationship Id="rId66" Type="http://schemas.openxmlformats.org/officeDocument/2006/relationships/slideLayout" Target="../slideLayouts/slideLayout133.xml"/><Relationship Id="rId5" Type="http://schemas.openxmlformats.org/officeDocument/2006/relationships/slideLayout" Target="../slideLayouts/slideLayout72.xml"/><Relationship Id="rId61" Type="http://schemas.openxmlformats.org/officeDocument/2006/relationships/slideLayout" Target="../slideLayouts/slideLayout128.xml"/><Relationship Id="rId19" Type="http://schemas.openxmlformats.org/officeDocument/2006/relationships/slideLayout" Target="../slideLayouts/slideLayout8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64" Type="http://schemas.openxmlformats.org/officeDocument/2006/relationships/slideLayout" Target="../slideLayouts/slideLayout131.xml"/><Relationship Id="rId69" Type="http://schemas.openxmlformats.org/officeDocument/2006/relationships/theme" Target="../theme/theme2.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slideLayout" Target="../slideLayouts/slideLayout126.xml"/><Relationship Id="rId67" Type="http://schemas.openxmlformats.org/officeDocument/2006/relationships/slideLayout" Target="../slideLayouts/slideLayout134.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62" Type="http://schemas.openxmlformats.org/officeDocument/2006/relationships/slideLayout" Target="../slideLayouts/slideLayout12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10" Type="http://schemas.openxmlformats.org/officeDocument/2006/relationships/slideLayout" Target="../slideLayouts/slideLayout77.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slideLayout" Target="../slideLayouts/slideLayout127.xml"/><Relationship Id="rId65" Type="http://schemas.openxmlformats.org/officeDocument/2006/relationships/slideLayout" Target="../slideLayouts/slideLayout132.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9" Type="http://schemas.openxmlformats.org/officeDocument/2006/relationships/slideLayout" Target="../slideLayouts/slideLayout106.xml"/><Relationship Id="rId34" Type="http://schemas.openxmlformats.org/officeDocument/2006/relationships/slideLayout" Target="../slideLayouts/slideLayout101.xml"/><Relationship Id="rId50" Type="http://schemas.openxmlformats.org/officeDocument/2006/relationships/slideLayout" Target="../slideLayouts/slideLayout117.xml"/><Relationship Id="rId55"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489244"/>
            <a:ext cx="10515600" cy="743110"/>
          </a:xfrm>
          <a:prstGeom prst="rect">
            <a:avLst/>
          </a:prstGeom>
        </p:spPr>
        <p:txBody>
          <a:bodyPr vert="horz" lIns="91440" tIns="45720" rIns="91440" bIns="45720" rtlCol="0" anchor="t">
            <a:normAutofit/>
          </a:bodyPr>
          <a:lstStyle/>
          <a:p>
            <a:r>
              <a:rPr lang="fi-FI" dirty="0"/>
              <a:t>Lisää teksti napsauttamalla</a:t>
            </a:r>
          </a:p>
        </p:txBody>
      </p:sp>
      <p:sp>
        <p:nvSpPr>
          <p:cNvPr id="3" name="Tekstin paikkamerkki 2"/>
          <p:cNvSpPr>
            <a:spLocks noGrp="1"/>
          </p:cNvSpPr>
          <p:nvPr>
            <p:ph type="body" idx="1"/>
          </p:nvPr>
        </p:nvSpPr>
        <p:spPr>
          <a:xfrm>
            <a:off x="838200" y="1411741"/>
            <a:ext cx="10515600" cy="4751574"/>
          </a:xfrm>
          <a:prstGeom prst="rect">
            <a:avLst/>
          </a:prstGeom>
        </p:spPr>
        <p:txBody>
          <a:bodyPr vert="horz" lIns="108000" tIns="45720" rIns="91440" bIns="45720" spcCol="288000" rtlCol="0" anchor="t" anchorCtr="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838200" y="6342702"/>
            <a:ext cx="2743200" cy="365125"/>
          </a:xfrm>
          <a:prstGeom prst="rect">
            <a:avLst/>
          </a:prstGeom>
        </p:spPr>
        <p:txBody>
          <a:bodyPr vert="horz" lIns="91440" tIns="45720" rIns="91440" bIns="45720" rtlCol="0" anchor="ctr"/>
          <a:lstStyle>
            <a:lvl1pPr algn="l">
              <a:defRPr sz="10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FI"/>
              <a:t>23/03/2021</a:t>
            </a:r>
            <a:endParaRPr lang="fi-FI"/>
          </a:p>
        </p:txBody>
      </p:sp>
      <p:sp>
        <p:nvSpPr>
          <p:cNvPr id="5" name="Alatunnisteen paikkamerkki 4"/>
          <p:cNvSpPr>
            <a:spLocks noGrp="1"/>
          </p:cNvSpPr>
          <p:nvPr>
            <p:ph type="ftr" sz="quarter" idx="3"/>
          </p:nvPr>
        </p:nvSpPr>
        <p:spPr>
          <a:xfrm>
            <a:off x="4038600" y="6342702"/>
            <a:ext cx="4114800" cy="365125"/>
          </a:xfrm>
          <a:prstGeom prst="rect">
            <a:avLst/>
          </a:prstGeom>
        </p:spPr>
        <p:txBody>
          <a:bodyPr vert="horz" lIns="91440" tIns="45720" rIns="91440" bIns="45720" rtlCol="0" anchor="ctr"/>
          <a:lstStyle>
            <a:lvl1pPr algn="ctr">
              <a:defRPr sz="10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fi-FI">
                <a:solidFill>
                  <a:schemeClr val="tx1"/>
                </a:solidFill>
              </a:rPr>
              <a:t>Jyväskylän kaupunki</a:t>
            </a:r>
            <a:endParaRPr lang="fi-FI" dirty="0">
              <a:solidFill>
                <a:schemeClr val="tx1"/>
              </a:solidFill>
            </a:endParaRPr>
          </a:p>
        </p:txBody>
      </p:sp>
      <p:sp>
        <p:nvSpPr>
          <p:cNvPr id="6" name="Dian numeron paikkamerkki 5"/>
          <p:cNvSpPr>
            <a:spLocks noGrp="1"/>
          </p:cNvSpPr>
          <p:nvPr>
            <p:ph type="sldNum" sz="quarter" idx="4"/>
          </p:nvPr>
        </p:nvSpPr>
        <p:spPr>
          <a:xfrm>
            <a:off x="8610600" y="6342702"/>
            <a:ext cx="2743200" cy="365125"/>
          </a:xfrm>
          <a:prstGeom prst="rect">
            <a:avLst/>
          </a:prstGeom>
        </p:spPr>
        <p:txBody>
          <a:bodyPr vert="horz" lIns="91440" tIns="45720" rIns="91440" bIns="45720" rtlCol="0" anchor="ctr"/>
          <a:lstStyle>
            <a:lvl1pPr algn="r">
              <a:defRPr sz="10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F4AEF5D-7FAC-4949-84D2-DA5A9BB3D225}" type="slidenum">
              <a:rPr lang="fi-FI" smtClean="0"/>
              <a:pPr/>
              <a:t>‹#›</a:t>
            </a:fld>
            <a:endParaRPr lang="fi-FI" b="1"/>
          </a:p>
        </p:txBody>
      </p:sp>
    </p:spTree>
    <p:extLst>
      <p:ext uri="{BB962C8B-B14F-4D97-AF65-F5344CB8AC3E}">
        <p14:creationId xmlns:p14="http://schemas.microsoft.com/office/powerpoint/2010/main" val="1983254928"/>
      </p:ext>
    </p:extLst>
  </p:cSld>
  <p:clrMap bg1="lt1" tx1="dk1" bg2="lt2" tx2="dk2" accent1="accent1" accent2="accent2" accent3="accent3" accent4="accent4" accent5="accent5" accent6="accent6" hlink="hlink" folHlink="folHlink"/>
  <p:sldLayoutIdLst>
    <p:sldLayoutId id="2147483864" r:id="rId1"/>
    <p:sldLayoutId id="2147483862" r:id="rId2"/>
    <p:sldLayoutId id="2147483847" r:id="rId3"/>
    <p:sldLayoutId id="2147483851" r:id="rId4"/>
    <p:sldLayoutId id="2147483852" r:id="rId5"/>
    <p:sldLayoutId id="2147483846" r:id="rId6"/>
    <p:sldLayoutId id="2147483850" r:id="rId7"/>
    <p:sldLayoutId id="2147483843" r:id="rId8"/>
    <p:sldLayoutId id="2147483844" r:id="rId9"/>
    <p:sldLayoutId id="2147483849" r:id="rId10"/>
    <p:sldLayoutId id="2147483856" r:id="rId11"/>
    <p:sldLayoutId id="2147483861" r:id="rId12"/>
    <p:sldLayoutId id="2147483859" r:id="rId13"/>
    <p:sldLayoutId id="2147483858" r:id="rId14"/>
    <p:sldLayoutId id="2147483860" r:id="rId15"/>
    <p:sldLayoutId id="2147483857" r:id="rId16"/>
    <p:sldLayoutId id="2147483788" r:id="rId17"/>
    <p:sldLayoutId id="2147483790" r:id="rId18"/>
    <p:sldLayoutId id="2147483749"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 id="2147483773" r:id="rId41"/>
    <p:sldLayoutId id="2147483774" r:id="rId42"/>
    <p:sldLayoutId id="2147483775" r:id="rId43"/>
    <p:sldLayoutId id="2147483776" r:id="rId44"/>
    <p:sldLayoutId id="2147483842" r:id="rId45"/>
    <p:sldLayoutId id="2147483778" r:id="rId46"/>
    <p:sldLayoutId id="2147483821" r:id="rId47"/>
    <p:sldLayoutId id="2147483826" r:id="rId48"/>
    <p:sldLayoutId id="2147483827" r:id="rId49"/>
    <p:sldLayoutId id="2147483828" r:id="rId50"/>
    <p:sldLayoutId id="2147483829" r:id="rId51"/>
    <p:sldLayoutId id="2147483830" r:id="rId52"/>
    <p:sldLayoutId id="2147483831" r:id="rId53"/>
    <p:sldLayoutId id="2147483832" r:id="rId54"/>
    <p:sldLayoutId id="2147483833" r:id="rId55"/>
    <p:sldLayoutId id="2147483834" r:id="rId56"/>
    <p:sldLayoutId id="2147483835" r:id="rId57"/>
    <p:sldLayoutId id="2147483836" r:id="rId58"/>
    <p:sldLayoutId id="2147483837" r:id="rId59"/>
    <p:sldLayoutId id="2147483838" r:id="rId60"/>
    <p:sldLayoutId id="2147483839" r:id="rId61"/>
    <p:sldLayoutId id="2147483841" r:id="rId62"/>
    <p:sldLayoutId id="2147483781" r:id="rId63"/>
    <p:sldLayoutId id="2147483782" r:id="rId64"/>
    <p:sldLayoutId id="2147483853" r:id="rId65"/>
    <p:sldLayoutId id="2147483854" r:id="rId66"/>
    <p:sldLayoutId id="2147483855" r:id="rId67"/>
  </p:sldLayoutIdLst>
  <p:hf hdr="0"/>
  <p:txStyles>
    <p:titleStyle>
      <a:lvl1pPr algn="l" defTabSz="914400" rtl="0" eaLnBrk="1" latinLnBrk="0" hangingPunct="1">
        <a:lnSpc>
          <a:spcPct val="90000"/>
        </a:lnSpc>
        <a:spcBef>
          <a:spcPct val="0"/>
        </a:spcBef>
        <a:buNone/>
        <a:defRPr sz="4400" b="1" kern="1200" cap="none" normalizeH="0" baseline="0">
          <a:solidFill>
            <a:schemeClr val="tx1"/>
          </a:solidFill>
          <a:latin typeface="+mj-lt"/>
          <a:ea typeface="+mj-ea"/>
          <a:cs typeface="+mj-cs"/>
        </a:defRPr>
      </a:lvl1pPr>
    </p:titleStyle>
    <p:bodyStyle>
      <a:lvl1pPr marL="325438" indent="-325438" algn="l" defTabSz="914400" rtl="0" eaLnBrk="1" latinLnBrk="0" hangingPunct="1">
        <a:lnSpc>
          <a:spcPct val="100000"/>
        </a:lnSpc>
        <a:spcBef>
          <a:spcPts val="600"/>
        </a:spcBef>
        <a:spcAft>
          <a:spcPts val="600"/>
        </a:spcAft>
        <a:buClr>
          <a:srgbClr val="0070C0"/>
        </a:buClr>
        <a:buSzPct val="100000"/>
        <a:buFont typeface="Arial" panose="020B0604020202020204" pitchFamily="34" charset="0"/>
        <a:buChar char="■"/>
        <a:tabLst/>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27063" indent="-288000" algn="l" defTabSz="914400" rtl="0" eaLnBrk="1" latinLnBrk="0" hangingPunct="1">
        <a:lnSpc>
          <a:spcPct val="100000"/>
        </a:lnSpc>
        <a:spcBef>
          <a:spcPts val="0"/>
        </a:spcBef>
        <a:spcAft>
          <a:spcPts val="600"/>
        </a:spcAft>
        <a:buClr>
          <a:srgbClr val="0070C0"/>
        </a:buClr>
        <a:buSzPct val="100000"/>
        <a:buFont typeface="Wingdings" panose="05000000000000000000" pitchFamily="2" charset="2"/>
        <a:buChar char="§"/>
        <a:defRPr sz="2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85838" indent="-3240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44613" indent="-3348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703388" indent="-3348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489244"/>
            <a:ext cx="10515600" cy="743110"/>
          </a:xfrm>
          <a:prstGeom prst="rect">
            <a:avLst/>
          </a:prstGeom>
        </p:spPr>
        <p:txBody>
          <a:bodyPr vert="horz" lIns="91440" tIns="45720" rIns="91440" bIns="45720" rtlCol="0" anchor="t">
            <a:normAutofit/>
          </a:bodyPr>
          <a:lstStyle/>
          <a:p>
            <a:r>
              <a:rPr lang="fi-FI" dirty="0"/>
              <a:t>Lisää teksti napsauttamalla</a:t>
            </a:r>
          </a:p>
        </p:txBody>
      </p:sp>
      <p:sp>
        <p:nvSpPr>
          <p:cNvPr id="3" name="Tekstin paikkamerkki 2"/>
          <p:cNvSpPr>
            <a:spLocks noGrp="1"/>
          </p:cNvSpPr>
          <p:nvPr>
            <p:ph type="body" idx="1"/>
          </p:nvPr>
        </p:nvSpPr>
        <p:spPr>
          <a:xfrm>
            <a:off x="838200" y="1411741"/>
            <a:ext cx="10515600" cy="4751574"/>
          </a:xfrm>
          <a:prstGeom prst="rect">
            <a:avLst/>
          </a:prstGeom>
        </p:spPr>
        <p:txBody>
          <a:bodyPr vert="horz" lIns="108000" tIns="45720" rIns="91440" bIns="45720" spcCol="288000" rtlCol="0" anchor="t" anchorCtr="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838200" y="6342702"/>
            <a:ext cx="2743200" cy="365125"/>
          </a:xfrm>
          <a:prstGeom prst="rect">
            <a:avLst/>
          </a:prstGeom>
        </p:spPr>
        <p:txBody>
          <a:bodyPr vert="horz" lIns="91440" tIns="45720" rIns="91440" bIns="45720" rtlCol="0" anchor="ctr"/>
          <a:lstStyle>
            <a:lvl1pPr algn="l">
              <a:defRPr sz="10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FI"/>
              <a:t>23/03/2021</a:t>
            </a:r>
            <a:endParaRPr lang="fi-FI"/>
          </a:p>
        </p:txBody>
      </p:sp>
      <p:sp>
        <p:nvSpPr>
          <p:cNvPr id="5" name="Alatunnisteen paikkamerkki 4"/>
          <p:cNvSpPr>
            <a:spLocks noGrp="1"/>
          </p:cNvSpPr>
          <p:nvPr>
            <p:ph type="ftr" sz="quarter" idx="3"/>
          </p:nvPr>
        </p:nvSpPr>
        <p:spPr>
          <a:xfrm>
            <a:off x="4038600" y="6342702"/>
            <a:ext cx="4114800" cy="365125"/>
          </a:xfrm>
          <a:prstGeom prst="rect">
            <a:avLst/>
          </a:prstGeom>
        </p:spPr>
        <p:txBody>
          <a:bodyPr vert="horz" lIns="91440" tIns="45720" rIns="91440" bIns="45720" rtlCol="0" anchor="ctr"/>
          <a:lstStyle>
            <a:lvl1pPr algn="ctr">
              <a:defRPr sz="10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fi-FI">
                <a:solidFill>
                  <a:schemeClr val="tx1"/>
                </a:solidFill>
              </a:rPr>
              <a:t>Jyväskylän kaupunki</a:t>
            </a:r>
            <a:endParaRPr lang="fi-FI" dirty="0">
              <a:solidFill>
                <a:schemeClr val="tx1"/>
              </a:solidFill>
            </a:endParaRPr>
          </a:p>
        </p:txBody>
      </p:sp>
      <p:sp>
        <p:nvSpPr>
          <p:cNvPr id="6" name="Dian numeron paikkamerkki 5"/>
          <p:cNvSpPr>
            <a:spLocks noGrp="1"/>
          </p:cNvSpPr>
          <p:nvPr>
            <p:ph type="sldNum" sz="quarter" idx="4"/>
          </p:nvPr>
        </p:nvSpPr>
        <p:spPr>
          <a:xfrm>
            <a:off x="8610600" y="6342702"/>
            <a:ext cx="2743200" cy="365125"/>
          </a:xfrm>
          <a:prstGeom prst="rect">
            <a:avLst/>
          </a:prstGeom>
        </p:spPr>
        <p:txBody>
          <a:bodyPr vert="horz" lIns="91440" tIns="45720" rIns="91440" bIns="45720" rtlCol="0" anchor="ctr"/>
          <a:lstStyle>
            <a:lvl1pPr algn="r">
              <a:defRPr sz="10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F4AEF5D-7FAC-4949-84D2-DA5A9BB3D225}" type="slidenum">
              <a:rPr lang="fi-FI" smtClean="0"/>
              <a:pPr/>
              <a:t>‹#›</a:t>
            </a:fld>
            <a:endParaRPr lang="fi-FI" b="1"/>
          </a:p>
        </p:txBody>
      </p:sp>
    </p:spTree>
    <p:extLst>
      <p:ext uri="{BB962C8B-B14F-4D97-AF65-F5344CB8AC3E}">
        <p14:creationId xmlns:p14="http://schemas.microsoft.com/office/powerpoint/2010/main" val="335936103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 id="2147483886" r:id="rId21"/>
    <p:sldLayoutId id="2147483887" r:id="rId22"/>
    <p:sldLayoutId id="2147483888" r:id="rId23"/>
    <p:sldLayoutId id="2147483889" r:id="rId24"/>
    <p:sldLayoutId id="2147483890" r:id="rId25"/>
    <p:sldLayoutId id="2147483891" r:id="rId26"/>
    <p:sldLayoutId id="2147483892" r:id="rId27"/>
    <p:sldLayoutId id="2147483893" r:id="rId28"/>
    <p:sldLayoutId id="2147483894" r:id="rId29"/>
    <p:sldLayoutId id="2147483895" r:id="rId30"/>
    <p:sldLayoutId id="2147483896" r:id="rId31"/>
    <p:sldLayoutId id="2147483897" r:id="rId32"/>
    <p:sldLayoutId id="2147483898" r:id="rId33"/>
    <p:sldLayoutId id="2147483899" r:id="rId34"/>
    <p:sldLayoutId id="2147483900" r:id="rId35"/>
    <p:sldLayoutId id="2147483901" r:id="rId36"/>
    <p:sldLayoutId id="2147483902" r:id="rId37"/>
    <p:sldLayoutId id="2147483903" r:id="rId38"/>
    <p:sldLayoutId id="2147483904" r:id="rId39"/>
    <p:sldLayoutId id="2147483905" r:id="rId40"/>
    <p:sldLayoutId id="2147483906" r:id="rId41"/>
    <p:sldLayoutId id="2147483907" r:id="rId42"/>
    <p:sldLayoutId id="2147483908" r:id="rId43"/>
    <p:sldLayoutId id="2147483909" r:id="rId44"/>
    <p:sldLayoutId id="2147483910" r:id="rId45"/>
    <p:sldLayoutId id="2147483911" r:id="rId46"/>
    <p:sldLayoutId id="2147483912" r:id="rId47"/>
    <p:sldLayoutId id="2147483913" r:id="rId48"/>
    <p:sldLayoutId id="2147483914" r:id="rId49"/>
    <p:sldLayoutId id="2147483915" r:id="rId50"/>
    <p:sldLayoutId id="2147483916" r:id="rId51"/>
    <p:sldLayoutId id="2147483917" r:id="rId52"/>
    <p:sldLayoutId id="2147483918" r:id="rId53"/>
    <p:sldLayoutId id="2147483919" r:id="rId54"/>
    <p:sldLayoutId id="2147483920" r:id="rId55"/>
    <p:sldLayoutId id="2147483921" r:id="rId56"/>
    <p:sldLayoutId id="2147483922" r:id="rId57"/>
    <p:sldLayoutId id="2147483923" r:id="rId58"/>
    <p:sldLayoutId id="2147483924" r:id="rId59"/>
    <p:sldLayoutId id="2147483925" r:id="rId60"/>
    <p:sldLayoutId id="2147483926" r:id="rId61"/>
    <p:sldLayoutId id="2147483927" r:id="rId62"/>
    <p:sldLayoutId id="2147483928" r:id="rId63"/>
    <p:sldLayoutId id="2147483929" r:id="rId64"/>
    <p:sldLayoutId id="2147483930" r:id="rId65"/>
    <p:sldLayoutId id="2147483931" r:id="rId66"/>
    <p:sldLayoutId id="2147483932" r:id="rId67"/>
    <p:sldLayoutId id="2147483933" r:id="rId68"/>
  </p:sldLayoutIdLst>
  <p:hf hdr="0"/>
  <p:txStyles>
    <p:titleStyle>
      <a:lvl1pPr algn="l" defTabSz="914400" rtl="0" eaLnBrk="1" latinLnBrk="0" hangingPunct="1">
        <a:lnSpc>
          <a:spcPct val="90000"/>
        </a:lnSpc>
        <a:spcBef>
          <a:spcPct val="0"/>
        </a:spcBef>
        <a:buNone/>
        <a:defRPr sz="4400" b="1" kern="1200" cap="none" normalizeH="0" baseline="0">
          <a:solidFill>
            <a:schemeClr val="tx1"/>
          </a:solidFill>
          <a:latin typeface="+mj-lt"/>
          <a:ea typeface="+mj-ea"/>
          <a:cs typeface="+mj-cs"/>
        </a:defRPr>
      </a:lvl1pPr>
    </p:titleStyle>
    <p:bodyStyle>
      <a:lvl1pPr marL="325438" indent="-325438" algn="l" defTabSz="914400" rtl="0" eaLnBrk="1" latinLnBrk="0" hangingPunct="1">
        <a:lnSpc>
          <a:spcPct val="100000"/>
        </a:lnSpc>
        <a:spcBef>
          <a:spcPts val="600"/>
        </a:spcBef>
        <a:spcAft>
          <a:spcPts val="600"/>
        </a:spcAft>
        <a:buClr>
          <a:srgbClr val="0070C0"/>
        </a:buClr>
        <a:buSzPct val="100000"/>
        <a:buFont typeface="Arial" panose="020B0604020202020204" pitchFamily="34" charset="0"/>
        <a:buChar char="■"/>
        <a:tabLst/>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27063" indent="-288000" algn="l" defTabSz="914400" rtl="0" eaLnBrk="1" latinLnBrk="0" hangingPunct="1">
        <a:lnSpc>
          <a:spcPct val="100000"/>
        </a:lnSpc>
        <a:spcBef>
          <a:spcPts val="0"/>
        </a:spcBef>
        <a:spcAft>
          <a:spcPts val="600"/>
        </a:spcAft>
        <a:buClr>
          <a:srgbClr val="0070C0"/>
        </a:buClr>
        <a:buSzPct val="100000"/>
        <a:buFont typeface="Wingdings" panose="05000000000000000000" pitchFamily="2" charset="2"/>
        <a:buChar char="§"/>
        <a:defRPr sz="2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85838" indent="-3240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44613" indent="-3348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703388" indent="-3348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sites.utu.fi/minasta-ja-kielesta-kiinni/wp-content/uploads/sites/179/2021/02/Minasta-kiinni-oppimateriaali.pdf" TargetMode="Externa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hyperlink" Target="https://sites.utu.fi/minasta-ja-kielesta-kiinni/wp-content/uploads/sites/179/2021/02/Minasta-kiinni-oppimateriaali.pdf" TargetMode="Externa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teemapaivat.maailma2030.fi/tasa-arvo-ja-ihmisoikeudet?assignments=310#accordion-310" TargetMode="Externa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hyperlink" Target="https://teemapaivat.maailma2030.fi/tasa-arvo-ja-ihmisoikeudet?assignments=310#accordion-310" TargetMode="External"/><Relationship Id="rId2" Type="http://schemas.openxmlformats.org/officeDocument/2006/relationships/hyperlink" Target="https://sites.utu.fi/minasta-ja-kielesta-kiinni/wp-content/uploads/sites/179/2021/02/Minasta-kiinni-oppimateriaali.pdf" TargetMode="Externa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n paikkamerkki 12" descr="Kuva, joka sisältää kohteen taide, siluetti&#10;&#10;Tekoälyllä luotu sisältö voi olla virheellistä.">
            <a:extLst>
              <a:ext uri="{FF2B5EF4-FFF2-40B4-BE49-F238E27FC236}">
                <a16:creationId xmlns:a16="http://schemas.microsoft.com/office/drawing/2014/main" id="{CFDBC966-E24A-89C3-8400-F6AD594CB8C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837" r="12837"/>
          <a:stretch/>
        </p:blipFill>
        <p:spPr>
          <a:solidFill>
            <a:schemeClr val="accent5">
              <a:lumMod val="20000"/>
              <a:lumOff val="80000"/>
            </a:schemeClr>
          </a:solidFill>
        </p:spPr>
      </p:pic>
      <p:sp>
        <p:nvSpPr>
          <p:cNvPr id="7" name="Otsikko 6">
            <a:extLst>
              <a:ext uri="{FF2B5EF4-FFF2-40B4-BE49-F238E27FC236}">
                <a16:creationId xmlns:a16="http://schemas.microsoft.com/office/drawing/2014/main" id="{DF97962A-4D50-DBA7-114D-6F6DD514D48D}"/>
              </a:ext>
            </a:extLst>
          </p:cNvPr>
          <p:cNvSpPr>
            <a:spLocks noGrp="1"/>
          </p:cNvSpPr>
          <p:nvPr>
            <p:ph type="ctrTitle"/>
          </p:nvPr>
        </p:nvSpPr>
        <p:spPr>
          <a:xfrm>
            <a:off x="-173037" y="4210878"/>
            <a:ext cx="7652773" cy="2117226"/>
          </a:xfrm>
          <a:noFill/>
        </p:spPr>
        <p:txBody>
          <a:bodyPr>
            <a:normAutofit/>
          </a:bodyPr>
          <a:lstStyle/>
          <a:p>
            <a:r>
              <a:rPr lang="fi-FI" sz="6600" dirty="0"/>
              <a:t>Moninaisuus on rikkaus</a:t>
            </a:r>
          </a:p>
        </p:txBody>
      </p:sp>
      <p:sp>
        <p:nvSpPr>
          <p:cNvPr id="14" name="Alaotsikko 13">
            <a:extLst>
              <a:ext uri="{FF2B5EF4-FFF2-40B4-BE49-F238E27FC236}">
                <a16:creationId xmlns:a16="http://schemas.microsoft.com/office/drawing/2014/main" id="{3887F035-A4C0-1345-8C89-E033BFE8E71D}"/>
              </a:ext>
            </a:extLst>
          </p:cNvPr>
          <p:cNvSpPr>
            <a:spLocks noGrp="1"/>
          </p:cNvSpPr>
          <p:nvPr>
            <p:ph type="subTitle" idx="1"/>
          </p:nvPr>
        </p:nvSpPr>
        <p:spPr>
          <a:xfrm>
            <a:off x="9448801" y="5158171"/>
            <a:ext cx="2160103" cy="745672"/>
          </a:xfrm>
        </p:spPr>
        <p:txBody>
          <a:bodyPr>
            <a:normAutofit/>
          </a:bodyPr>
          <a:lstStyle/>
          <a:p>
            <a:pPr>
              <a:spcBef>
                <a:spcPts val="0"/>
              </a:spcBef>
              <a:spcAft>
                <a:spcPts val="0"/>
              </a:spcAft>
            </a:pPr>
            <a:r>
              <a:rPr lang="fi-FI" sz="1600" dirty="0">
                <a:effectLst>
                  <a:outerShdw blurRad="38100" dist="38100" dir="2700000" algn="tl">
                    <a:srgbClr val="000000">
                      <a:alpha val="43137"/>
                    </a:srgbClr>
                  </a:outerShdw>
                </a:effectLst>
              </a:rPr>
              <a:t>Materiaalin tekijä:</a:t>
            </a:r>
          </a:p>
          <a:p>
            <a:pPr>
              <a:spcBef>
                <a:spcPts val="0"/>
              </a:spcBef>
              <a:spcAft>
                <a:spcPts val="0"/>
              </a:spcAft>
            </a:pPr>
            <a:r>
              <a:rPr lang="fi-FI" sz="1600" dirty="0">
                <a:effectLst>
                  <a:outerShdw blurRad="38100" dist="38100" dir="2700000" algn="tl">
                    <a:srgbClr val="000000">
                      <a:alpha val="43137"/>
                    </a:srgbClr>
                  </a:outerShdw>
                </a:effectLst>
              </a:rPr>
              <a:t>Maaret Juutilainen</a:t>
            </a:r>
          </a:p>
        </p:txBody>
      </p:sp>
    </p:spTree>
    <p:extLst>
      <p:ext uri="{BB962C8B-B14F-4D97-AF65-F5344CB8AC3E}">
        <p14:creationId xmlns:p14="http://schemas.microsoft.com/office/powerpoint/2010/main" val="1472271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B6655-1EB3-3C34-DC60-A28F89FF615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B4BDEC32-7BB2-8A19-932C-5B0AB0D31E6F}"/>
              </a:ext>
            </a:extLst>
          </p:cNvPr>
          <p:cNvSpPr>
            <a:spLocks noGrp="1"/>
          </p:cNvSpPr>
          <p:nvPr>
            <p:ph type="title"/>
          </p:nvPr>
        </p:nvSpPr>
        <p:spPr/>
        <p:txBody>
          <a:bodyPr/>
          <a:lstStyle/>
          <a:p>
            <a:r>
              <a:rPr lang="fi-FI" dirty="0"/>
              <a:t>Työskentelyn tavoitteet (opettajan dia)</a:t>
            </a:r>
          </a:p>
        </p:txBody>
      </p:sp>
      <p:sp>
        <p:nvSpPr>
          <p:cNvPr id="6" name="Sisällön paikkamerkki 5">
            <a:extLst>
              <a:ext uri="{FF2B5EF4-FFF2-40B4-BE49-F238E27FC236}">
                <a16:creationId xmlns:a16="http://schemas.microsoft.com/office/drawing/2014/main" id="{95A560B4-C08B-5513-61EA-81F85F3AB2E2}"/>
              </a:ext>
            </a:extLst>
          </p:cNvPr>
          <p:cNvSpPr>
            <a:spLocks noGrp="1"/>
          </p:cNvSpPr>
          <p:nvPr>
            <p:ph idx="13"/>
          </p:nvPr>
        </p:nvSpPr>
        <p:spPr/>
        <p:txBody>
          <a:bodyPr>
            <a:noAutofit/>
          </a:bodyPr>
          <a:lstStyle/>
          <a:p>
            <a:pPr>
              <a:lnSpc>
                <a:spcPct val="113000"/>
              </a:lnSpc>
            </a:pPr>
            <a:r>
              <a:rPr lang="fi-FI" sz="2000" dirty="0"/>
              <a:t>Oppilaat ymmärtävät, mitä moninaisuus tarkoittaa, ja että me kaikki ihmiset olemme moninaisia. Oppilaat pohtivat omaa moninaisuuttaan, ja miten koulussa voidaan edistää moninaisuutta arvostavaa ilmapiiriä.</a:t>
            </a:r>
          </a:p>
          <a:p>
            <a:pPr>
              <a:lnSpc>
                <a:spcPct val="113000"/>
              </a:lnSpc>
            </a:pPr>
            <a:r>
              <a:rPr lang="fi-FI" sz="2000" i="1" dirty="0"/>
              <a:t>Moninaisuus tarkoittaa ihmisten välisiä eroja ja yhtäläisyyksiä, kaikkia niitä ominaisuuksia, jotka tekevästä meistä ainutlaatuisia. Moninaisuus ei rajoitu ulkoisiin tekijöihin, vaan se viittaa moninaisiin taustoihin, persoonallisuuksiin, kokemuksiin, arvoihin ja identiteetteihin. Moninaisuus on käsite, joka ohjaa tunnistamaan ja arvostamaan jokaisen ihmisen ainutlaatuisuutta. (esim. Alen &amp; Jantunen, 2025; Räsänen, 2020.)</a:t>
            </a:r>
          </a:p>
        </p:txBody>
      </p:sp>
    </p:spTree>
    <p:extLst>
      <p:ext uri="{BB962C8B-B14F-4D97-AF65-F5344CB8AC3E}">
        <p14:creationId xmlns:p14="http://schemas.microsoft.com/office/powerpoint/2010/main" val="1787970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CBA86-500E-B941-9EEC-DCB2C82F419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37372C9-2DA3-F0EA-C4DF-2758B0115E55}"/>
              </a:ext>
            </a:extLst>
          </p:cNvPr>
          <p:cNvSpPr>
            <a:spLocks noGrp="1"/>
          </p:cNvSpPr>
          <p:nvPr>
            <p:ph type="title"/>
          </p:nvPr>
        </p:nvSpPr>
        <p:spPr/>
        <p:txBody>
          <a:bodyPr/>
          <a:lstStyle/>
          <a:p>
            <a:r>
              <a:rPr lang="fi-FI" dirty="0"/>
              <a:t>Tapaamisia puistossa</a:t>
            </a:r>
          </a:p>
        </p:txBody>
      </p:sp>
      <p:sp>
        <p:nvSpPr>
          <p:cNvPr id="6" name="Sisällön paikkamerkki 5">
            <a:extLst>
              <a:ext uri="{FF2B5EF4-FFF2-40B4-BE49-F238E27FC236}">
                <a16:creationId xmlns:a16="http://schemas.microsoft.com/office/drawing/2014/main" id="{A17A1D54-E1E0-F1A6-D82F-AA61DABE2DB9}"/>
              </a:ext>
            </a:extLst>
          </p:cNvPr>
          <p:cNvSpPr>
            <a:spLocks noGrp="1"/>
          </p:cNvSpPr>
          <p:nvPr>
            <p:ph idx="13"/>
          </p:nvPr>
        </p:nvSpPr>
        <p:spPr/>
        <p:txBody>
          <a:bodyPr>
            <a:noAutofit/>
          </a:bodyPr>
          <a:lstStyle/>
          <a:p>
            <a:pPr lvl="0">
              <a:lnSpc>
                <a:spcPct val="113000"/>
              </a:lnSpc>
            </a:pPr>
            <a:r>
              <a:rPr lang="fi-FI" sz="2400" i="1" dirty="0"/>
              <a:t>Olet puistossa. Et tunne kävelijöistä ketään, mutta haluat tutustua heihin. Kun musiikki soi, kävele puistossa. Kun musiikki loppuu, ota pari, kysy häneltä lapussa oleva kysymys, ja vastaa hänen kysymykseensä. Kun musiikki soi taas, kävele, ja musiikin loppuessa ota uusi pari ja toista kysymys!</a:t>
            </a:r>
            <a:endParaRPr lang="fi-FI" sz="2400" dirty="0"/>
          </a:p>
        </p:txBody>
      </p:sp>
      <p:sp>
        <p:nvSpPr>
          <p:cNvPr id="3" name="Tekstiruutu 2">
            <a:extLst>
              <a:ext uri="{FF2B5EF4-FFF2-40B4-BE49-F238E27FC236}">
                <a16:creationId xmlns:a16="http://schemas.microsoft.com/office/drawing/2014/main" id="{03934C19-F581-7155-16FC-046F144BE4C1}"/>
              </a:ext>
            </a:extLst>
          </p:cNvPr>
          <p:cNvSpPr txBox="1"/>
          <p:nvPr/>
        </p:nvSpPr>
        <p:spPr>
          <a:xfrm>
            <a:off x="800100" y="5444289"/>
            <a:ext cx="6220326" cy="461665"/>
          </a:xfrm>
          <a:prstGeom prst="rect">
            <a:avLst/>
          </a:prstGeom>
          <a:noFill/>
        </p:spPr>
        <p:txBody>
          <a:bodyPr wrap="square" rtlCol="0">
            <a:spAutoFit/>
          </a:bodyPr>
          <a:lstStyle/>
          <a:p>
            <a:r>
              <a:rPr lang="fi-FI" sz="1200" dirty="0"/>
              <a:t>Tehtävän lähde ja kysymykset: Minästä kiinni – Perusopetuksen oppimateriaali moninaisista identiteeteistä, s. 52-54 </a:t>
            </a:r>
            <a:r>
              <a:rPr lang="fi-FI" sz="1200" dirty="0">
                <a:hlinkClick r:id="rId2"/>
              </a:rPr>
              <a:t>Minasta-kiinni-oppimateriaali.pdf</a:t>
            </a:r>
            <a:endParaRPr lang="fi-FI" sz="1200" dirty="0"/>
          </a:p>
        </p:txBody>
      </p:sp>
      <p:sp>
        <p:nvSpPr>
          <p:cNvPr id="4" name="Freeform 5">
            <a:extLst>
              <a:ext uri="{FF2B5EF4-FFF2-40B4-BE49-F238E27FC236}">
                <a16:creationId xmlns:a16="http://schemas.microsoft.com/office/drawing/2014/main" id="{DD99D9D0-5038-32E4-8F98-D5E0C22F9511}"/>
              </a:ext>
            </a:extLst>
          </p:cNvPr>
          <p:cNvSpPr/>
          <p:nvPr/>
        </p:nvSpPr>
        <p:spPr>
          <a:xfrm>
            <a:off x="8910991" y="2561595"/>
            <a:ext cx="2191205" cy="2761925"/>
          </a:xfrm>
          <a:custGeom>
            <a:avLst/>
            <a:gdLst/>
            <a:ahLst/>
            <a:cxnLst/>
            <a:rect l="l" t="t" r="r" b="b"/>
            <a:pathLst>
              <a:path w="4031798" h="4594642">
                <a:moveTo>
                  <a:pt x="0" y="0"/>
                </a:moveTo>
                <a:lnTo>
                  <a:pt x="4031798" y="0"/>
                </a:lnTo>
                <a:lnTo>
                  <a:pt x="4031798" y="4594641"/>
                </a:lnTo>
                <a:lnTo>
                  <a:pt x="0" y="4594641"/>
                </a:lnTo>
                <a:lnTo>
                  <a:pt x="0" y="0"/>
                </a:lnTo>
                <a:close/>
              </a:path>
            </a:pathLst>
          </a:custGeom>
          <a:blipFill>
            <a:blip r:embed="rId3"/>
            <a:stretch>
              <a:fillRect/>
            </a:stretch>
          </a:blipFill>
        </p:spPr>
        <p:txBody>
          <a:bodyPr/>
          <a:lstStyle/>
          <a:p>
            <a:endParaRPr lang="fi-FI"/>
          </a:p>
        </p:txBody>
      </p:sp>
    </p:spTree>
    <p:extLst>
      <p:ext uri="{BB962C8B-B14F-4D97-AF65-F5344CB8AC3E}">
        <p14:creationId xmlns:p14="http://schemas.microsoft.com/office/powerpoint/2010/main" val="185681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ED503-6581-EB35-E0B8-C69EC29D11F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5B17FFC-D3F5-BBBB-5957-565408CD2DB5}"/>
              </a:ext>
            </a:extLst>
          </p:cNvPr>
          <p:cNvSpPr>
            <a:spLocks noGrp="1"/>
          </p:cNvSpPr>
          <p:nvPr>
            <p:ph type="title"/>
          </p:nvPr>
        </p:nvSpPr>
        <p:spPr/>
        <p:txBody>
          <a:bodyPr/>
          <a:lstStyle/>
          <a:p>
            <a:r>
              <a:rPr lang="fi-FI" dirty="0"/>
              <a:t>Tapaamisia puistossa - kysymykset</a:t>
            </a:r>
          </a:p>
        </p:txBody>
      </p:sp>
      <p:sp>
        <p:nvSpPr>
          <p:cNvPr id="3" name="Tekstiruutu 2">
            <a:extLst>
              <a:ext uri="{FF2B5EF4-FFF2-40B4-BE49-F238E27FC236}">
                <a16:creationId xmlns:a16="http://schemas.microsoft.com/office/drawing/2014/main" id="{CEFB5900-DB7E-E932-D8C7-AB2F124480B1}"/>
              </a:ext>
            </a:extLst>
          </p:cNvPr>
          <p:cNvSpPr txBox="1"/>
          <p:nvPr/>
        </p:nvSpPr>
        <p:spPr>
          <a:xfrm>
            <a:off x="402679" y="6207233"/>
            <a:ext cx="6220326" cy="461665"/>
          </a:xfrm>
          <a:prstGeom prst="rect">
            <a:avLst/>
          </a:prstGeom>
          <a:noFill/>
        </p:spPr>
        <p:txBody>
          <a:bodyPr wrap="square" rtlCol="0">
            <a:spAutoFit/>
          </a:bodyPr>
          <a:lstStyle/>
          <a:p>
            <a:r>
              <a:rPr lang="fi-FI" sz="1200" dirty="0"/>
              <a:t>Tehtävän lähde ja kysymykset: Minästä kiinni – Perusopetuksen oppimateriaali moninaisista identiteeteistä, s. 52-54 </a:t>
            </a:r>
            <a:r>
              <a:rPr lang="fi-FI" sz="1200" dirty="0">
                <a:hlinkClick r:id="rId2"/>
              </a:rPr>
              <a:t>Minasta-kiinni-oppimateriaali.pdf</a:t>
            </a:r>
            <a:endParaRPr lang="fi-FI" sz="1200" dirty="0"/>
          </a:p>
        </p:txBody>
      </p:sp>
      <p:sp>
        <p:nvSpPr>
          <p:cNvPr id="8" name="Sisällön paikkamerkki 7">
            <a:extLst>
              <a:ext uri="{FF2B5EF4-FFF2-40B4-BE49-F238E27FC236}">
                <a16:creationId xmlns:a16="http://schemas.microsoft.com/office/drawing/2014/main" id="{246B5A36-D2F2-3CC3-48B6-CB4AB8F52751}"/>
              </a:ext>
            </a:extLst>
          </p:cNvPr>
          <p:cNvSpPr>
            <a:spLocks noGrp="1"/>
          </p:cNvSpPr>
          <p:nvPr>
            <p:ph idx="13"/>
          </p:nvPr>
        </p:nvSpPr>
        <p:spPr>
          <a:xfrm>
            <a:off x="583977" y="1802921"/>
            <a:ext cx="4381055" cy="4034568"/>
          </a:xfrm>
        </p:spPr>
        <p:txBody>
          <a:bodyPr>
            <a:noAutofit/>
          </a:bodyPr>
          <a:lstStyle/>
          <a:p>
            <a:r>
              <a:rPr lang="fi-FI" sz="1100" dirty="0"/>
              <a:t>Mikä on parasta sinussa?</a:t>
            </a:r>
          </a:p>
          <a:p>
            <a:r>
              <a:rPr lang="fi-FI" sz="1100" dirty="0"/>
              <a:t>Mikä on lempipaikkasi ja miksi?</a:t>
            </a:r>
          </a:p>
          <a:p>
            <a:r>
              <a:rPr lang="fi-FI" sz="1100" dirty="0"/>
              <a:t>Mitä osaat tehdä todella hyvin?</a:t>
            </a:r>
          </a:p>
          <a:p>
            <a:r>
              <a:rPr lang="fi-FI" sz="1100" dirty="0"/>
              <a:t>Mikä asia tai arvo on sinulle erityisen tärkeä elämässä?</a:t>
            </a:r>
          </a:p>
          <a:p>
            <a:r>
              <a:rPr lang="fi-FI" sz="1100" dirty="0"/>
              <a:t>Mitä teet mielelläsi vapaa-ajallasi?</a:t>
            </a:r>
          </a:p>
          <a:p>
            <a:r>
              <a:rPr lang="fi-FI" sz="1100" dirty="0"/>
              <a:t>Millaisia ihmisiä ihailet ja miksi?</a:t>
            </a:r>
          </a:p>
          <a:p>
            <a:r>
              <a:rPr lang="fi-FI" sz="1100" dirty="0"/>
              <a:t>Mitä yhteistä sinulla ja minulla on?</a:t>
            </a:r>
          </a:p>
          <a:p>
            <a:r>
              <a:rPr lang="fi-FI" sz="1100" dirty="0"/>
              <a:t>Mitä haluaisit muiden tietävän/ymmärtävän sinusta?</a:t>
            </a:r>
          </a:p>
          <a:p>
            <a:r>
              <a:rPr lang="fi-FI" sz="1100" dirty="0"/>
              <a:t>Millaisiin ryhmiin kuulut?</a:t>
            </a:r>
          </a:p>
          <a:p>
            <a:r>
              <a:rPr lang="fi-FI" sz="1100" dirty="0"/>
              <a:t>Mikä on sinulle vaikeaa?</a:t>
            </a:r>
          </a:p>
          <a:p>
            <a:r>
              <a:rPr lang="fi-FI" sz="1100" dirty="0"/>
              <a:t>Mitä haluaisit oppia? </a:t>
            </a:r>
          </a:p>
          <a:p>
            <a:r>
              <a:rPr lang="fi-FI" sz="1100" dirty="0"/>
              <a:t>Millainen musiikki, kirja tai elokuva kertoo jotain sinusta?</a:t>
            </a:r>
          </a:p>
          <a:p>
            <a:r>
              <a:rPr lang="fi-FI" sz="1100" dirty="0"/>
              <a:t>Kuka tuntee sinut parhaiten? Kenet sinä tunnet parhaiten?</a:t>
            </a:r>
          </a:p>
        </p:txBody>
      </p:sp>
      <p:sp>
        <p:nvSpPr>
          <p:cNvPr id="10" name="Sisällön paikkamerkki 7">
            <a:extLst>
              <a:ext uri="{FF2B5EF4-FFF2-40B4-BE49-F238E27FC236}">
                <a16:creationId xmlns:a16="http://schemas.microsoft.com/office/drawing/2014/main" id="{C7D1ACB0-ECAE-034A-C381-28D93C7D5ECC}"/>
              </a:ext>
            </a:extLst>
          </p:cNvPr>
          <p:cNvSpPr txBox="1">
            <a:spLocks/>
          </p:cNvSpPr>
          <p:nvPr/>
        </p:nvSpPr>
        <p:spPr>
          <a:xfrm>
            <a:off x="4965032" y="1802921"/>
            <a:ext cx="5293894" cy="4034568"/>
          </a:xfrm>
          <a:prstGeom prst="rect">
            <a:avLst/>
          </a:prstGeom>
        </p:spPr>
        <p:txBody>
          <a:bodyPr vert="horz" lIns="108000" tIns="45720" rIns="91440" bIns="45720" spcCol="288000" rtlCol="0" anchor="t" anchorCtr="0">
            <a:normAutofit/>
          </a:bodyPr>
          <a:lstStyle>
            <a:lvl1pPr marL="325438" indent="-325438" algn="l" defTabSz="914400" rtl="0" eaLnBrk="1" latinLnBrk="0" hangingPunct="1">
              <a:lnSpc>
                <a:spcPct val="100000"/>
              </a:lnSpc>
              <a:spcBef>
                <a:spcPts val="600"/>
              </a:spcBef>
              <a:spcAft>
                <a:spcPts val="600"/>
              </a:spcAft>
              <a:buClr>
                <a:srgbClr val="0070C0"/>
              </a:buClr>
              <a:buSzPct val="100000"/>
              <a:buFont typeface="Arial" panose="020B0604020202020204" pitchFamily="34" charset="0"/>
              <a:buChar char="■"/>
              <a:tabLst/>
              <a:defRPr sz="2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27063" indent="-288000" algn="l" defTabSz="914400" rtl="0" eaLnBrk="1" latinLnBrk="0" hangingPunct="1">
              <a:lnSpc>
                <a:spcPct val="100000"/>
              </a:lnSpc>
              <a:spcBef>
                <a:spcPts val="0"/>
              </a:spcBef>
              <a:spcAft>
                <a:spcPts val="600"/>
              </a:spcAft>
              <a:buClr>
                <a:srgbClr val="0070C0"/>
              </a:buClr>
              <a:buSzPct val="100000"/>
              <a:buFont typeface="Wingdings" panose="05000000000000000000" pitchFamily="2"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85838" indent="-3240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44613" indent="-3348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703388" indent="-3348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100" dirty="0"/>
              <a:t>Milloin olet itse saanut jonkun iloiseksi? Millä tavoin?</a:t>
            </a:r>
          </a:p>
          <a:p>
            <a:r>
              <a:rPr lang="fi-FI" sz="1100" dirty="0"/>
              <a:t>Mikä saa sinut yleensä hyvälle tuulelle?</a:t>
            </a:r>
          </a:p>
          <a:p>
            <a:r>
              <a:rPr lang="fi-FI" sz="1100" dirty="0"/>
              <a:t>Mikä on jokin taito tai ominaisuus, jota arvostat muissa ihmisissä?</a:t>
            </a:r>
          </a:p>
          <a:p>
            <a:r>
              <a:rPr lang="fi-FI" sz="1100" dirty="0"/>
              <a:t>Milloin viimeksi autoit jotakuta toista? Ketä ja miten?</a:t>
            </a:r>
          </a:p>
          <a:p>
            <a:r>
              <a:rPr lang="fi-FI" sz="1100" dirty="0"/>
              <a:t>Milloin tunnet olosi kaikkein eniten omaksi itseksesi?</a:t>
            </a:r>
          </a:p>
          <a:p>
            <a:r>
              <a:rPr lang="fi-FI" sz="1100" dirty="0"/>
              <a:t>Missä tilanteessa olet ollut viimeksi ylpeä itsestäsi?</a:t>
            </a:r>
          </a:p>
          <a:p>
            <a:r>
              <a:rPr lang="fi-FI" sz="1100" dirty="0"/>
              <a:t>Onko jokin asia, jossa tunnet (tai olet joskus tuntenut) olevasi erilainen kuin muut? Miten se on vaikuttanut sinuun?</a:t>
            </a:r>
          </a:p>
          <a:p>
            <a:r>
              <a:rPr lang="fi-FI" sz="1100" dirty="0"/>
              <a:t>Missä tilanteessa olit viimeksi rohkea?</a:t>
            </a:r>
          </a:p>
          <a:p>
            <a:r>
              <a:rPr lang="fi-FI" sz="1100" dirty="0"/>
              <a:t>Mitä kukaan ei tiedä sinusta?</a:t>
            </a:r>
          </a:p>
          <a:p>
            <a:r>
              <a:rPr lang="fi-FI" sz="1100" dirty="0"/>
              <a:t>Mikä tekee sinusta ainutlaatuisen?</a:t>
            </a:r>
          </a:p>
          <a:p>
            <a:r>
              <a:rPr lang="fi-FI" sz="1100" dirty="0"/>
              <a:t>Mikä on jokin asia, joka saa sinut tuntemaan yhteenkuuluvuutta muiden kanssa?</a:t>
            </a:r>
          </a:p>
        </p:txBody>
      </p:sp>
    </p:spTree>
    <p:extLst>
      <p:ext uri="{BB962C8B-B14F-4D97-AF65-F5344CB8AC3E}">
        <p14:creationId xmlns:p14="http://schemas.microsoft.com/office/powerpoint/2010/main" val="3454688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4F5B0-A887-ACDA-DAA1-769735BF291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0F76134-2D45-9F62-DC33-00E31451202C}"/>
              </a:ext>
            </a:extLst>
          </p:cNvPr>
          <p:cNvSpPr>
            <a:spLocks noGrp="1"/>
          </p:cNvSpPr>
          <p:nvPr>
            <p:ph type="title"/>
          </p:nvPr>
        </p:nvSpPr>
        <p:spPr/>
        <p:txBody>
          <a:bodyPr/>
          <a:lstStyle/>
          <a:p>
            <a:r>
              <a:rPr lang="fi-FI" dirty="0"/>
              <a:t>Keskustellaan</a:t>
            </a:r>
          </a:p>
        </p:txBody>
      </p:sp>
      <p:sp>
        <p:nvSpPr>
          <p:cNvPr id="6" name="Sisällön paikkamerkki 5">
            <a:extLst>
              <a:ext uri="{FF2B5EF4-FFF2-40B4-BE49-F238E27FC236}">
                <a16:creationId xmlns:a16="http://schemas.microsoft.com/office/drawing/2014/main" id="{80526828-7CD5-B960-DF2B-0A192A0DC5BA}"/>
              </a:ext>
            </a:extLst>
          </p:cNvPr>
          <p:cNvSpPr>
            <a:spLocks noGrp="1"/>
          </p:cNvSpPr>
          <p:nvPr>
            <p:ph idx="13"/>
          </p:nvPr>
        </p:nvSpPr>
        <p:spPr/>
        <p:txBody>
          <a:bodyPr>
            <a:normAutofit/>
          </a:bodyPr>
          <a:lstStyle/>
          <a:p>
            <a:r>
              <a:rPr lang="fi-FI" sz="2400" dirty="0"/>
              <a:t>Opitko jotain uutta luokkasi oppilaista? Mitä?</a:t>
            </a:r>
          </a:p>
          <a:p>
            <a:r>
              <a:rPr lang="fi-FI" sz="2400" dirty="0"/>
              <a:t>Opitko jotain uutta itsestäsi? Mitä?</a:t>
            </a:r>
          </a:p>
        </p:txBody>
      </p:sp>
      <p:sp>
        <p:nvSpPr>
          <p:cNvPr id="4" name="Freeform 2">
            <a:extLst>
              <a:ext uri="{FF2B5EF4-FFF2-40B4-BE49-F238E27FC236}">
                <a16:creationId xmlns:a16="http://schemas.microsoft.com/office/drawing/2014/main" id="{3CD9AB9C-3BCD-A5D6-4381-CD53EB3538F4}"/>
              </a:ext>
            </a:extLst>
          </p:cNvPr>
          <p:cNvSpPr/>
          <p:nvPr/>
        </p:nvSpPr>
        <p:spPr>
          <a:xfrm>
            <a:off x="914306" y="3749746"/>
            <a:ext cx="4788662" cy="2276667"/>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Tree>
    <p:extLst>
      <p:ext uri="{BB962C8B-B14F-4D97-AF65-F5344CB8AC3E}">
        <p14:creationId xmlns:p14="http://schemas.microsoft.com/office/powerpoint/2010/main" val="84736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A6ED8-65BF-83EC-ED6C-2390C7FACB0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49272D9-B0EC-FD25-78E8-BDA889C42A86}"/>
              </a:ext>
            </a:extLst>
          </p:cNvPr>
          <p:cNvSpPr>
            <a:spLocks noGrp="1"/>
          </p:cNvSpPr>
          <p:nvPr>
            <p:ph type="title"/>
          </p:nvPr>
        </p:nvSpPr>
        <p:spPr/>
        <p:txBody>
          <a:bodyPr/>
          <a:lstStyle/>
          <a:p>
            <a:r>
              <a:rPr lang="fi-FI" dirty="0"/>
              <a:t>Tehtävä: Minun moninaisuuteni</a:t>
            </a:r>
          </a:p>
        </p:txBody>
      </p:sp>
      <p:sp>
        <p:nvSpPr>
          <p:cNvPr id="6" name="Sisällön paikkamerkki 5">
            <a:extLst>
              <a:ext uri="{FF2B5EF4-FFF2-40B4-BE49-F238E27FC236}">
                <a16:creationId xmlns:a16="http://schemas.microsoft.com/office/drawing/2014/main" id="{8658BD9F-A490-96FF-82AA-70A9FB41FC88}"/>
              </a:ext>
            </a:extLst>
          </p:cNvPr>
          <p:cNvSpPr>
            <a:spLocks noGrp="1"/>
          </p:cNvSpPr>
          <p:nvPr>
            <p:ph idx="13"/>
          </p:nvPr>
        </p:nvSpPr>
        <p:spPr>
          <a:xfrm>
            <a:off x="669234" y="1529950"/>
            <a:ext cx="9455340" cy="4377556"/>
          </a:xfrm>
        </p:spPr>
        <p:txBody>
          <a:bodyPr>
            <a:noAutofit/>
          </a:bodyPr>
          <a:lstStyle/>
          <a:p>
            <a:pPr lvl="0">
              <a:lnSpc>
                <a:spcPct val="113000"/>
              </a:lnSpc>
              <a:spcBef>
                <a:spcPts val="200"/>
              </a:spcBef>
            </a:pPr>
            <a:r>
              <a:rPr lang="fi-FI" sz="1600" dirty="0"/>
              <a:t>Moninaisuuskukka (tai muu valitsemasi tapa havainnollistaa itsesi eri puolia, esim. puu, talo…)</a:t>
            </a:r>
          </a:p>
          <a:p>
            <a:pPr lvl="1">
              <a:lnSpc>
                <a:spcPct val="113000"/>
              </a:lnSpc>
              <a:spcBef>
                <a:spcPts val="200"/>
              </a:spcBef>
            </a:pPr>
            <a:r>
              <a:rPr lang="fi-FI" sz="1400" dirty="0"/>
              <a:t>Kukan terälehtiin kirjoitetaan/piirretään asioita, jotka tekevät sinusta sinut.</a:t>
            </a:r>
          </a:p>
          <a:p>
            <a:pPr lvl="1">
              <a:lnSpc>
                <a:spcPct val="113000"/>
              </a:lnSpc>
              <a:spcBef>
                <a:spcPts val="200"/>
              </a:spcBef>
            </a:pPr>
            <a:r>
              <a:rPr lang="fi-FI" sz="1400" dirty="0"/>
              <a:t>Mitkä asiat vaikuttavat siihen, kuka ja millainen sinä olet?</a:t>
            </a:r>
          </a:p>
          <a:p>
            <a:pPr lvl="1">
              <a:lnSpc>
                <a:spcPct val="113000"/>
              </a:lnSpc>
              <a:spcBef>
                <a:spcPts val="200"/>
              </a:spcBef>
            </a:pPr>
            <a:r>
              <a:rPr lang="fi-FI" sz="1400" dirty="0"/>
              <a:t>Esim. harrastukset, perhe, kieli, kulttuuri, arvot, ystävät, kiinnostuksen kohteet…</a:t>
            </a:r>
          </a:p>
          <a:p>
            <a:pPr>
              <a:lnSpc>
                <a:spcPct val="113000"/>
              </a:lnSpc>
              <a:spcBef>
                <a:spcPts val="200"/>
              </a:spcBef>
              <a:spcAft>
                <a:spcPts val="400"/>
              </a:spcAft>
            </a:pPr>
            <a:r>
              <a:rPr lang="fi-FI" sz="1400" dirty="0"/>
              <a:t>Apukysymyksiä:</a:t>
            </a:r>
          </a:p>
          <a:p>
            <a:pPr lvl="1">
              <a:lnSpc>
                <a:spcPct val="113000"/>
              </a:lnSpc>
              <a:spcBef>
                <a:spcPts val="200"/>
              </a:spcBef>
              <a:spcAft>
                <a:spcPts val="400"/>
              </a:spcAft>
            </a:pPr>
            <a:r>
              <a:rPr lang="fi-FI" sz="1400" dirty="0"/>
              <a:t>Mikä sinussa on parasta?</a:t>
            </a:r>
          </a:p>
          <a:p>
            <a:pPr lvl="1">
              <a:lnSpc>
                <a:spcPct val="113000"/>
              </a:lnSpc>
              <a:spcBef>
                <a:spcPts val="200"/>
              </a:spcBef>
              <a:spcAft>
                <a:spcPts val="400"/>
              </a:spcAft>
            </a:pPr>
            <a:r>
              <a:rPr lang="fi-FI" sz="1400" dirty="0"/>
              <a:t>Millaisiin ryhmiin kuulut? Mitkä ryhmät ovat sinulle tärkeitä? (esim. harrastukset)</a:t>
            </a:r>
          </a:p>
          <a:p>
            <a:pPr lvl="1">
              <a:lnSpc>
                <a:spcPct val="113000"/>
              </a:lnSpc>
              <a:spcBef>
                <a:spcPts val="200"/>
              </a:spcBef>
              <a:spcAft>
                <a:spcPts val="400"/>
              </a:spcAft>
            </a:pPr>
            <a:r>
              <a:rPr lang="fi-FI" sz="1400" dirty="0"/>
              <a:t>Millainen perhe sinulla on?</a:t>
            </a:r>
          </a:p>
          <a:p>
            <a:pPr lvl="1">
              <a:lnSpc>
                <a:spcPct val="113000"/>
              </a:lnSpc>
              <a:spcBef>
                <a:spcPts val="200"/>
              </a:spcBef>
              <a:spcAft>
                <a:spcPts val="400"/>
              </a:spcAft>
            </a:pPr>
            <a:r>
              <a:rPr lang="fi-FI" sz="1400" dirty="0"/>
              <a:t>Millaisia taitoja sinulla on?</a:t>
            </a:r>
          </a:p>
          <a:p>
            <a:pPr lvl="1">
              <a:lnSpc>
                <a:spcPct val="113000"/>
              </a:lnSpc>
              <a:spcBef>
                <a:spcPts val="200"/>
              </a:spcBef>
              <a:spcAft>
                <a:spcPts val="400"/>
              </a:spcAft>
            </a:pPr>
            <a:r>
              <a:rPr lang="fi-FI" sz="1400" dirty="0"/>
              <a:t>Mikä asia tai arvo on sinulle erityisen tärkeä elämässä?</a:t>
            </a:r>
          </a:p>
          <a:p>
            <a:pPr lvl="1">
              <a:lnSpc>
                <a:spcPct val="113000"/>
              </a:lnSpc>
              <a:spcBef>
                <a:spcPts val="200"/>
              </a:spcBef>
              <a:spcAft>
                <a:spcPts val="400"/>
              </a:spcAft>
            </a:pPr>
            <a:r>
              <a:rPr lang="fi-FI" sz="1400" dirty="0"/>
              <a:t>Mitä tykkäät tehdä koulussa? Entä kotona?</a:t>
            </a:r>
          </a:p>
          <a:p>
            <a:pPr lvl="1">
              <a:lnSpc>
                <a:spcPct val="113000"/>
              </a:lnSpc>
              <a:spcBef>
                <a:spcPts val="200"/>
              </a:spcBef>
              <a:spcAft>
                <a:spcPts val="400"/>
              </a:spcAft>
            </a:pPr>
            <a:r>
              <a:rPr lang="fi-FI" sz="1400" dirty="0"/>
              <a:t>Mitä haluaisit muiden tietävän/ymmärtävän sinusta?</a:t>
            </a:r>
          </a:p>
          <a:p>
            <a:pPr lvl="1">
              <a:lnSpc>
                <a:spcPct val="113000"/>
              </a:lnSpc>
              <a:spcBef>
                <a:spcPts val="200"/>
              </a:spcBef>
              <a:spcAft>
                <a:spcPts val="400"/>
              </a:spcAft>
            </a:pPr>
            <a:r>
              <a:rPr lang="fi-FI" sz="1400" dirty="0"/>
              <a:t>Onko jokin asia, jossa tunnet (tai olet joskus tuntenut) olevasi erilainen kuin muut?</a:t>
            </a:r>
          </a:p>
        </p:txBody>
      </p:sp>
      <p:sp>
        <p:nvSpPr>
          <p:cNvPr id="3" name="Tekstiruutu 2">
            <a:extLst>
              <a:ext uri="{FF2B5EF4-FFF2-40B4-BE49-F238E27FC236}">
                <a16:creationId xmlns:a16="http://schemas.microsoft.com/office/drawing/2014/main" id="{1042C9C1-4849-84C7-15C3-49F146509CCF}"/>
              </a:ext>
            </a:extLst>
          </p:cNvPr>
          <p:cNvSpPr txBox="1"/>
          <p:nvPr/>
        </p:nvSpPr>
        <p:spPr>
          <a:xfrm>
            <a:off x="559639" y="6207233"/>
            <a:ext cx="7272643" cy="461665"/>
          </a:xfrm>
          <a:prstGeom prst="rect">
            <a:avLst/>
          </a:prstGeom>
          <a:noFill/>
        </p:spPr>
        <p:txBody>
          <a:bodyPr wrap="square" rtlCol="0">
            <a:spAutoFit/>
          </a:bodyPr>
          <a:lstStyle/>
          <a:p>
            <a:r>
              <a:rPr lang="fi-FI" sz="1200" dirty="0"/>
              <a:t>Tehtävän lähteinä on käytetty Minästä kiinni –oppimateriaalin (2020) Identiteettikukka-tehtävää, s. 47-49, sekä Rauhankasvatusinstituutin </a:t>
            </a:r>
            <a:r>
              <a:rPr lang="fi-FI" sz="1200" dirty="0">
                <a:hlinkClick r:id="rId2"/>
              </a:rPr>
              <a:t>Yhdenvertaisuuden kukka</a:t>
            </a:r>
            <a:r>
              <a:rPr lang="fi-FI" sz="1200" dirty="0"/>
              <a:t> –tehtävää.</a:t>
            </a:r>
          </a:p>
        </p:txBody>
      </p:sp>
      <p:sp>
        <p:nvSpPr>
          <p:cNvPr id="8" name="Freeform 2">
            <a:extLst>
              <a:ext uri="{FF2B5EF4-FFF2-40B4-BE49-F238E27FC236}">
                <a16:creationId xmlns:a16="http://schemas.microsoft.com/office/drawing/2014/main" id="{8272A691-32D5-2643-16F3-3AFABD348807}"/>
              </a:ext>
            </a:extLst>
          </p:cNvPr>
          <p:cNvSpPr/>
          <p:nvPr/>
        </p:nvSpPr>
        <p:spPr>
          <a:xfrm>
            <a:off x="8253663" y="2104936"/>
            <a:ext cx="2633954" cy="2779885"/>
          </a:xfrm>
          <a:custGeom>
            <a:avLst/>
            <a:gdLst/>
            <a:ahLst/>
            <a:cxnLst/>
            <a:rect l="l" t="t" r="r" b="b"/>
            <a:pathLst>
              <a:path w="4671052" h="4586124">
                <a:moveTo>
                  <a:pt x="0" y="0"/>
                </a:moveTo>
                <a:lnTo>
                  <a:pt x="4671052" y="0"/>
                </a:lnTo>
                <a:lnTo>
                  <a:pt x="4671052" y="4586124"/>
                </a:lnTo>
                <a:lnTo>
                  <a:pt x="0" y="4586124"/>
                </a:lnTo>
                <a:lnTo>
                  <a:pt x="0" y="0"/>
                </a:lnTo>
                <a:close/>
              </a:path>
            </a:pathLst>
          </a:custGeom>
          <a:blipFill>
            <a:blip r:embed="rId3"/>
            <a:stretch>
              <a:fillRect/>
            </a:stretch>
          </a:blipFill>
        </p:spPr>
        <p:txBody>
          <a:bodyPr/>
          <a:lstStyle/>
          <a:p>
            <a:endParaRPr lang="fi-FI"/>
          </a:p>
        </p:txBody>
      </p:sp>
    </p:spTree>
    <p:extLst>
      <p:ext uri="{BB962C8B-B14F-4D97-AF65-F5344CB8AC3E}">
        <p14:creationId xmlns:p14="http://schemas.microsoft.com/office/powerpoint/2010/main" val="518579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5DFCF-329F-3807-9CC0-9E527AB3711B}"/>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970DEE5-2543-FB0C-8ED9-442AE532CA89}"/>
              </a:ext>
            </a:extLst>
          </p:cNvPr>
          <p:cNvSpPr>
            <a:spLocks noGrp="1"/>
          </p:cNvSpPr>
          <p:nvPr>
            <p:ph type="title"/>
          </p:nvPr>
        </p:nvSpPr>
        <p:spPr/>
        <p:txBody>
          <a:bodyPr/>
          <a:lstStyle/>
          <a:p>
            <a:r>
              <a:rPr lang="fi-FI" dirty="0"/>
              <a:t>Koko luokan keskustelu</a:t>
            </a:r>
          </a:p>
        </p:txBody>
      </p:sp>
      <p:sp>
        <p:nvSpPr>
          <p:cNvPr id="6" name="Sisällön paikkamerkki 5">
            <a:extLst>
              <a:ext uri="{FF2B5EF4-FFF2-40B4-BE49-F238E27FC236}">
                <a16:creationId xmlns:a16="http://schemas.microsoft.com/office/drawing/2014/main" id="{1C78B540-10CA-871E-A84A-E5ABFFEAE155}"/>
              </a:ext>
            </a:extLst>
          </p:cNvPr>
          <p:cNvSpPr>
            <a:spLocks noGrp="1"/>
          </p:cNvSpPr>
          <p:nvPr>
            <p:ph idx="13"/>
          </p:nvPr>
        </p:nvSpPr>
        <p:spPr>
          <a:xfrm>
            <a:off x="583977" y="2221765"/>
            <a:ext cx="7895789" cy="3615724"/>
          </a:xfrm>
        </p:spPr>
        <p:txBody>
          <a:bodyPr>
            <a:normAutofit/>
          </a:bodyPr>
          <a:lstStyle/>
          <a:p>
            <a:pPr lvl="0">
              <a:lnSpc>
                <a:spcPct val="113000"/>
              </a:lnSpc>
            </a:pPr>
            <a:r>
              <a:rPr lang="fi-FI" dirty="0"/>
              <a:t>Halukkaat kertovat omasta moninaisuuskukastaan.</a:t>
            </a:r>
          </a:p>
          <a:p>
            <a:pPr lvl="1">
              <a:lnSpc>
                <a:spcPct val="113000"/>
              </a:lnSpc>
              <a:spcBef>
                <a:spcPts val="600"/>
              </a:spcBef>
            </a:pPr>
            <a:r>
              <a:rPr lang="fi-FI" dirty="0"/>
              <a:t>Miltä tuntui pohtia ja kertoa omasta moninaisuudestaan?</a:t>
            </a:r>
          </a:p>
          <a:p>
            <a:pPr lvl="1">
              <a:lnSpc>
                <a:spcPct val="113000"/>
              </a:lnSpc>
              <a:spcBef>
                <a:spcPts val="600"/>
              </a:spcBef>
            </a:pPr>
            <a:r>
              <a:rPr lang="fi-FI" dirty="0"/>
              <a:t>Onko jokin asia, jossa tunnet (tai olet joskus tuntenut) olevasi erilainen kuin muut? Miten se on vaikuttanut sinuun?</a:t>
            </a:r>
          </a:p>
          <a:p>
            <a:pPr lvl="1">
              <a:lnSpc>
                <a:spcPct val="113000"/>
              </a:lnSpc>
              <a:spcBef>
                <a:spcPts val="600"/>
              </a:spcBef>
            </a:pPr>
            <a:r>
              <a:rPr lang="fi-FI" dirty="0"/>
              <a:t>Mitä tapahtuisi, jos kukasta poistettaisiin yksi lehti?</a:t>
            </a:r>
          </a:p>
          <a:p>
            <a:pPr lvl="1">
              <a:lnSpc>
                <a:spcPct val="113000"/>
              </a:lnSpc>
              <a:spcBef>
                <a:spcPts val="600"/>
              </a:spcBef>
            </a:pPr>
            <a:r>
              <a:rPr lang="fi-FI" dirty="0"/>
              <a:t>Miten voimme varmistaa, että jokainen saa olla oma itsensä koulussa?</a:t>
            </a:r>
          </a:p>
        </p:txBody>
      </p:sp>
      <p:sp>
        <p:nvSpPr>
          <p:cNvPr id="3" name="Freeform 2">
            <a:extLst>
              <a:ext uri="{FF2B5EF4-FFF2-40B4-BE49-F238E27FC236}">
                <a16:creationId xmlns:a16="http://schemas.microsoft.com/office/drawing/2014/main" id="{CA510BF6-3A85-0C0D-2AAF-5A9A1D7D4603}"/>
              </a:ext>
            </a:extLst>
          </p:cNvPr>
          <p:cNvSpPr/>
          <p:nvPr/>
        </p:nvSpPr>
        <p:spPr>
          <a:xfrm>
            <a:off x="8253663" y="2104936"/>
            <a:ext cx="2633954" cy="2779885"/>
          </a:xfrm>
          <a:custGeom>
            <a:avLst/>
            <a:gdLst/>
            <a:ahLst/>
            <a:cxnLst/>
            <a:rect l="l" t="t" r="r" b="b"/>
            <a:pathLst>
              <a:path w="4671052" h="4586124">
                <a:moveTo>
                  <a:pt x="0" y="0"/>
                </a:moveTo>
                <a:lnTo>
                  <a:pt x="4671052" y="0"/>
                </a:lnTo>
                <a:lnTo>
                  <a:pt x="4671052" y="4586124"/>
                </a:lnTo>
                <a:lnTo>
                  <a:pt x="0" y="4586124"/>
                </a:lnTo>
                <a:lnTo>
                  <a:pt x="0" y="0"/>
                </a:lnTo>
                <a:close/>
              </a:path>
            </a:pathLst>
          </a:custGeom>
          <a:blipFill>
            <a:blip r:embed="rId2"/>
            <a:stretch>
              <a:fillRect/>
            </a:stretch>
          </a:blipFill>
        </p:spPr>
        <p:txBody>
          <a:bodyPr/>
          <a:lstStyle/>
          <a:p>
            <a:endParaRPr lang="fi-FI"/>
          </a:p>
        </p:txBody>
      </p:sp>
    </p:spTree>
    <p:extLst>
      <p:ext uri="{BB962C8B-B14F-4D97-AF65-F5344CB8AC3E}">
        <p14:creationId xmlns:p14="http://schemas.microsoft.com/office/powerpoint/2010/main" val="2993932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061011-DB2F-D98C-8FBD-AD7F391AA28A}"/>
              </a:ext>
            </a:extLst>
          </p:cNvPr>
          <p:cNvSpPr>
            <a:spLocks noGrp="1"/>
          </p:cNvSpPr>
          <p:nvPr>
            <p:ph type="title"/>
          </p:nvPr>
        </p:nvSpPr>
        <p:spPr/>
        <p:txBody>
          <a:bodyPr/>
          <a:lstStyle/>
          <a:p>
            <a:r>
              <a:rPr lang="fi-FI" dirty="0"/>
              <a:t>Lähteet</a:t>
            </a:r>
          </a:p>
        </p:txBody>
      </p:sp>
      <p:sp>
        <p:nvSpPr>
          <p:cNvPr id="6" name="Sisällön paikkamerkki 5">
            <a:extLst>
              <a:ext uri="{FF2B5EF4-FFF2-40B4-BE49-F238E27FC236}">
                <a16:creationId xmlns:a16="http://schemas.microsoft.com/office/drawing/2014/main" id="{E80DDE7A-FD61-D921-3C27-87FF4BA2FC53}"/>
              </a:ext>
            </a:extLst>
          </p:cNvPr>
          <p:cNvSpPr>
            <a:spLocks noGrp="1"/>
          </p:cNvSpPr>
          <p:nvPr>
            <p:ph idx="13"/>
          </p:nvPr>
        </p:nvSpPr>
        <p:spPr/>
        <p:txBody>
          <a:bodyPr>
            <a:normAutofit/>
          </a:bodyPr>
          <a:lstStyle/>
          <a:p>
            <a:r>
              <a:rPr lang="fi-FI" sz="1400" dirty="0" err="1"/>
              <a:t>Alén</a:t>
            </a:r>
            <a:r>
              <a:rPr lang="fi-FI" sz="1400" dirty="0"/>
              <a:t>, J. &amp; Jantunen, A. (2025). Oppilaiden kokemuksia yksinäisyydestä ja yhteisöllisyydestä kouluympäristössä – School to </a:t>
            </a:r>
            <a:r>
              <a:rPr lang="fi-FI" sz="1400" dirty="0" err="1"/>
              <a:t>Belong</a:t>
            </a:r>
            <a:r>
              <a:rPr lang="fi-FI" sz="1400" dirty="0"/>
              <a:t> -ohjelma osana koulun arkea. Opinnäytetyö. Laurea-amk.</a:t>
            </a:r>
          </a:p>
          <a:p>
            <a:r>
              <a:rPr lang="fi-FI" sz="1400" dirty="0"/>
              <a:t>Alisaari, J. ym. (</a:t>
            </a:r>
            <a:r>
              <a:rPr lang="fi-FI" sz="1400" dirty="0" err="1"/>
              <a:t>toim</a:t>
            </a:r>
            <a:r>
              <a:rPr lang="fi-FI" sz="1400" dirty="0"/>
              <a:t>). (2020). Minästä kiinni – Perusopetuksen oppimateriaali moninaisista identiteeteistä. Turun yliopisto. </a:t>
            </a:r>
            <a:r>
              <a:rPr lang="fi-FI" sz="1400" dirty="0">
                <a:hlinkClick r:id="rId2"/>
              </a:rPr>
              <a:t>Minasta-kiinni-oppimateriaali.pdf</a:t>
            </a:r>
            <a:endParaRPr lang="fi-FI" sz="1400" dirty="0"/>
          </a:p>
          <a:p>
            <a:r>
              <a:rPr lang="fi-FI" sz="1400" dirty="0"/>
              <a:t>Rauhankasvatusinstituutti ry:n tuottama opas: Tasa-arvo ja ihmisoikeudet. </a:t>
            </a:r>
            <a:r>
              <a:rPr lang="fi-FI" sz="1400" dirty="0">
                <a:hlinkClick r:id="rId3"/>
              </a:rPr>
              <a:t>Yhdenvertaisuuden kukka</a:t>
            </a:r>
            <a:endParaRPr lang="fi-FI" sz="1400" dirty="0"/>
          </a:p>
          <a:p>
            <a:r>
              <a:rPr lang="fi-FI" sz="1400" dirty="0"/>
              <a:t>Räsänen, M. (2020). Kulttuuri-identiteettiä rakentamassa. Teoksessa Alisaari, J. ym. (</a:t>
            </a:r>
            <a:r>
              <a:rPr lang="fi-FI" sz="1400" dirty="0" err="1"/>
              <a:t>toim</a:t>
            </a:r>
            <a:r>
              <a:rPr lang="fi-FI" sz="1400" dirty="0"/>
              <a:t>). (2020). Minästä kiinni – Perusopetuksen oppimateriaali moninaisista identiteeteistä. Turun yliopisto, s. 19–33. </a:t>
            </a:r>
          </a:p>
        </p:txBody>
      </p:sp>
    </p:spTree>
    <p:extLst>
      <p:ext uri="{BB962C8B-B14F-4D97-AF65-F5344CB8AC3E}">
        <p14:creationId xmlns:p14="http://schemas.microsoft.com/office/powerpoint/2010/main" val="1193250003"/>
      </p:ext>
    </p:extLst>
  </p:cSld>
  <p:clrMapOvr>
    <a:masterClrMapping/>
  </p:clrMapOvr>
</p:sld>
</file>

<file path=ppt/theme/theme1.xml><?xml version="1.0" encoding="utf-8"?>
<a:theme xmlns:a="http://schemas.openxmlformats.org/drawingml/2006/main" name="Jyvaskyla-teema">
  <a:themeElements>
    <a:clrScheme name="Jyväskylän Kaupunki">
      <a:dk1>
        <a:srgbClr val="000000"/>
      </a:dk1>
      <a:lt1>
        <a:srgbClr val="FFFFFF"/>
      </a:lt1>
      <a:dk2>
        <a:srgbClr val="005693"/>
      </a:dk2>
      <a:lt2>
        <a:srgbClr val="76CCEF"/>
      </a:lt2>
      <a:accent1>
        <a:srgbClr val="005FA0"/>
      </a:accent1>
      <a:accent2>
        <a:srgbClr val="00B3DE"/>
      </a:accent2>
      <a:accent3>
        <a:srgbClr val="59AF23"/>
      </a:accent3>
      <a:accent4>
        <a:srgbClr val="F59B00"/>
      </a:accent4>
      <a:accent5>
        <a:srgbClr val="83085F"/>
      </a:accent5>
      <a:accent6>
        <a:srgbClr val="6E7070"/>
      </a:accent6>
      <a:hlink>
        <a:srgbClr val="019CDA"/>
      </a:hlink>
      <a:folHlink>
        <a:srgbClr val="220D4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Open San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B81C0"/>
        </a:solidFill>
        <a:ln w="9231"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Jyvaskyla-teema" id="{174B2329-5A41-470B-B822-4EBB9BD07BD8}" vid="{A8254408-BBCA-4612-87B3-8AD6941289E0}"/>
    </a:ext>
  </a:extLst>
</a:theme>
</file>

<file path=ppt/theme/theme2.xml><?xml version="1.0" encoding="utf-8"?>
<a:theme xmlns:a="http://schemas.openxmlformats.org/drawingml/2006/main" name="1_Jyvaskyla-teema">
  <a:themeElements>
    <a:clrScheme name="Jyväskylän Kaupunki">
      <a:dk1>
        <a:srgbClr val="000000"/>
      </a:dk1>
      <a:lt1>
        <a:srgbClr val="FFFFFF"/>
      </a:lt1>
      <a:dk2>
        <a:srgbClr val="005693"/>
      </a:dk2>
      <a:lt2>
        <a:srgbClr val="76CCEF"/>
      </a:lt2>
      <a:accent1>
        <a:srgbClr val="005FA0"/>
      </a:accent1>
      <a:accent2>
        <a:srgbClr val="00B3DE"/>
      </a:accent2>
      <a:accent3>
        <a:srgbClr val="59AF23"/>
      </a:accent3>
      <a:accent4>
        <a:srgbClr val="F59B00"/>
      </a:accent4>
      <a:accent5>
        <a:srgbClr val="83085F"/>
      </a:accent5>
      <a:accent6>
        <a:srgbClr val="6E7070"/>
      </a:accent6>
      <a:hlink>
        <a:srgbClr val="019CDA"/>
      </a:hlink>
      <a:folHlink>
        <a:srgbClr val="220D4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Open San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B81C0"/>
        </a:solidFill>
        <a:ln w="9231"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Jyvaskyla-teema" id="{174B2329-5A41-470B-B822-4EBB9BD07BD8}" vid="{A8254408-BBCA-4612-87B3-8AD6941289E0}"/>
    </a:ext>
  </a:extLst>
</a:theme>
</file>

<file path=docProps/app.xml><?xml version="1.0" encoding="utf-8"?>
<Properties xmlns="http://schemas.openxmlformats.org/officeDocument/2006/extended-properties" xmlns:vt="http://schemas.openxmlformats.org/officeDocument/2006/docPropsVTypes">
  <Template>Jyvaskyla-teema</Template>
  <TotalTime>9208</TotalTime>
  <Words>745</Words>
  <Application>Microsoft Office PowerPoint</Application>
  <PresentationFormat>Laajakuva</PresentationFormat>
  <Paragraphs>64</Paragraphs>
  <Slides>8</Slides>
  <Notes>0</Notes>
  <HiddenSlides>0</HiddenSlides>
  <MMClips>0</MMClips>
  <ScaleCrop>false</ScaleCrop>
  <HeadingPairs>
    <vt:vector size="6" baseType="variant">
      <vt:variant>
        <vt:lpstr>Käytetyt fontit</vt:lpstr>
      </vt:variant>
      <vt:variant>
        <vt:i4>6</vt:i4>
      </vt:variant>
      <vt:variant>
        <vt:lpstr>Teema</vt:lpstr>
      </vt:variant>
      <vt:variant>
        <vt:i4>2</vt:i4>
      </vt:variant>
      <vt:variant>
        <vt:lpstr>Dian otsikot</vt:lpstr>
      </vt:variant>
      <vt:variant>
        <vt:i4>8</vt:i4>
      </vt:variant>
    </vt:vector>
  </HeadingPairs>
  <TitlesOfParts>
    <vt:vector size="16" baseType="lpstr">
      <vt:lpstr>Open Sans</vt:lpstr>
      <vt:lpstr>Trebuchet MS</vt:lpstr>
      <vt:lpstr>Arial</vt:lpstr>
      <vt:lpstr>Roboto Slab Medium</vt:lpstr>
      <vt:lpstr>Wingdings</vt:lpstr>
      <vt:lpstr>Roboto Slab</vt:lpstr>
      <vt:lpstr>Jyvaskyla-teema</vt:lpstr>
      <vt:lpstr>1_Jyvaskyla-teema</vt:lpstr>
      <vt:lpstr>Moninaisuus on rikkaus</vt:lpstr>
      <vt:lpstr>Työskentelyn tavoitteet (opettajan dia)</vt:lpstr>
      <vt:lpstr>Tapaamisia puistossa</vt:lpstr>
      <vt:lpstr>Tapaamisia puistossa - kysymykset</vt:lpstr>
      <vt:lpstr>Keskustellaan</vt:lpstr>
      <vt:lpstr>Tehtävä: Minun moninaisuuteni</vt:lpstr>
      <vt:lpstr>Koko luokan keskustelu</vt:lpstr>
      <vt:lpstr>Lähteet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Juutilainen Maaret</dc:creator>
  <cp:lastModifiedBy>Thil Tiia</cp:lastModifiedBy>
  <cp:revision>5</cp:revision>
  <dcterms:created xsi:type="dcterms:W3CDTF">2025-11-13T11:03:49Z</dcterms:created>
  <dcterms:modified xsi:type="dcterms:W3CDTF">2026-03-12T08:14:25Z</dcterms:modified>
</cp:coreProperties>
</file>